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5143500" cx="9144000"/>
  <p:notesSz cx="6858000" cy="9144000"/>
  <p:embeddedFontLst>
    <p:embeddedFont>
      <p:font typeface="Fraunces"/>
      <p:regular r:id="rId43"/>
      <p:bold r:id="rId44"/>
      <p:italic r:id="rId45"/>
      <p:boldItalic r:id="rId46"/>
    </p:embeddedFont>
    <p:embeddedFont>
      <p:font typeface="Albert Sans Medium"/>
      <p:regular r:id="rId47"/>
      <p:bold r:id="rId48"/>
      <p:italic r:id="rId49"/>
      <p:boldItalic r:id="rId50"/>
    </p:embeddedFont>
    <p:embeddedFont>
      <p:font typeface="Lato"/>
      <p:regular r:id="rId51"/>
      <p:bold r:id="rId52"/>
      <p:italic r:id="rId53"/>
      <p:boldItalic r:id="rId54"/>
    </p:embeddedFont>
    <p:embeddedFont>
      <p:font typeface="Bebas Neue"/>
      <p:regular r:id="rId55"/>
    </p:embeddedFont>
    <p:embeddedFont>
      <p:font typeface="Albert Sans"/>
      <p:regular r:id="rId56"/>
      <p:bold r:id="rId57"/>
      <p:italic r:id="rId58"/>
      <p:boldItalic r:id="rId59"/>
    </p:embeddedFont>
    <p:embeddedFont>
      <p:font typeface="Fraunces SemiBold"/>
      <p:regular r:id="rId60"/>
      <p:bold r:id="rId61"/>
      <p:italic r:id="rId62"/>
      <p:boldItalic r:id="rId63"/>
    </p:embeddedFont>
    <p:embeddedFont>
      <p:font typeface="PT Sans"/>
      <p:regular r:id="rId64"/>
      <p:bold r:id="rId65"/>
      <p:italic r:id="rId66"/>
      <p:boldItalic r:id="rId67"/>
    </p:embeddedFont>
    <p:embeddedFont>
      <p:font typeface="Fraunces Light"/>
      <p:regular r:id="rId68"/>
      <p:bold r:id="rId69"/>
      <p:italic r:id="rId70"/>
      <p:boldItalic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E53C3DB-2568-431C-8CBF-3B7738F552AE}">
  <a:tblStyle styleId="{4E53C3DB-2568-431C-8CBF-3B7738F552AE}" styleName="Table_0">
    <a:wholeTbl>
      <a:tcTxStyle>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Fraunces-bold.fntdata"/><Relationship Id="rId43" Type="http://schemas.openxmlformats.org/officeDocument/2006/relationships/font" Target="fonts/Fraunces-regular.fntdata"/><Relationship Id="rId46" Type="http://schemas.openxmlformats.org/officeDocument/2006/relationships/font" Target="fonts/Fraunces-boldItalic.fntdata"/><Relationship Id="rId45" Type="http://schemas.openxmlformats.org/officeDocument/2006/relationships/font" Target="fonts/Fraunces-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AlbertSansMedium-bold.fntdata"/><Relationship Id="rId47" Type="http://schemas.openxmlformats.org/officeDocument/2006/relationships/font" Target="fonts/AlbertSansMedium-regular.fntdata"/><Relationship Id="rId49" Type="http://schemas.openxmlformats.org/officeDocument/2006/relationships/font" Target="fonts/AlbertSansMedium-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FrauncesLight-boldItalic.fntdata"/><Relationship Id="rId70" Type="http://schemas.openxmlformats.org/officeDocument/2006/relationships/font" Target="fonts/FrauncesLight-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FrauncesSemiBold-italic.fntdata"/><Relationship Id="rId61" Type="http://schemas.openxmlformats.org/officeDocument/2006/relationships/font" Target="fonts/FrauncesSemiBold-bold.fntdata"/><Relationship Id="rId20" Type="http://schemas.openxmlformats.org/officeDocument/2006/relationships/slide" Target="slides/slide15.xml"/><Relationship Id="rId64" Type="http://schemas.openxmlformats.org/officeDocument/2006/relationships/font" Target="fonts/PTSans-regular.fntdata"/><Relationship Id="rId63" Type="http://schemas.openxmlformats.org/officeDocument/2006/relationships/font" Target="fonts/FrauncesSemiBold-boldItalic.fntdata"/><Relationship Id="rId22" Type="http://schemas.openxmlformats.org/officeDocument/2006/relationships/slide" Target="slides/slide17.xml"/><Relationship Id="rId66" Type="http://schemas.openxmlformats.org/officeDocument/2006/relationships/font" Target="fonts/PTSans-italic.fntdata"/><Relationship Id="rId21" Type="http://schemas.openxmlformats.org/officeDocument/2006/relationships/slide" Target="slides/slide16.xml"/><Relationship Id="rId65" Type="http://schemas.openxmlformats.org/officeDocument/2006/relationships/font" Target="fonts/PTSans-bold.fntdata"/><Relationship Id="rId24" Type="http://schemas.openxmlformats.org/officeDocument/2006/relationships/slide" Target="slides/slide19.xml"/><Relationship Id="rId68" Type="http://schemas.openxmlformats.org/officeDocument/2006/relationships/font" Target="fonts/FrauncesLight-regular.fntdata"/><Relationship Id="rId23" Type="http://schemas.openxmlformats.org/officeDocument/2006/relationships/slide" Target="slides/slide18.xml"/><Relationship Id="rId67" Type="http://schemas.openxmlformats.org/officeDocument/2006/relationships/font" Target="fonts/PTSans-boldItalic.fntdata"/><Relationship Id="rId60" Type="http://schemas.openxmlformats.org/officeDocument/2006/relationships/font" Target="fonts/FrauncesSemiBold-regular.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FrauncesLight-bold.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Lato-regular.fntdata"/><Relationship Id="rId50" Type="http://schemas.openxmlformats.org/officeDocument/2006/relationships/font" Target="fonts/AlbertSansMedium-boldItalic.fntdata"/><Relationship Id="rId53" Type="http://schemas.openxmlformats.org/officeDocument/2006/relationships/font" Target="fonts/Lato-italic.fntdata"/><Relationship Id="rId52" Type="http://schemas.openxmlformats.org/officeDocument/2006/relationships/font" Target="fonts/Lato-bold.fntdata"/><Relationship Id="rId11" Type="http://schemas.openxmlformats.org/officeDocument/2006/relationships/slide" Target="slides/slide6.xml"/><Relationship Id="rId55" Type="http://schemas.openxmlformats.org/officeDocument/2006/relationships/font" Target="fonts/BebasNeue-regular.fntdata"/><Relationship Id="rId10" Type="http://schemas.openxmlformats.org/officeDocument/2006/relationships/slide" Target="slides/slide5.xml"/><Relationship Id="rId54" Type="http://schemas.openxmlformats.org/officeDocument/2006/relationships/font" Target="fonts/Lato-boldItalic.fntdata"/><Relationship Id="rId13" Type="http://schemas.openxmlformats.org/officeDocument/2006/relationships/slide" Target="slides/slide8.xml"/><Relationship Id="rId57" Type="http://schemas.openxmlformats.org/officeDocument/2006/relationships/font" Target="fonts/AlbertSans-bold.fntdata"/><Relationship Id="rId12" Type="http://schemas.openxmlformats.org/officeDocument/2006/relationships/slide" Target="slides/slide7.xml"/><Relationship Id="rId56" Type="http://schemas.openxmlformats.org/officeDocument/2006/relationships/font" Target="fonts/AlbertSans-regular.fntdata"/><Relationship Id="rId15" Type="http://schemas.openxmlformats.org/officeDocument/2006/relationships/slide" Target="slides/slide10.xml"/><Relationship Id="rId59" Type="http://schemas.openxmlformats.org/officeDocument/2006/relationships/font" Target="fonts/AlbertSans-boldItalic.fntdata"/><Relationship Id="rId14" Type="http://schemas.openxmlformats.org/officeDocument/2006/relationships/slide" Target="slides/slide9.xml"/><Relationship Id="rId58" Type="http://schemas.openxmlformats.org/officeDocument/2006/relationships/font" Target="fonts/AlbertSans-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2494cf830fd_1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2494cf830fd_1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g2635cca5230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7" name="Google Shape;1047;g2635cca5230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2635cca5230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5" name="Google Shape;1055;g2635cca5230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g24a247607fa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7" name="Google Shape;1077;g24a247607fa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g2635cca5230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4" name="Google Shape;1094;g2635cca5230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g2635cca5230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0" name="Google Shape;1100;g2635cca5230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g2635cca5230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6" name="Google Shape;1106;g2635cca5230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g2635cca5230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4" name="Google Shape;1114;g2635cca5230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g2635cca5230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0" name="Google Shape;1120;g2635cca5230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g2635cca5230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6" name="Google Shape;1126;g2635cca5230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g2635cca5230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3" name="Google Shape;1143;g2635cca5230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24a247607fa_0_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24a247607fa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g2635cca5230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9" name="Google Shape;1149;g2635cca5230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g2635cca5230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6" name="Google Shape;1156;g2635cca5230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g2635cca5230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4" name="Google Shape;1164;g2635cca5230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g2635cca5230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1" name="Google Shape;1181;g2635cca5230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9" name="Shape 1199"/>
        <p:cNvGrpSpPr/>
        <p:nvPr/>
      </p:nvGrpSpPr>
      <p:grpSpPr>
        <a:xfrm>
          <a:off x="0" y="0"/>
          <a:ext cx="0" cy="0"/>
          <a:chOff x="0" y="0"/>
          <a:chExt cx="0" cy="0"/>
        </a:xfrm>
      </p:grpSpPr>
      <p:sp>
        <p:nvSpPr>
          <p:cNvPr id="1200" name="Google Shape;1200;g2635cca5230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1" name="Google Shape;1201;g2635cca5230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g2635cca5230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9" name="Google Shape;1209;g2635cca5230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g2635cca5230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7" name="Google Shape;1217;g2635cca5230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g2635cca5230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6" name="Google Shape;1226;g2635cca5230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g2635cca5230_0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4" name="Google Shape;1234;g2635cca5230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g2635cca5230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9" name="Google Shape;1239;g2635cca5230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1dd46dd1d67_2_6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1dd46dd1d67_2_6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4" name="Shape 1244"/>
        <p:cNvGrpSpPr/>
        <p:nvPr/>
      </p:nvGrpSpPr>
      <p:grpSpPr>
        <a:xfrm>
          <a:off x="0" y="0"/>
          <a:ext cx="0" cy="0"/>
          <a:chOff x="0" y="0"/>
          <a:chExt cx="0" cy="0"/>
        </a:xfrm>
      </p:grpSpPr>
      <p:sp>
        <p:nvSpPr>
          <p:cNvPr id="1245" name="Google Shape;1245;g2635cca5230_0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6" name="Google Shape;1246;g2635cca5230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0" name="Shape 1250"/>
        <p:cNvGrpSpPr/>
        <p:nvPr/>
      </p:nvGrpSpPr>
      <p:grpSpPr>
        <a:xfrm>
          <a:off x="0" y="0"/>
          <a:ext cx="0" cy="0"/>
          <a:chOff x="0" y="0"/>
          <a:chExt cx="0" cy="0"/>
        </a:xfrm>
      </p:grpSpPr>
      <p:sp>
        <p:nvSpPr>
          <p:cNvPr id="1251" name="Google Shape;1251;g2635cca5230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2" name="Google Shape;1252;g2635cca5230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g2635cca5230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9" name="Google Shape;1259;g2635cca5230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4" name="Shape 1264"/>
        <p:cNvGrpSpPr/>
        <p:nvPr/>
      </p:nvGrpSpPr>
      <p:grpSpPr>
        <a:xfrm>
          <a:off x="0" y="0"/>
          <a:ext cx="0" cy="0"/>
          <a:chOff x="0" y="0"/>
          <a:chExt cx="0" cy="0"/>
        </a:xfrm>
      </p:grpSpPr>
      <p:sp>
        <p:nvSpPr>
          <p:cNvPr id="1265" name="Google Shape;1265;g2635cca5230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6" name="Google Shape;1266;g2635cca5230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3" name="Shape 1273"/>
        <p:cNvGrpSpPr/>
        <p:nvPr/>
      </p:nvGrpSpPr>
      <p:grpSpPr>
        <a:xfrm>
          <a:off x="0" y="0"/>
          <a:ext cx="0" cy="0"/>
          <a:chOff x="0" y="0"/>
          <a:chExt cx="0" cy="0"/>
        </a:xfrm>
      </p:grpSpPr>
      <p:sp>
        <p:nvSpPr>
          <p:cNvPr id="1274" name="Google Shape;1274;g2635cca5230_0_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5" name="Google Shape;1275;g2635cca5230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g2635cca5230_0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3" name="Google Shape;1283;g2635cca5230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g24a247607fa_0_10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2" name="Google Shape;1312;g24a247607fa_0_10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2" name="Shape 1342"/>
        <p:cNvGrpSpPr/>
        <p:nvPr/>
      </p:nvGrpSpPr>
      <p:grpSpPr>
        <a:xfrm>
          <a:off x="0" y="0"/>
          <a:ext cx="0" cy="0"/>
          <a:chOff x="0" y="0"/>
          <a:chExt cx="0" cy="0"/>
        </a:xfrm>
      </p:grpSpPr>
      <p:sp>
        <p:nvSpPr>
          <p:cNvPr id="1343" name="Google Shape;1343;g2635cca5230_0_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4" name="Google Shape;1344;g2635cca5230_0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2635cca523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2635cca523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1dd46dd1d67_2_5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7" name="Google Shape;807;g1dd46dd1d67_2_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54dda1946d_6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54dda1946d_6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2635cca5230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2635cca5230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2635cca5230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2" name="Google Shape;872;g2635cca5230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24a247607fa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2" name="Google Shape;882;g24a247607fa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bit.ly/3A1uf1Q"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p:nvPr/>
        </p:nvSpPr>
        <p:spPr>
          <a:xfrm>
            <a:off x="-1193400" y="2700423"/>
            <a:ext cx="3747509" cy="3816319"/>
          </a:xfrm>
          <a:custGeom>
            <a:rect b="b" l="l" r="r" t="t"/>
            <a:pathLst>
              <a:path extrusionOk="0" h="38766" w="38068">
                <a:moveTo>
                  <a:pt x="8304" y="1"/>
                </a:moveTo>
                <a:cubicBezTo>
                  <a:pt x="4220" y="1"/>
                  <a:pt x="1952" y="5744"/>
                  <a:pt x="1239" y="9292"/>
                </a:cubicBezTo>
                <a:cubicBezTo>
                  <a:pt x="0" y="15446"/>
                  <a:pt x="1667" y="21663"/>
                  <a:pt x="5457" y="26612"/>
                </a:cubicBezTo>
                <a:cubicBezTo>
                  <a:pt x="7875" y="29770"/>
                  <a:pt x="10681" y="32810"/>
                  <a:pt x="13967" y="35078"/>
                </a:cubicBezTo>
                <a:cubicBezTo>
                  <a:pt x="16653" y="36931"/>
                  <a:pt x="19798" y="38250"/>
                  <a:pt x="23016" y="38644"/>
                </a:cubicBezTo>
                <a:cubicBezTo>
                  <a:pt x="23672" y="38724"/>
                  <a:pt x="24330" y="38766"/>
                  <a:pt x="24989" y="38766"/>
                </a:cubicBezTo>
                <a:cubicBezTo>
                  <a:pt x="26063" y="38766"/>
                  <a:pt x="27136" y="38655"/>
                  <a:pt x="28194" y="38418"/>
                </a:cubicBezTo>
                <a:cubicBezTo>
                  <a:pt x="35362" y="36816"/>
                  <a:pt x="38067" y="28498"/>
                  <a:pt x="33164" y="22944"/>
                </a:cubicBezTo>
                <a:cubicBezTo>
                  <a:pt x="31007" y="20500"/>
                  <a:pt x="27740" y="19079"/>
                  <a:pt x="24487" y="19079"/>
                </a:cubicBezTo>
                <a:cubicBezTo>
                  <a:pt x="24308" y="19079"/>
                  <a:pt x="24129" y="19084"/>
                  <a:pt x="23951" y="19092"/>
                </a:cubicBezTo>
                <a:cubicBezTo>
                  <a:pt x="22198" y="19178"/>
                  <a:pt x="20480" y="19621"/>
                  <a:pt x="18886" y="20344"/>
                </a:cubicBezTo>
                <a:cubicBezTo>
                  <a:pt x="19553" y="18632"/>
                  <a:pt x="19664" y="16695"/>
                  <a:pt x="19099" y="14941"/>
                </a:cubicBezTo>
                <a:cubicBezTo>
                  <a:pt x="18426" y="12854"/>
                  <a:pt x="16762" y="11257"/>
                  <a:pt x="14676" y="10607"/>
                </a:cubicBezTo>
                <a:cubicBezTo>
                  <a:pt x="14095" y="10427"/>
                  <a:pt x="13490" y="10334"/>
                  <a:pt x="12886" y="10334"/>
                </a:cubicBezTo>
                <a:cubicBezTo>
                  <a:pt x="12657" y="10334"/>
                  <a:pt x="12428" y="10347"/>
                  <a:pt x="12200" y="10374"/>
                </a:cubicBezTo>
                <a:cubicBezTo>
                  <a:pt x="14161" y="7371"/>
                  <a:pt x="14423" y="2449"/>
                  <a:pt x="10707" y="615"/>
                </a:cubicBezTo>
                <a:cubicBezTo>
                  <a:pt x="9845" y="190"/>
                  <a:pt x="9045" y="1"/>
                  <a:pt x="83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2"/>
          <p:cNvSpPr txBox="1"/>
          <p:nvPr>
            <p:ph type="ctrTitle"/>
          </p:nvPr>
        </p:nvSpPr>
        <p:spPr>
          <a:xfrm>
            <a:off x="711400" y="541025"/>
            <a:ext cx="4991100" cy="2228700"/>
          </a:xfrm>
          <a:prstGeom prst="rect">
            <a:avLst/>
          </a:prstGeom>
        </p:spPr>
        <p:txBody>
          <a:bodyPr anchorCtr="0" anchor="b" bIns="91425" lIns="91425" spcFirstLastPara="1" rIns="91425" wrap="square" tIns="91425">
            <a:noAutofit/>
          </a:bodyPr>
          <a:lstStyle>
            <a:lvl1pPr lvl="0">
              <a:spcBef>
                <a:spcPts val="0"/>
              </a:spcBef>
              <a:spcAft>
                <a:spcPts val="0"/>
              </a:spcAft>
              <a:buSzPts val="5000"/>
              <a:buNone/>
              <a:defRPr sz="5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711400" y="3022625"/>
            <a:ext cx="4407600" cy="4758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dk1"/>
              </a:buClr>
              <a:buSzPts val="1400"/>
              <a:buNone/>
              <a:defRPr sz="1600">
                <a:solidFill>
                  <a:schemeClr val="dk1"/>
                </a:solidFill>
                <a:latin typeface="Albert Sans Medium"/>
                <a:ea typeface="Albert Sans Medium"/>
                <a:cs typeface="Albert Sans Medium"/>
                <a:sym typeface="Albert Sans Medium"/>
              </a:defRPr>
            </a:lvl1pPr>
            <a:lvl2pPr lvl="1" algn="ctr">
              <a:lnSpc>
                <a:spcPct val="100000"/>
              </a:lnSpc>
              <a:spcBef>
                <a:spcPts val="0"/>
              </a:spcBef>
              <a:spcAft>
                <a:spcPts val="0"/>
              </a:spcAft>
              <a:buClr>
                <a:schemeClr val="dk1"/>
              </a:buClr>
              <a:buSzPts val="1800"/>
              <a:buNone/>
              <a:defRPr sz="1800">
                <a:solidFill>
                  <a:schemeClr val="dk1"/>
                </a:solidFill>
              </a:defRPr>
            </a:lvl2pPr>
            <a:lvl3pPr lvl="2" algn="ctr">
              <a:lnSpc>
                <a:spcPct val="100000"/>
              </a:lnSpc>
              <a:spcBef>
                <a:spcPts val="0"/>
              </a:spcBef>
              <a:spcAft>
                <a:spcPts val="0"/>
              </a:spcAft>
              <a:buClr>
                <a:schemeClr val="dk1"/>
              </a:buClr>
              <a:buSzPts val="1800"/>
              <a:buNone/>
              <a:defRPr sz="1800">
                <a:solidFill>
                  <a:schemeClr val="dk1"/>
                </a:solidFill>
              </a:defRPr>
            </a:lvl3pPr>
            <a:lvl4pPr lvl="3" algn="ctr">
              <a:lnSpc>
                <a:spcPct val="100000"/>
              </a:lnSpc>
              <a:spcBef>
                <a:spcPts val="0"/>
              </a:spcBef>
              <a:spcAft>
                <a:spcPts val="0"/>
              </a:spcAft>
              <a:buClr>
                <a:schemeClr val="dk1"/>
              </a:buClr>
              <a:buSzPts val="1800"/>
              <a:buNone/>
              <a:defRPr sz="1800">
                <a:solidFill>
                  <a:schemeClr val="dk1"/>
                </a:solidFill>
              </a:defRPr>
            </a:lvl4pPr>
            <a:lvl5pPr lvl="4" algn="ctr">
              <a:lnSpc>
                <a:spcPct val="100000"/>
              </a:lnSpc>
              <a:spcBef>
                <a:spcPts val="0"/>
              </a:spcBef>
              <a:spcAft>
                <a:spcPts val="0"/>
              </a:spcAft>
              <a:buClr>
                <a:schemeClr val="dk1"/>
              </a:buClr>
              <a:buSzPts val="1800"/>
              <a:buNone/>
              <a:defRPr sz="1800">
                <a:solidFill>
                  <a:schemeClr val="dk1"/>
                </a:solidFill>
              </a:defRPr>
            </a:lvl5pPr>
            <a:lvl6pPr lvl="5" algn="ctr">
              <a:lnSpc>
                <a:spcPct val="100000"/>
              </a:lnSpc>
              <a:spcBef>
                <a:spcPts val="0"/>
              </a:spcBef>
              <a:spcAft>
                <a:spcPts val="0"/>
              </a:spcAft>
              <a:buClr>
                <a:schemeClr val="dk1"/>
              </a:buClr>
              <a:buSzPts val="1800"/>
              <a:buNone/>
              <a:defRPr sz="1800">
                <a:solidFill>
                  <a:schemeClr val="dk1"/>
                </a:solidFill>
              </a:defRPr>
            </a:lvl6pPr>
            <a:lvl7pPr lvl="6" algn="ctr">
              <a:lnSpc>
                <a:spcPct val="100000"/>
              </a:lnSpc>
              <a:spcBef>
                <a:spcPts val="0"/>
              </a:spcBef>
              <a:spcAft>
                <a:spcPts val="0"/>
              </a:spcAft>
              <a:buClr>
                <a:schemeClr val="dk1"/>
              </a:buClr>
              <a:buSzPts val="1800"/>
              <a:buNone/>
              <a:defRPr sz="1800">
                <a:solidFill>
                  <a:schemeClr val="dk1"/>
                </a:solidFill>
              </a:defRPr>
            </a:lvl7pPr>
            <a:lvl8pPr lvl="7" algn="ctr">
              <a:lnSpc>
                <a:spcPct val="100000"/>
              </a:lnSpc>
              <a:spcBef>
                <a:spcPts val="0"/>
              </a:spcBef>
              <a:spcAft>
                <a:spcPts val="0"/>
              </a:spcAft>
              <a:buClr>
                <a:schemeClr val="dk1"/>
              </a:buClr>
              <a:buSzPts val="1800"/>
              <a:buNone/>
              <a:defRPr sz="1800">
                <a:solidFill>
                  <a:schemeClr val="dk1"/>
                </a:solidFill>
              </a:defRPr>
            </a:lvl8pPr>
            <a:lvl9pPr lvl="8" algn="ctr">
              <a:lnSpc>
                <a:spcPct val="100000"/>
              </a:lnSpc>
              <a:spcBef>
                <a:spcPts val="0"/>
              </a:spcBef>
              <a:spcAft>
                <a:spcPts val="0"/>
              </a:spcAft>
              <a:buClr>
                <a:schemeClr val="dk1"/>
              </a:buClr>
              <a:buSzPts val="1800"/>
              <a:buNone/>
              <a:defRPr sz="1800">
                <a:solidFill>
                  <a:schemeClr val="dk1"/>
                </a:solidFill>
              </a:defRPr>
            </a:lvl9pPr>
          </a:lstStyle>
          <a:p/>
        </p:txBody>
      </p:sp>
      <p:sp>
        <p:nvSpPr>
          <p:cNvPr id="12" name="Google Shape;12;p2"/>
          <p:cNvSpPr/>
          <p:nvPr/>
        </p:nvSpPr>
        <p:spPr>
          <a:xfrm>
            <a:off x="8820817" y="2883007"/>
            <a:ext cx="96787" cy="75239"/>
          </a:xfrm>
          <a:custGeom>
            <a:rect b="b" l="l" r="r" t="t"/>
            <a:pathLst>
              <a:path extrusionOk="0" h="2493" w="3207">
                <a:moveTo>
                  <a:pt x="2217" y="604"/>
                </a:moveTo>
                <a:cubicBezTo>
                  <a:pt x="2282" y="604"/>
                  <a:pt x="2355" y="619"/>
                  <a:pt x="2433" y="651"/>
                </a:cubicBezTo>
                <a:cubicBezTo>
                  <a:pt x="2693" y="759"/>
                  <a:pt x="2779" y="1068"/>
                  <a:pt x="2709" y="1320"/>
                </a:cubicBezTo>
                <a:cubicBezTo>
                  <a:pt x="2691" y="1261"/>
                  <a:pt x="2662" y="1202"/>
                  <a:pt x="2614" y="1143"/>
                </a:cubicBezTo>
                <a:cubicBezTo>
                  <a:pt x="2580" y="1102"/>
                  <a:pt x="2525" y="1079"/>
                  <a:pt x="2471" y="1079"/>
                </a:cubicBezTo>
                <a:cubicBezTo>
                  <a:pt x="2431" y="1079"/>
                  <a:pt x="2391" y="1091"/>
                  <a:pt x="2360" y="1120"/>
                </a:cubicBezTo>
                <a:cubicBezTo>
                  <a:pt x="2276" y="1199"/>
                  <a:pt x="2201" y="1245"/>
                  <a:pt x="2137" y="1245"/>
                </a:cubicBezTo>
                <a:cubicBezTo>
                  <a:pt x="2058" y="1245"/>
                  <a:pt x="1996" y="1175"/>
                  <a:pt x="1954" y="1012"/>
                </a:cubicBezTo>
                <a:cubicBezTo>
                  <a:pt x="1890" y="757"/>
                  <a:pt x="2011" y="604"/>
                  <a:pt x="2217" y="604"/>
                </a:cubicBezTo>
                <a:close/>
                <a:moveTo>
                  <a:pt x="1253" y="497"/>
                </a:moveTo>
                <a:lnTo>
                  <a:pt x="1253" y="497"/>
                </a:lnTo>
                <a:cubicBezTo>
                  <a:pt x="1240" y="533"/>
                  <a:pt x="1227" y="571"/>
                  <a:pt x="1217" y="610"/>
                </a:cubicBezTo>
                <a:cubicBezTo>
                  <a:pt x="1103" y="1040"/>
                  <a:pt x="1198" y="1564"/>
                  <a:pt x="1532" y="1842"/>
                </a:cubicBezTo>
                <a:cubicBezTo>
                  <a:pt x="1256" y="1803"/>
                  <a:pt x="991" y="1685"/>
                  <a:pt x="847" y="1459"/>
                </a:cubicBezTo>
                <a:cubicBezTo>
                  <a:pt x="559" y="1011"/>
                  <a:pt x="870" y="677"/>
                  <a:pt x="1253" y="497"/>
                </a:cubicBezTo>
                <a:close/>
                <a:moveTo>
                  <a:pt x="1984" y="1"/>
                </a:moveTo>
                <a:cubicBezTo>
                  <a:pt x="1763" y="1"/>
                  <a:pt x="1564" y="72"/>
                  <a:pt x="1418" y="228"/>
                </a:cubicBezTo>
                <a:cubicBezTo>
                  <a:pt x="1371" y="227"/>
                  <a:pt x="1324" y="226"/>
                  <a:pt x="1277" y="226"/>
                </a:cubicBezTo>
                <a:cubicBezTo>
                  <a:pt x="861" y="226"/>
                  <a:pt x="465" y="309"/>
                  <a:pt x="245" y="728"/>
                </a:cubicBezTo>
                <a:cubicBezTo>
                  <a:pt x="1" y="1191"/>
                  <a:pt x="165" y="1761"/>
                  <a:pt x="538" y="2103"/>
                </a:cubicBezTo>
                <a:cubicBezTo>
                  <a:pt x="825" y="2367"/>
                  <a:pt x="1210" y="2492"/>
                  <a:pt x="1597" y="2492"/>
                </a:cubicBezTo>
                <a:cubicBezTo>
                  <a:pt x="2319" y="2492"/>
                  <a:pt x="3045" y="2057"/>
                  <a:pt x="3144" y="1280"/>
                </a:cubicBezTo>
                <a:cubicBezTo>
                  <a:pt x="3207" y="781"/>
                  <a:pt x="2959" y="306"/>
                  <a:pt x="2486" y="109"/>
                </a:cubicBezTo>
                <a:cubicBezTo>
                  <a:pt x="2315" y="39"/>
                  <a:pt x="2144" y="1"/>
                  <a:pt x="19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8728628" y="3395917"/>
            <a:ext cx="120720" cy="96878"/>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8905247" y="3892811"/>
            <a:ext cx="91687" cy="73518"/>
          </a:xfrm>
          <a:custGeom>
            <a:rect b="b" l="l" r="r" t="t"/>
            <a:pathLst>
              <a:path extrusionOk="0" h="2436" w="3038">
                <a:moveTo>
                  <a:pt x="1683" y="660"/>
                </a:moveTo>
                <a:cubicBezTo>
                  <a:pt x="1733" y="660"/>
                  <a:pt x="1798" y="680"/>
                  <a:pt x="1878" y="728"/>
                </a:cubicBezTo>
                <a:cubicBezTo>
                  <a:pt x="1969" y="781"/>
                  <a:pt x="2081" y="886"/>
                  <a:pt x="2140" y="974"/>
                </a:cubicBezTo>
                <a:cubicBezTo>
                  <a:pt x="2180" y="1029"/>
                  <a:pt x="2213" y="1105"/>
                  <a:pt x="2237" y="1188"/>
                </a:cubicBezTo>
                <a:cubicBezTo>
                  <a:pt x="2181" y="1218"/>
                  <a:pt x="2116" y="1237"/>
                  <a:pt x="2050" y="1237"/>
                </a:cubicBezTo>
                <a:cubicBezTo>
                  <a:pt x="2037" y="1237"/>
                  <a:pt x="2024" y="1236"/>
                  <a:pt x="2011" y="1234"/>
                </a:cubicBezTo>
                <a:cubicBezTo>
                  <a:pt x="1878" y="1223"/>
                  <a:pt x="1730" y="1178"/>
                  <a:pt x="1638" y="1074"/>
                </a:cubicBezTo>
                <a:cubicBezTo>
                  <a:pt x="1514" y="933"/>
                  <a:pt x="1499" y="660"/>
                  <a:pt x="1683" y="660"/>
                </a:cubicBezTo>
                <a:close/>
                <a:moveTo>
                  <a:pt x="780" y="592"/>
                </a:moveTo>
                <a:lnTo>
                  <a:pt x="780" y="592"/>
                </a:lnTo>
                <a:cubicBezTo>
                  <a:pt x="687" y="732"/>
                  <a:pt x="634" y="892"/>
                  <a:pt x="649" y="1067"/>
                </a:cubicBezTo>
                <a:cubicBezTo>
                  <a:pt x="678" y="1431"/>
                  <a:pt x="888" y="1558"/>
                  <a:pt x="1144" y="1569"/>
                </a:cubicBezTo>
                <a:cubicBezTo>
                  <a:pt x="1268" y="1689"/>
                  <a:pt x="1411" y="1787"/>
                  <a:pt x="1556" y="1851"/>
                </a:cubicBezTo>
                <a:cubicBezTo>
                  <a:pt x="1517" y="1854"/>
                  <a:pt x="1481" y="1855"/>
                  <a:pt x="1450" y="1855"/>
                </a:cubicBezTo>
                <a:cubicBezTo>
                  <a:pt x="1448" y="1855"/>
                  <a:pt x="1446" y="1855"/>
                  <a:pt x="1444" y="1855"/>
                </a:cubicBezTo>
                <a:cubicBezTo>
                  <a:pt x="1119" y="1855"/>
                  <a:pt x="815" y="1728"/>
                  <a:pt x="647" y="1435"/>
                </a:cubicBezTo>
                <a:cubicBezTo>
                  <a:pt x="497" y="1173"/>
                  <a:pt x="505" y="746"/>
                  <a:pt x="780" y="592"/>
                </a:cubicBezTo>
                <a:close/>
                <a:moveTo>
                  <a:pt x="1945" y="0"/>
                </a:moveTo>
                <a:cubicBezTo>
                  <a:pt x="1816" y="0"/>
                  <a:pt x="1676" y="24"/>
                  <a:pt x="1536" y="68"/>
                </a:cubicBezTo>
                <a:cubicBezTo>
                  <a:pt x="1534" y="68"/>
                  <a:pt x="1531" y="68"/>
                  <a:pt x="1529" y="68"/>
                </a:cubicBezTo>
                <a:cubicBezTo>
                  <a:pt x="1348" y="68"/>
                  <a:pt x="1174" y="122"/>
                  <a:pt x="1035" y="242"/>
                </a:cubicBezTo>
                <a:cubicBezTo>
                  <a:pt x="984" y="235"/>
                  <a:pt x="935" y="232"/>
                  <a:pt x="887" y="232"/>
                </a:cubicBezTo>
                <a:cubicBezTo>
                  <a:pt x="419" y="232"/>
                  <a:pt x="70" y="568"/>
                  <a:pt x="40" y="1074"/>
                </a:cubicBezTo>
                <a:cubicBezTo>
                  <a:pt x="1" y="1702"/>
                  <a:pt x="470" y="2238"/>
                  <a:pt x="1060" y="2391"/>
                </a:cubicBezTo>
                <a:cubicBezTo>
                  <a:pt x="1176" y="2421"/>
                  <a:pt x="1299" y="2436"/>
                  <a:pt x="1424" y="2436"/>
                </a:cubicBezTo>
                <a:cubicBezTo>
                  <a:pt x="1906" y="2436"/>
                  <a:pt x="2424" y="2221"/>
                  <a:pt x="2700" y="1840"/>
                </a:cubicBezTo>
                <a:cubicBezTo>
                  <a:pt x="2800" y="1703"/>
                  <a:pt x="2848" y="1562"/>
                  <a:pt x="2860" y="1421"/>
                </a:cubicBezTo>
                <a:cubicBezTo>
                  <a:pt x="2910" y="1328"/>
                  <a:pt x="2946" y="1224"/>
                  <a:pt x="2961" y="1114"/>
                </a:cubicBezTo>
                <a:cubicBezTo>
                  <a:pt x="3038" y="563"/>
                  <a:pt x="2579" y="59"/>
                  <a:pt x="2043" y="5"/>
                </a:cubicBezTo>
                <a:cubicBezTo>
                  <a:pt x="2011" y="2"/>
                  <a:pt x="1978" y="0"/>
                  <a:pt x="19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8835672" y="4508530"/>
            <a:ext cx="67090" cy="48892"/>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6991758" y="-726751"/>
            <a:ext cx="2734488" cy="2303402"/>
          </a:xfrm>
          <a:custGeom>
            <a:rect b="b" l="l" r="r" t="t"/>
            <a:pathLst>
              <a:path extrusionOk="0" h="34074" w="40451">
                <a:moveTo>
                  <a:pt x="14296" y="0"/>
                </a:moveTo>
                <a:cubicBezTo>
                  <a:pt x="13558" y="0"/>
                  <a:pt x="12823" y="44"/>
                  <a:pt x="12095" y="134"/>
                </a:cubicBezTo>
                <a:cubicBezTo>
                  <a:pt x="10377" y="347"/>
                  <a:pt x="8701" y="823"/>
                  <a:pt x="7143" y="1607"/>
                </a:cubicBezTo>
                <a:cubicBezTo>
                  <a:pt x="601" y="4893"/>
                  <a:pt x="1" y="13593"/>
                  <a:pt x="6087" y="17775"/>
                </a:cubicBezTo>
                <a:cubicBezTo>
                  <a:pt x="7985" y="19079"/>
                  <a:pt x="10299" y="19751"/>
                  <a:pt x="12606" y="19751"/>
                </a:cubicBezTo>
                <a:cubicBezTo>
                  <a:pt x="13731" y="19751"/>
                  <a:pt x="14855" y="19591"/>
                  <a:pt x="15928" y="19266"/>
                </a:cubicBezTo>
                <a:cubicBezTo>
                  <a:pt x="17603" y="18759"/>
                  <a:pt x="19157" y="17915"/>
                  <a:pt x="20524" y="16828"/>
                </a:cubicBezTo>
                <a:lnTo>
                  <a:pt x="20524" y="16828"/>
                </a:lnTo>
                <a:cubicBezTo>
                  <a:pt x="20294" y="18646"/>
                  <a:pt x="20655" y="20545"/>
                  <a:pt x="21626" y="22105"/>
                </a:cubicBezTo>
                <a:cubicBezTo>
                  <a:pt x="22783" y="23960"/>
                  <a:pt x="24779" y="25100"/>
                  <a:pt x="26953" y="25224"/>
                </a:cubicBezTo>
                <a:cubicBezTo>
                  <a:pt x="27066" y="25230"/>
                  <a:pt x="27178" y="25233"/>
                  <a:pt x="27291" y="25233"/>
                </a:cubicBezTo>
                <a:cubicBezTo>
                  <a:pt x="28013" y="25233"/>
                  <a:pt x="28730" y="25104"/>
                  <a:pt x="29403" y="24850"/>
                </a:cubicBezTo>
                <a:lnTo>
                  <a:pt x="29403" y="24850"/>
                </a:lnTo>
                <a:cubicBezTo>
                  <a:pt x="28237" y="28229"/>
                  <a:pt x="29175" y="33052"/>
                  <a:pt x="33211" y="33925"/>
                </a:cubicBezTo>
                <a:cubicBezTo>
                  <a:pt x="33680" y="34026"/>
                  <a:pt x="34119" y="34074"/>
                  <a:pt x="34531" y="34074"/>
                </a:cubicBezTo>
                <a:cubicBezTo>
                  <a:pt x="39481" y="34074"/>
                  <a:pt x="40450" y="27170"/>
                  <a:pt x="40266" y="23240"/>
                </a:cubicBezTo>
                <a:cubicBezTo>
                  <a:pt x="39972" y="16988"/>
                  <a:pt x="36853" y="11380"/>
                  <a:pt x="31989" y="7514"/>
                </a:cubicBezTo>
                <a:cubicBezTo>
                  <a:pt x="28886" y="5046"/>
                  <a:pt x="25437" y="2787"/>
                  <a:pt x="21709" y="1390"/>
                </a:cubicBezTo>
                <a:cubicBezTo>
                  <a:pt x="19354" y="507"/>
                  <a:pt x="16810" y="0"/>
                  <a:pt x="1429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 name="Google Shape;17;p2"/>
          <p:cNvGrpSpPr/>
          <p:nvPr/>
        </p:nvGrpSpPr>
        <p:grpSpPr>
          <a:xfrm>
            <a:off x="7559277" y="-30586"/>
            <a:ext cx="1740262" cy="1188609"/>
            <a:chOff x="7559277" y="-30586"/>
            <a:chExt cx="1740262" cy="1188609"/>
          </a:xfrm>
        </p:grpSpPr>
        <p:sp>
          <p:nvSpPr>
            <p:cNvPr id="18" name="Google Shape;18;p2"/>
            <p:cNvSpPr/>
            <p:nvPr/>
          </p:nvSpPr>
          <p:spPr>
            <a:xfrm>
              <a:off x="7713204" y="387943"/>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7853496" y="159584"/>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7559277" y="-30586"/>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8195462" y="202219"/>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8675779" y="387943"/>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8800212" y="147169"/>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8761177" y="652939"/>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9189737" y="1090594"/>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9225529" y="677180"/>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 name="Google Shape;27;p2"/>
          <p:cNvSpPr/>
          <p:nvPr/>
        </p:nvSpPr>
        <p:spPr>
          <a:xfrm>
            <a:off x="-31604" y="4508534"/>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1054971" y="5018572"/>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292273" y="3365014"/>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a:off x="89862" y="4951144"/>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438104" y="4547868"/>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896187" y="4862131"/>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94686" y="4002689"/>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364337" y="4202619"/>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46" name="Shape 246"/>
        <p:cNvGrpSpPr/>
        <p:nvPr/>
      </p:nvGrpSpPr>
      <p:grpSpPr>
        <a:xfrm>
          <a:off x="0" y="0"/>
          <a:ext cx="0" cy="0"/>
          <a:chOff x="0" y="0"/>
          <a:chExt cx="0" cy="0"/>
        </a:xfrm>
      </p:grpSpPr>
      <p:sp>
        <p:nvSpPr>
          <p:cNvPr id="247" name="Google Shape;247;p11"/>
          <p:cNvSpPr txBox="1"/>
          <p:nvPr>
            <p:ph hasCustomPrompt="1" type="title"/>
          </p:nvPr>
        </p:nvSpPr>
        <p:spPr>
          <a:xfrm>
            <a:off x="1461425" y="1652175"/>
            <a:ext cx="6221100" cy="1143900"/>
          </a:xfrm>
          <a:prstGeom prst="rect">
            <a:avLst/>
          </a:prstGeom>
        </p:spPr>
        <p:txBody>
          <a:bodyPr anchorCtr="0" anchor="b" bIns="91425" lIns="91425" spcFirstLastPara="1" rIns="91425" wrap="square" tIns="91425">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48" name="Google Shape;248;p11"/>
          <p:cNvSpPr txBox="1"/>
          <p:nvPr>
            <p:ph idx="1" type="subTitle"/>
          </p:nvPr>
        </p:nvSpPr>
        <p:spPr>
          <a:xfrm>
            <a:off x="1461425" y="2994250"/>
            <a:ext cx="6221100" cy="497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grpSp>
        <p:nvGrpSpPr>
          <p:cNvPr id="249" name="Google Shape;249;p11"/>
          <p:cNvGrpSpPr/>
          <p:nvPr/>
        </p:nvGrpSpPr>
        <p:grpSpPr>
          <a:xfrm>
            <a:off x="-1232702" y="-1303772"/>
            <a:ext cx="11478114" cy="7668114"/>
            <a:chOff x="-1232702" y="-1303772"/>
            <a:chExt cx="11478114" cy="7668114"/>
          </a:xfrm>
        </p:grpSpPr>
        <p:sp>
          <p:nvSpPr>
            <p:cNvPr id="250" name="Google Shape;250;p11"/>
            <p:cNvSpPr/>
            <p:nvPr/>
          </p:nvSpPr>
          <p:spPr>
            <a:xfrm flipH="1">
              <a:off x="6497903" y="2548023"/>
              <a:ext cx="3747509" cy="3816319"/>
            </a:xfrm>
            <a:custGeom>
              <a:rect b="b" l="l" r="r" t="t"/>
              <a:pathLst>
                <a:path extrusionOk="0" h="38766" w="38068">
                  <a:moveTo>
                    <a:pt x="8304" y="1"/>
                  </a:moveTo>
                  <a:cubicBezTo>
                    <a:pt x="4220" y="1"/>
                    <a:pt x="1952" y="5744"/>
                    <a:pt x="1239" y="9292"/>
                  </a:cubicBezTo>
                  <a:cubicBezTo>
                    <a:pt x="0" y="15446"/>
                    <a:pt x="1667" y="21663"/>
                    <a:pt x="5457" y="26612"/>
                  </a:cubicBezTo>
                  <a:cubicBezTo>
                    <a:pt x="7875" y="29770"/>
                    <a:pt x="10681" y="32810"/>
                    <a:pt x="13967" y="35078"/>
                  </a:cubicBezTo>
                  <a:cubicBezTo>
                    <a:pt x="16653" y="36931"/>
                    <a:pt x="19798" y="38250"/>
                    <a:pt x="23016" y="38644"/>
                  </a:cubicBezTo>
                  <a:cubicBezTo>
                    <a:pt x="23672" y="38724"/>
                    <a:pt x="24330" y="38766"/>
                    <a:pt x="24989" y="38766"/>
                  </a:cubicBezTo>
                  <a:cubicBezTo>
                    <a:pt x="26063" y="38766"/>
                    <a:pt x="27136" y="38655"/>
                    <a:pt x="28194" y="38418"/>
                  </a:cubicBezTo>
                  <a:cubicBezTo>
                    <a:pt x="35362" y="36816"/>
                    <a:pt x="38067" y="28498"/>
                    <a:pt x="33164" y="22944"/>
                  </a:cubicBezTo>
                  <a:cubicBezTo>
                    <a:pt x="31007" y="20500"/>
                    <a:pt x="27740" y="19079"/>
                    <a:pt x="24487" y="19079"/>
                  </a:cubicBezTo>
                  <a:cubicBezTo>
                    <a:pt x="24308" y="19079"/>
                    <a:pt x="24129" y="19084"/>
                    <a:pt x="23951" y="19092"/>
                  </a:cubicBezTo>
                  <a:cubicBezTo>
                    <a:pt x="22198" y="19178"/>
                    <a:pt x="20480" y="19621"/>
                    <a:pt x="18886" y="20344"/>
                  </a:cubicBezTo>
                  <a:cubicBezTo>
                    <a:pt x="19553" y="18632"/>
                    <a:pt x="19664" y="16695"/>
                    <a:pt x="19099" y="14941"/>
                  </a:cubicBezTo>
                  <a:cubicBezTo>
                    <a:pt x="18426" y="12854"/>
                    <a:pt x="16762" y="11257"/>
                    <a:pt x="14676" y="10607"/>
                  </a:cubicBezTo>
                  <a:cubicBezTo>
                    <a:pt x="14095" y="10427"/>
                    <a:pt x="13490" y="10334"/>
                    <a:pt x="12886" y="10334"/>
                  </a:cubicBezTo>
                  <a:cubicBezTo>
                    <a:pt x="12657" y="10334"/>
                    <a:pt x="12428" y="10347"/>
                    <a:pt x="12200" y="10374"/>
                  </a:cubicBezTo>
                  <a:cubicBezTo>
                    <a:pt x="14161" y="7371"/>
                    <a:pt x="14423" y="2449"/>
                    <a:pt x="10707" y="615"/>
                  </a:cubicBezTo>
                  <a:cubicBezTo>
                    <a:pt x="9845" y="190"/>
                    <a:pt x="9045" y="1"/>
                    <a:pt x="8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1"/>
            <p:cNvSpPr/>
            <p:nvPr/>
          </p:nvSpPr>
          <p:spPr>
            <a:xfrm rot="5400000">
              <a:off x="-1198297" y="-1338177"/>
              <a:ext cx="3747509" cy="3816319"/>
            </a:xfrm>
            <a:custGeom>
              <a:rect b="b" l="l" r="r" t="t"/>
              <a:pathLst>
                <a:path extrusionOk="0" h="38766" w="38068">
                  <a:moveTo>
                    <a:pt x="8304" y="1"/>
                  </a:moveTo>
                  <a:cubicBezTo>
                    <a:pt x="4220" y="1"/>
                    <a:pt x="1952" y="5744"/>
                    <a:pt x="1239" y="9292"/>
                  </a:cubicBezTo>
                  <a:cubicBezTo>
                    <a:pt x="0" y="15446"/>
                    <a:pt x="1667" y="21663"/>
                    <a:pt x="5457" y="26612"/>
                  </a:cubicBezTo>
                  <a:cubicBezTo>
                    <a:pt x="7875" y="29770"/>
                    <a:pt x="10681" y="32810"/>
                    <a:pt x="13967" y="35078"/>
                  </a:cubicBezTo>
                  <a:cubicBezTo>
                    <a:pt x="16653" y="36931"/>
                    <a:pt x="19798" y="38250"/>
                    <a:pt x="23016" y="38644"/>
                  </a:cubicBezTo>
                  <a:cubicBezTo>
                    <a:pt x="23672" y="38724"/>
                    <a:pt x="24330" y="38766"/>
                    <a:pt x="24989" y="38766"/>
                  </a:cubicBezTo>
                  <a:cubicBezTo>
                    <a:pt x="26063" y="38766"/>
                    <a:pt x="27136" y="38655"/>
                    <a:pt x="28194" y="38418"/>
                  </a:cubicBezTo>
                  <a:cubicBezTo>
                    <a:pt x="35362" y="36816"/>
                    <a:pt x="38067" y="28498"/>
                    <a:pt x="33164" y="22944"/>
                  </a:cubicBezTo>
                  <a:cubicBezTo>
                    <a:pt x="31007" y="20500"/>
                    <a:pt x="27740" y="19079"/>
                    <a:pt x="24487" y="19079"/>
                  </a:cubicBezTo>
                  <a:cubicBezTo>
                    <a:pt x="24308" y="19079"/>
                    <a:pt x="24129" y="19084"/>
                    <a:pt x="23951" y="19092"/>
                  </a:cubicBezTo>
                  <a:cubicBezTo>
                    <a:pt x="22198" y="19178"/>
                    <a:pt x="20480" y="19621"/>
                    <a:pt x="18886" y="20344"/>
                  </a:cubicBezTo>
                  <a:cubicBezTo>
                    <a:pt x="19553" y="18632"/>
                    <a:pt x="19664" y="16695"/>
                    <a:pt x="19099" y="14941"/>
                  </a:cubicBezTo>
                  <a:cubicBezTo>
                    <a:pt x="18426" y="12854"/>
                    <a:pt x="16762" y="11257"/>
                    <a:pt x="14676" y="10607"/>
                  </a:cubicBezTo>
                  <a:cubicBezTo>
                    <a:pt x="14095" y="10427"/>
                    <a:pt x="13490" y="10334"/>
                    <a:pt x="12886" y="10334"/>
                  </a:cubicBezTo>
                  <a:cubicBezTo>
                    <a:pt x="12657" y="10334"/>
                    <a:pt x="12428" y="10347"/>
                    <a:pt x="12200" y="10374"/>
                  </a:cubicBezTo>
                  <a:cubicBezTo>
                    <a:pt x="14161" y="7371"/>
                    <a:pt x="14423" y="2449"/>
                    <a:pt x="10707" y="615"/>
                  </a:cubicBezTo>
                  <a:cubicBezTo>
                    <a:pt x="9845" y="190"/>
                    <a:pt x="9045" y="1"/>
                    <a:pt x="8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1"/>
            <p:cNvSpPr/>
            <p:nvPr/>
          </p:nvSpPr>
          <p:spPr>
            <a:xfrm flipH="1" rot="10800000">
              <a:off x="1470295" y="482000"/>
              <a:ext cx="80175" cy="62325"/>
            </a:xfrm>
            <a:custGeom>
              <a:rect b="b" l="l" r="r" t="t"/>
              <a:pathLst>
                <a:path extrusionOk="0" h="2493" w="3207">
                  <a:moveTo>
                    <a:pt x="2217" y="604"/>
                  </a:moveTo>
                  <a:cubicBezTo>
                    <a:pt x="2282" y="604"/>
                    <a:pt x="2355" y="619"/>
                    <a:pt x="2433" y="651"/>
                  </a:cubicBezTo>
                  <a:cubicBezTo>
                    <a:pt x="2693" y="759"/>
                    <a:pt x="2779" y="1068"/>
                    <a:pt x="2709" y="1320"/>
                  </a:cubicBezTo>
                  <a:cubicBezTo>
                    <a:pt x="2691" y="1261"/>
                    <a:pt x="2662" y="1202"/>
                    <a:pt x="2614" y="1143"/>
                  </a:cubicBezTo>
                  <a:cubicBezTo>
                    <a:pt x="2580" y="1102"/>
                    <a:pt x="2525" y="1079"/>
                    <a:pt x="2471" y="1079"/>
                  </a:cubicBezTo>
                  <a:cubicBezTo>
                    <a:pt x="2431" y="1079"/>
                    <a:pt x="2391" y="1091"/>
                    <a:pt x="2360" y="1120"/>
                  </a:cubicBezTo>
                  <a:cubicBezTo>
                    <a:pt x="2276" y="1199"/>
                    <a:pt x="2201" y="1245"/>
                    <a:pt x="2137" y="1245"/>
                  </a:cubicBezTo>
                  <a:cubicBezTo>
                    <a:pt x="2058" y="1245"/>
                    <a:pt x="1996" y="1175"/>
                    <a:pt x="1954" y="1012"/>
                  </a:cubicBezTo>
                  <a:cubicBezTo>
                    <a:pt x="1890" y="757"/>
                    <a:pt x="2011" y="604"/>
                    <a:pt x="2217" y="604"/>
                  </a:cubicBezTo>
                  <a:close/>
                  <a:moveTo>
                    <a:pt x="1253" y="497"/>
                  </a:moveTo>
                  <a:lnTo>
                    <a:pt x="1253" y="497"/>
                  </a:lnTo>
                  <a:cubicBezTo>
                    <a:pt x="1240" y="533"/>
                    <a:pt x="1227" y="571"/>
                    <a:pt x="1217" y="610"/>
                  </a:cubicBezTo>
                  <a:cubicBezTo>
                    <a:pt x="1103" y="1040"/>
                    <a:pt x="1198" y="1564"/>
                    <a:pt x="1532" y="1842"/>
                  </a:cubicBezTo>
                  <a:cubicBezTo>
                    <a:pt x="1256" y="1803"/>
                    <a:pt x="991" y="1685"/>
                    <a:pt x="847" y="1459"/>
                  </a:cubicBezTo>
                  <a:cubicBezTo>
                    <a:pt x="559" y="1011"/>
                    <a:pt x="870" y="677"/>
                    <a:pt x="1253" y="497"/>
                  </a:cubicBezTo>
                  <a:close/>
                  <a:moveTo>
                    <a:pt x="1984" y="1"/>
                  </a:moveTo>
                  <a:cubicBezTo>
                    <a:pt x="1763" y="1"/>
                    <a:pt x="1564" y="72"/>
                    <a:pt x="1418" y="228"/>
                  </a:cubicBezTo>
                  <a:cubicBezTo>
                    <a:pt x="1371" y="227"/>
                    <a:pt x="1324" y="226"/>
                    <a:pt x="1277" y="226"/>
                  </a:cubicBezTo>
                  <a:cubicBezTo>
                    <a:pt x="861" y="226"/>
                    <a:pt x="465" y="309"/>
                    <a:pt x="245" y="728"/>
                  </a:cubicBezTo>
                  <a:cubicBezTo>
                    <a:pt x="1" y="1191"/>
                    <a:pt x="165" y="1761"/>
                    <a:pt x="538" y="2103"/>
                  </a:cubicBezTo>
                  <a:cubicBezTo>
                    <a:pt x="825" y="2367"/>
                    <a:pt x="1210" y="2492"/>
                    <a:pt x="1597" y="2492"/>
                  </a:cubicBezTo>
                  <a:cubicBezTo>
                    <a:pt x="2319" y="2492"/>
                    <a:pt x="3045" y="2057"/>
                    <a:pt x="3144" y="1280"/>
                  </a:cubicBezTo>
                  <a:cubicBezTo>
                    <a:pt x="3207" y="781"/>
                    <a:pt x="2959" y="306"/>
                    <a:pt x="2486" y="109"/>
                  </a:cubicBezTo>
                  <a:cubicBezTo>
                    <a:pt x="2315" y="39"/>
                    <a:pt x="2144" y="1"/>
                    <a:pt x="19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1"/>
            <p:cNvSpPr/>
            <p:nvPr/>
          </p:nvSpPr>
          <p:spPr>
            <a:xfrm flipH="1" rot="10405325">
              <a:off x="8630283" y="1868358"/>
              <a:ext cx="906264" cy="904931"/>
            </a:xfrm>
            <a:custGeom>
              <a:rect b="b" l="l" r="r" t="t"/>
              <a:pathLst>
                <a:path extrusionOk="0" h="13573" w="13593">
                  <a:moveTo>
                    <a:pt x="3897" y="5135"/>
                  </a:moveTo>
                  <a:cubicBezTo>
                    <a:pt x="4220" y="5167"/>
                    <a:pt x="4538" y="5239"/>
                    <a:pt x="4840" y="5348"/>
                  </a:cubicBezTo>
                  <a:cubicBezTo>
                    <a:pt x="5554" y="5605"/>
                    <a:pt x="6192" y="6032"/>
                    <a:pt x="6755" y="6535"/>
                  </a:cubicBezTo>
                  <a:cubicBezTo>
                    <a:pt x="7051" y="6796"/>
                    <a:pt x="7325" y="7081"/>
                    <a:pt x="7584" y="7380"/>
                  </a:cubicBezTo>
                  <a:cubicBezTo>
                    <a:pt x="7832" y="7664"/>
                    <a:pt x="8092" y="7958"/>
                    <a:pt x="8273" y="8291"/>
                  </a:cubicBezTo>
                  <a:cubicBezTo>
                    <a:pt x="8452" y="8619"/>
                    <a:pt x="8559" y="9029"/>
                    <a:pt x="8311" y="9352"/>
                  </a:cubicBezTo>
                  <a:cubicBezTo>
                    <a:pt x="8120" y="9597"/>
                    <a:pt x="7790" y="9719"/>
                    <a:pt x="7487" y="9720"/>
                  </a:cubicBezTo>
                  <a:cubicBezTo>
                    <a:pt x="7486" y="9720"/>
                    <a:pt x="7485" y="9720"/>
                    <a:pt x="7484" y="9720"/>
                  </a:cubicBezTo>
                  <a:cubicBezTo>
                    <a:pt x="6722" y="9720"/>
                    <a:pt x="6067" y="9054"/>
                    <a:pt x="5587" y="8533"/>
                  </a:cubicBezTo>
                  <a:cubicBezTo>
                    <a:pt x="4723" y="7596"/>
                    <a:pt x="4069" y="6408"/>
                    <a:pt x="3897" y="5135"/>
                  </a:cubicBezTo>
                  <a:close/>
                  <a:moveTo>
                    <a:pt x="7609" y="0"/>
                  </a:moveTo>
                  <a:cubicBezTo>
                    <a:pt x="7080" y="0"/>
                    <a:pt x="6552" y="101"/>
                    <a:pt x="6047" y="332"/>
                  </a:cubicBezTo>
                  <a:cubicBezTo>
                    <a:pt x="4732" y="934"/>
                    <a:pt x="3851" y="2267"/>
                    <a:pt x="3600" y="3665"/>
                  </a:cubicBezTo>
                  <a:cubicBezTo>
                    <a:pt x="3534" y="4037"/>
                    <a:pt x="3515" y="4412"/>
                    <a:pt x="3537" y="4784"/>
                  </a:cubicBezTo>
                  <a:lnTo>
                    <a:pt x="3537" y="4784"/>
                  </a:lnTo>
                  <a:cubicBezTo>
                    <a:pt x="3535" y="4784"/>
                    <a:pt x="3532" y="4784"/>
                    <a:pt x="3530" y="4784"/>
                  </a:cubicBezTo>
                  <a:cubicBezTo>
                    <a:pt x="3016" y="4784"/>
                    <a:pt x="2502" y="4882"/>
                    <a:pt x="2025" y="5072"/>
                  </a:cubicBezTo>
                  <a:cubicBezTo>
                    <a:pt x="1406" y="5321"/>
                    <a:pt x="840" y="5748"/>
                    <a:pt x="493" y="6326"/>
                  </a:cubicBezTo>
                  <a:cubicBezTo>
                    <a:pt x="59" y="7049"/>
                    <a:pt x="1" y="7923"/>
                    <a:pt x="177" y="8734"/>
                  </a:cubicBezTo>
                  <a:cubicBezTo>
                    <a:pt x="511" y="10277"/>
                    <a:pt x="1564" y="11653"/>
                    <a:pt x="2866" y="12514"/>
                  </a:cubicBezTo>
                  <a:cubicBezTo>
                    <a:pt x="3922" y="13212"/>
                    <a:pt x="5169" y="13572"/>
                    <a:pt x="6424" y="13572"/>
                  </a:cubicBezTo>
                  <a:cubicBezTo>
                    <a:pt x="6858" y="13572"/>
                    <a:pt x="7292" y="13529"/>
                    <a:pt x="7720" y="13442"/>
                  </a:cubicBezTo>
                  <a:cubicBezTo>
                    <a:pt x="8132" y="13359"/>
                    <a:pt x="8534" y="13234"/>
                    <a:pt x="8921" y="13074"/>
                  </a:cubicBezTo>
                  <a:cubicBezTo>
                    <a:pt x="9092" y="13003"/>
                    <a:pt x="9006" y="12766"/>
                    <a:pt x="8850" y="12766"/>
                  </a:cubicBezTo>
                  <a:cubicBezTo>
                    <a:pt x="8829" y="12766"/>
                    <a:pt x="8807" y="12770"/>
                    <a:pt x="8784" y="12779"/>
                  </a:cubicBezTo>
                  <a:cubicBezTo>
                    <a:pt x="8032" y="13091"/>
                    <a:pt x="7220" y="13248"/>
                    <a:pt x="6409" y="13248"/>
                  </a:cubicBezTo>
                  <a:cubicBezTo>
                    <a:pt x="5627" y="13248"/>
                    <a:pt x="4845" y="13102"/>
                    <a:pt x="4116" y="12807"/>
                  </a:cubicBezTo>
                  <a:cubicBezTo>
                    <a:pt x="2789" y="12271"/>
                    <a:pt x="1660" y="11251"/>
                    <a:pt x="990" y="9989"/>
                  </a:cubicBezTo>
                  <a:cubicBezTo>
                    <a:pt x="314" y="8715"/>
                    <a:pt x="55" y="6986"/>
                    <a:pt x="1245" y="5926"/>
                  </a:cubicBezTo>
                  <a:cubicBezTo>
                    <a:pt x="1867" y="5372"/>
                    <a:pt x="2682" y="5115"/>
                    <a:pt x="3501" y="5115"/>
                  </a:cubicBezTo>
                  <a:cubicBezTo>
                    <a:pt x="3523" y="5115"/>
                    <a:pt x="3546" y="5115"/>
                    <a:pt x="3568" y="5116"/>
                  </a:cubicBezTo>
                  <a:lnTo>
                    <a:pt x="3568" y="5116"/>
                  </a:lnTo>
                  <a:cubicBezTo>
                    <a:pt x="3702" y="6181"/>
                    <a:pt x="4162" y="7210"/>
                    <a:pt x="4790" y="8073"/>
                  </a:cubicBezTo>
                  <a:cubicBezTo>
                    <a:pt x="5019" y="8388"/>
                    <a:pt x="5272" y="8685"/>
                    <a:pt x="5548" y="8960"/>
                  </a:cubicBezTo>
                  <a:cubicBezTo>
                    <a:pt x="5846" y="9260"/>
                    <a:pt x="6167" y="9554"/>
                    <a:pt x="6537" y="9764"/>
                  </a:cubicBezTo>
                  <a:cubicBezTo>
                    <a:pt x="6832" y="9931"/>
                    <a:pt x="7179" y="10034"/>
                    <a:pt x="7516" y="10034"/>
                  </a:cubicBezTo>
                  <a:cubicBezTo>
                    <a:pt x="7902" y="10034"/>
                    <a:pt x="8276" y="9900"/>
                    <a:pt x="8548" y="9575"/>
                  </a:cubicBezTo>
                  <a:cubicBezTo>
                    <a:pt x="9125" y="8883"/>
                    <a:pt x="8535" y="8018"/>
                    <a:pt x="8075" y="7455"/>
                  </a:cubicBezTo>
                  <a:cubicBezTo>
                    <a:pt x="7540" y="6803"/>
                    <a:pt x="6937" y="6194"/>
                    <a:pt x="6240" y="5715"/>
                  </a:cubicBezTo>
                  <a:cubicBezTo>
                    <a:pt x="5593" y="5269"/>
                    <a:pt x="4848" y="4928"/>
                    <a:pt x="4065" y="4820"/>
                  </a:cubicBezTo>
                  <a:cubicBezTo>
                    <a:pt x="3998" y="4811"/>
                    <a:pt x="3931" y="4804"/>
                    <a:pt x="3863" y="4798"/>
                  </a:cubicBezTo>
                  <a:lnTo>
                    <a:pt x="3863" y="4798"/>
                  </a:lnTo>
                  <a:cubicBezTo>
                    <a:pt x="3860" y="4743"/>
                    <a:pt x="3857" y="4687"/>
                    <a:pt x="3855" y="4631"/>
                  </a:cubicBezTo>
                  <a:cubicBezTo>
                    <a:pt x="3814" y="3326"/>
                    <a:pt x="4365" y="1996"/>
                    <a:pt x="5369" y="1148"/>
                  </a:cubicBezTo>
                  <a:cubicBezTo>
                    <a:pt x="5891" y="705"/>
                    <a:pt x="6521" y="427"/>
                    <a:pt x="7201" y="345"/>
                  </a:cubicBezTo>
                  <a:cubicBezTo>
                    <a:pt x="7341" y="329"/>
                    <a:pt x="7482" y="321"/>
                    <a:pt x="7622" y="321"/>
                  </a:cubicBezTo>
                  <a:cubicBezTo>
                    <a:pt x="8254" y="321"/>
                    <a:pt x="8883" y="479"/>
                    <a:pt x="9465" y="723"/>
                  </a:cubicBezTo>
                  <a:cubicBezTo>
                    <a:pt x="10190" y="1027"/>
                    <a:pt x="10856" y="1470"/>
                    <a:pt x="11447" y="1987"/>
                  </a:cubicBezTo>
                  <a:cubicBezTo>
                    <a:pt x="12034" y="2501"/>
                    <a:pt x="12556" y="3148"/>
                    <a:pt x="12697" y="3936"/>
                  </a:cubicBezTo>
                  <a:cubicBezTo>
                    <a:pt x="12765" y="4318"/>
                    <a:pt x="12738" y="4702"/>
                    <a:pt x="12592" y="5062"/>
                  </a:cubicBezTo>
                  <a:cubicBezTo>
                    <a:pt x="12543" y="5186"/>
                    <a:pt x="12648" y="5277"/>
                    <a:pt x="12751" y="5277"/>
                  </a:cubicBezTo>
                  <a:cubicBezTo>
                    <a:pt x="12810" y="5277"/>
                    <a:pt x="12868" y="5248"/>
                    <a:pt x="12897" y="5177"/>
                  </a:cubicBezTo>
                  <a:cubicBezTo>
                    <a:pt x="13593" y="3451"/>
                    <a:pt x="12046" y="1894"/>
                    <a:pt x="10728" y="1033"/>
                  </a:cubicBezTo>
                  <a:cubicBezTo>
                    <a:pt x="9809" y="433"/>
                    <a:pt x="8706" y="0"/>
                    <a:pt x="760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1"/>
            <p:cNvSpPr/>
            <p:nvPr/>
          </p:nvSpPr>
          <p:spPr>
            <a:xfrm flipH="1" rot="193993">
              <a:off x="8331559" y="260308"/>
              <a:ext cx="80174" cy="62324"/>
            </a:xfrm>
            <a:custGeom>
              <a:rect b="b" l="l" r="r" t="t"/>
              <a:pathLst>
                <a:path extrusionOk="0" h="2493" w="3207">
                  <a:moveTo>
                    <a:pt x="2217" y="604"/>
                  </a:moveTo>
                  <a:cubicBezTo>
                    <a:pt x="2282" y="604"/>
                    <a:pt x="2355" y="619"/>
                    <a:pt x="2433" y="651"/>
                  </a:cubicBezTo>
                  <a:cubicBezTo>
                    <a:pt x="2693" y="759"/>
                    <a:pt x="2779" y="1068"/>
                    <a:pt x="2709" y="1320"/>
                  </a:cubicBezTo>
                  <a:cubicBezTo>
                    <a:pt x="2691" y="1261"/>
                    <a:pt x="2662" y="1202"/>
                    <a:pt x="2614" y="1143"/>
                  </a:cubicBezTo>
                  <a:cubicBezTo>
                    <a:pt x="2580" y="1102"/>
                    <a:pt x="2525" y="1079"/>
                    <a:pt x="2471" y="1079"/>
                  </a:cubicBezTo>
                  <a:cubicBezTo>
                    <a:pt x="2431" y="1079"/>
                    <a:pt x="2391" y="1091"/>
                    <a:pt x="2360" y="1120"/>
                  </a:cubicBezTo>
                  <a:cubicBezTo>
                    <a:pt x="2276" y="1199"/>
                    <a:pt x="2201" y="1245"/>
                    <a:pt x="2137" y="1245"/>
                  </a:cubicBezTo>
                  <a:cubicBezTo>
                    <a:pt x="2058" y="1245"/>
                    <a:pt x="1996" y="1175"/>
                    <a:pt x="1954" y="1012"/>
                  </a:cubicBezTo>
                  <a:cubicBezTo>
                    <a:pt x="1890" y="757"/>
                    <a:pt x="2011" y="604"/>
                    <a:pt x="2217" y="604"/>
                  </a:cubicBezTo>
                  <a:close/>
                  <a:moveTo>
                    <a:pt x="1253" y="497"/>
                  </a:moveTo>
                  <a:lnTo>
                    <a:pt x="1253" y="497"/>
                  </a:lnTo>
                  <a:cubicBezTo>
                    <a:pt x="1240" y="533"/>
                    <a:pt x="1227" y="571"/>
                    <a:pt x="1217" y="610"/>
                  </a:cubicBezTo>
                  <a:cubicBezTo>
                    <a:pt x="1103" y="1040"/>
                    <a:pt x="1198" y="1564"/>
                    <a:pt x="1532" y="1842"/>
                  </a:cubicBezTo>
                  <a:cubicBezTo>
                    <a:pt x="1256" y="1803"/>
                    <a:pt x="991" y="1685"/>
                    <a:pt x="847" y="1459"/>
                  </a:cubicBezTo>
                  <a:cubicBezTo>
                    <a:pt x="559" y="1011"/>
                    <a:pt x="870" y="677"/>
                    <a:pt x="1253" y="497"/>
                  </a:cubicBezTo>
                  <a:close/>
                  <a:moveTo>
                    <a:pt x="1984" y="1"/>
                  </a:moveTo>
                  <a:cubicBezTo>
                    <a:pt x="1763" y="1"/>
                    <a:pt x="1564" y="72"/>
                    <a:pt x="1418" y="228"/>
                  </a:cubicBezTo>
                  <a:cubicBezTo>
                    <a:pt x="1371" y="227"/>
                    <a:pt x="1324" y="226"/>
                    <a:pt x="1277" y="226"/>
                  </a:cubicBezTo>
                  <a:cubicBezTo>
                    <a:pt x="861" y="226"/>
                    <a:pt x="465" y="309"/>
                    <a:pt x="245" y="728"/>
                  </a:cubicBezTo>
                  <a:cubicBezTo>
                    <a:pt x="1" y="1191"/>
                    <a:pt x="165" y="1761"/>
                    <a:pt x="538" y="2103"/>
                  </a:cubicBezTo>
                  <a:cubicBezTo>
                    <a:pt x="825" y="2367"/>
                    <a:pt x="1210" y="2492"/>
                    <a:pt x="1597" y="2492"/>
                  </a:cubicBezTo>
                  <a:cubicBezTo>
                    <a:pt x="2319" y="2492"/>
                    <a:pt x="3045" y="2057"/>
                    <a:pt x="3144" y="1280"/>
                  </a:cubicBezTo>
                  <a:cubicBezTo>
                    <a:pt x="3207" y="781"/>
                    <a:pt x="2959" y="306"/>
                    <a:pt x="2486" y="109"/>
                  </a:cubicBezTo>
                  <a:cubicBezTo>
                    <a:pt x="2315" y="39"/>
                    <a:pt x="2144" y="1"/>
                    <a:pt x="19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1"/>
            <p:cNvSpPr/>
            <p:nvPr/>
          </p:nvSpPr>
          <p:spPr>
            <a:xfrm flipH="1" rot="-5400000">
              <a:off x="8846651" y="596114"/>
              <a:ext cx="100000" cy="80250"/>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1"/>
            <p:cNvSpPr/>
            <p:nvPr/>
          </p:nvSpPr>
          <p:spPr>
            <a:xfrm flipH="1" rot="-5400000">
              <a:off x="8735938" y="1157202"/>
              <a:ext cx="75950" cy="60900"/>
            </a:xfrm>
            <a:custGeom>
              <a:rect b="b" l="l" r="r" t="t"/>
              <a:pathLst>
                <a:path extrusionOk="0" h="2436" w="3038">
                  <a:moveTo>
                    <a:pt x="1683" y="660"/>
                  </a:moveTo>
                  <a:cubicBezTo>
                    <a:pt x="1733" y="660"/>
                    <a:pt x="1798" y="680"/>
                    <a:pt x="1878" y="728"/>
                  </a:cubicBezTo>
                  <a:cubicBezTo>
                    <a:pt x="1969" y="781"/>
                    <a:pt x="2081" y="886"/>
                    <a:pt x="2140" y="974"/>
                  </a:cubicBezTo>
                  <a:cubicBezTo>
                    <a:pt x="2180" y="1029"/>
                    <a:pt x="2213" y="1105"/>
                    <a:pt x="2237" y="1188"/>
                  </a:cubicBezTo>
                  <a:cubicBezTo>
                    <a:pt x="2181" y="1218"/>
                    <a:pt x="2116" y="1237"/>
                    <a:pt x="2050" y="1237"/>
                  </a:cubicBezTo>
                  <a:cubicBezTo>
                    <a:pt x="2037" y="1237"/>
                    <a:pt x="2024" y="1236"/>
                    <a:pt x="2011" y="1234"/>
                  </a:cubicBezTo>
                  <a:cubicBezTo>
                    <a:pt x="1878" y="1223"/>
                    <a:pt x="1730" y="1178"/>
                    <a:pt x="1638" y="1074"/>
                  </a:cubicBezTo>
                  <a:cubicBezTo>
                    <a:pt x="1514" y="933"/>
                    <a:pt x="1499" y="660"/>
                    <a:pt x="1683" y="660"/>
                  </a:cubicBezTo>
                  <a:close/>
                  <a:moveTo>
                    <a:pt x="780" y="592"/>
                  </a:moveTo>
                  <a:lnTo>
                    <a:pt x="780" y="592"/>
                  </a:lnTo>
                  <a:cubicBezTo>
                    <a:pt x="687" y="732"/>
                    <a:pt x="634" y="892"/>
                    <a:pt x="649" y="1067"/>
                  </a:cubicBezTo>
                  <a:cubicBezTo>
                    <a:pt x="678" y="1431"/>
                    <a:pt x="888" y="1558"/>
                    <a:pt x="1144" y="1569"/>
                  </a:cubicBezTo>
                  <a:cubicBezTo>
                    <a:pt x="1268" y="1689"/>
                    <a:pt x="1411" y="1787"/>
                    <a:pt x="1556" y="1851"/>
                  </a:cubicBezTo>
                  <a:cubicBezTo>
                    <a:pt x="1517" y="1854"/>
                    <a:pt x="1481" y="1855"/>
                    <a:pt x="1450" y="1855"/>
                  </a:cubicBezTo>
                  <a:cubicBezTo>
                    <a:pt x="1448" y="1855"/>
                    <a:pt x="1446" y="1855"/>
                    <a:pt x="1444" y="1855"/>
                  </a:cubicBezTo>
                  <a:cubicBezTo>
                    <a:pt x="1119" y="1855"/>
                    <a:pt x="815" y="1728"/>
                    <a:pt x="647" y="1435"/>
                  </a:cubicBezTo>
                  <a:cubicBezTo>
                    <a:pt x="497" y="1173"/>
                    <a:pt x="505" y="746"/>
                    <a:pt x="780" y="592"/>
                  </a:cubicBezTo>
                  <a:close/>
                  <a:moveTo>
                    <a:pt x="1945" y="0"/>
                  </a:moveTo>
                  <a:cubicBezTo>
                    <a:pt x="1816" y="0"/>
                    <a:pt x="1676" y="24"/>
                    <a:pt x="1536" y="68"/>
                  </a:cubicBezTo>
                  <a:cubicBezTo>
                    <a:pt x="1534" y="68"/>
                    <a:pt x="1531" y="68"/>
                    <a:pt x="1529" y="68"/>
                  </a:cubicBezTo>
                  <a:cubicBezTo>
                    <a:pt x="1348" y="68"/>
                    <a:pt x="1174" y="122"/>
                    <a:pt x="1035" y="242"/>
                  </a:cubicBezTo>
                  <a:cubicBezTo>
                    <a:pt x="984" y="235"/>
                    <a:pt x="935" y="232"/>
                    <a:pt x="887" y="232"/>
                  </a:cubicBezTo>
                  <a:cubicBezTo>
                    <a:pt x="419" y="232"/>
                    <a:pt x="70" y="568"/>
                    <a:pt x="40" y="1074"/>
                  </a:cubicBezTo>
                  <a:cubicBezTo>
                    <a:pt x="1" y="1702"/>
                    <a:pt x="470" y="2238"/>
                    <a:pt x="1060" y="2391"/>
                  </a:cubicBezTo>
                  <a:cubicBezTo>
                    <a:pt x="1176" y="2421"/>
                    <a:pt x="1299" y="2436"/>
                    <a:pt x="1424" y="2436"/>
                  </a:cubicBezTo>
                  <a:cubicBezTo>
                    <a:pt x="1906" y="2436"/>
                    <a:pt x="2424" y="2221"/>
                    <a:pt x="2700" y="1840"/>
                  </a:cubicBezTo>
                  <a:cubicBezTo>
                    <a:pt x="2800" y="1703"/>
                    <a:pt x="2848" y="1562"/>
                    <a:pt x="2860" y="1421"/>
                  </a:cubicBezTo>
                  <a:cubicBezTo>
                    <a:pt x="2910" y="1328"/>
                    <a:pt x="2946" y="1224"/>
                    <a:pt x="2961" y="1114"/>
                  </a:cubicBezTo>
                  <a:cubicBezTo>
                    <a:pt x="3038" y="563"/>
                    <a:pt x="2579" y="59"/>
                    <a:pt x="2043" y="5"/>
                  </a:cubicBezTo>
                  <a:cubicBezTo>
                    <a:pt x="2011" y="2"/>
                    <a:pt x="1978" y="0"/>
                    <a:pt x="19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1"/>
            <p:cNvSpPr/>
            <p:nvPr/>
          </p:nvSpPr>
          <p:spPr>
            <a:xfrm flipH="1" rot="193993">
              <a:off x="8746134" y="199720"/>
              <a:ext cx="55575" cy="40500"/>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1"/>
            <p:cNvSpPr/>
            <p:nvPr/>
          </p:nvSpPr>
          <p:spPr>
            <a:xfrm flipH="1" rot="-394675">
              <a:off x="-333261" y="1746840"/>
              <a:ext cx="906264" cy="904931"/>
            </a:xfrm>
            <a:custGeom>
              <a:rect b="b" l="l" r="r" t="t"/>
              <a:pathLst>
                <a:path extrusionOk="0" h="13573" w="13593">
                  <a:moveTo>
                    <a:pt x="3897" y="5135"/>
                  </a:moveTo>
                  <a:cubicBezTo>
                    <a:pt x="4220" y="5167"/>
                    <a:pt x="4538" y="5239"/>
                    <a:pt x="4840" y="5348"/>
                  </a:cubicBezTo>
                  <a:cubicBezTo>
                    <a:pt x="5554" y="5605"/>
                    <a:pt x="6192" y="6032"/>
                    <a:pt x="6755" y="6535"/>
                  </a:cubicBezTo>
                  <a:cubicBezTo>
                    <a:pt x="7051" y="6796"/>
                    <a:pt x="7325" y="7081"/>
                    <a:pt x="7584" y="7380"/>
                  </a:cubicBezTo>
                  <a:cubicBezTo>
                    <a:pt x="7832" y="7664"/>
                    <a:pt x="8092" y="7958"/>
                    <a:pt x="8273" y="8291"/>
                  </a:cubicBezTo>
                  <a:cubicBezTo>
                    <a:pt x="8452" y="8619"/>
                    <a:pt x="8559" y="9029"/>
                    <a:pt x="8311" y="9352"/>
                  </a:cubicBezTo>
                  <a:cubicBezTo>
                    <a:pt x="8120" y="9597"/>
                    <a:pt x="7790" y="9719"/>
                    <a:pt x="7487" y="9720"/>
                  </a:cubicBezTo>
                  <a:cubicBezTo>
                    <a:pt x="7486" y="9720"/>
                    <a:pt x="7485" y="9720"/>
                    <a:pt x="7484" y="9720"/>
                  </a:cubicBezTo>
                  <a:cubicBezTo>
                    <a:pt x="6722" y="9720"/>
                    <a:pt x="6067" y="9054"/>
                    <a:pt x="5587" y="8533"/>
                  </a:cubicBezTo>
                  <a:cubicBezTo>
                    <a:pt x="4723" y="7596"/>
                    <a:pt x="4069" y="6408"/>
                    <a:pt x="3897" y="5135"/>
                  </a:cubicBezTo>
                  <a:close/>
                  <a:moveTo>
                    <a:pt x="7609" y="0"/>
                  </a:moveTo>
                  <a:cubicBezTo>
                    <a:pt x="7080" y="0"/>
                    <a:pt x="6552" y="101"/>
                    <a:pt x="6047" y="332"/>
                  </a:cubicBezTo>
                  <a:cubicBezTo>
                    <a:pt x="4732" y="934"/>
                    <a:pt x="3851" y="2267"/>
                    <a:pt x="3600" y="3665"/>
                  </a:cubicBezTo>
                  <a:cubicBezTo>
                    <a:pt x="3534" y="4037"/>
                    <a:pt x="3515" y="4412"/>
                    <a:pt x="3537" y="4784"/>
                  </a:cubicBezTo>
                  <a:lnTo>
                    <a:pt x="3537" y="4784"/>
                  </a:lnTo>
                  <a:cubicBezTo>
                    <a:pt x="3535" y="4784"/>
                    <a:pt x="3532" y="4784"/>
                    <a:pt x="3530" y="4784"/>
                  </a:cubicBezTo>
                  <a:cubicBezTo>
                    <a:pt x="3016" y="4784"/>
                    <a:pt x="2502" y="4882"/>
                    <a:pt x="2025" y="5072"/>
                  </a:cubicBezTo>
                  <a:cubicBezTo>
                    <a:pt x="1406" y="5321"/>
                    <a:pt x="840" y="5748"/>
                    <a:pt x="493" y="6326"/>
                  </a:cubicBezTo>
                  <a:cubicBezTo>
                    <a:pt x="59" y="7049"/>
                    <a:pt x="1" y="7923"/>
                    <a:pt x="177" y="8734"/>
                  </a:cubicBezTo>
                  <a:cubicBezTo>
                    <a:pt x="511" y="10277"/>
                    <a:pt x="1564" y="11653"/>
                    <a:pt x="2866" y="12514"/>
                  </a:cubicBezTo>
                  <a:cubicBezTo>
                    <a:pt x="3922" y="13212"/>
                    <a:pt x="5169" y="13572"/>
                    <a:pt x="6424" y="13572"/>
                  </a:cubicBezTo>
                  <a:cubicBezTo>
                    <a:pt x="6858" y="13572"/>
                    <a:pt x="7292" y="13529"/>
                    <a:pt x="7720" y="13442"/>
                  </a:cubicBezTo>
                  <a:cubicBezTo>
                    <a:pt x="8132" y="13359"/>
                    <a:pt x="8534" y="13234"/>
                    <a:pt x="8921" y="13074"/>
                  </a:cubicBezTo>
                  <a:cubicBezTo>
                    <a:pt x="9092" y="13003"/>
                    <a:pt x="9006" y="12766"/>
                    <a:pt x="8850" y="12766"/>
                  </a:cubicBezTo>
                  <a:cubicBezTo>
                    <a:pt x="8829" y="12766"/>
                    <a:pt x="8807" y="12770"/>
                    <a:pt x="8784" y="12779"/>
                  </a:cubicBezTo>
                  <a:cubicBezTo>
                    <a:pt x="8032" y="13091"/>
                    <a:pt x="7220" y="13248"/>
                    <a:pt x="6409" y="13248"/>
                  </a:cubicBezTo>
                  <a:cubicBezTo>
                    <a:pt x="5627" y="13248"/>
                    <a:pt x="4845" y="13102"/>
                    <a:pt x="4116" y="12807"/>
                  </a:cubicBezTo>
                  <a:cubicBezTo>
                    <a:pt x="2789" y="12271"/>
                    <a:pt x="1660" y="11251"/>
                    <a:pt x="990" y="9989"/>
                  </a:cubicBezTo>
                  <a:cubicBezTo>
                    <a:pt x="314" y="8715"/>
                    <a:pt x="55" y="6986"/>
                    <a:pt x="1245" y="5926"/>
                  </a:cubicBezTo>
                  <a:cubicBezTo>
                    <a:pt x="1867" y="5372"/>
                    <a:pt x="2682" y="5115"/>
                    <a:pt x="3501" y="5115"/>
                  </a:cubicBezTo>
                  <a:cubicBezTo>
                    <a:pt x="3523" y="5115"/>
                    <a:pt x="3546" y="5115"/>
                    <a:pt x="3568" y="5116"/>
                  </a:cubicBezTo>
                  <a:lnTo>
                    <a:pt x="3568" y="5116"/>
                  </a:lnTo>
                  <a:cubicBezTo>
                    <a:pt x="3702" y="6181"/>
                    <a:pt x="4162" y="7210"/>
                    <a:pt x="4790" y="8073"/>
                  </a:cubicBezTo>
                  <a:cubicBezTo>
                    <a:pt x="5019" y="8388"/>
                    <a:pt x="5272" y="8685"/>
                    <a:pt x="5548" y="8960"/>
                  </a:cubicBezTo>
                  <a:cubicBezTo>
                    <a:pt x="5846" y="9260"/>
                    <a:pt x="6167" y="9554"/>
                    <a:pt x="6537" y="9764"/>
                  </a:cubicBezTo>
                  <a:cubicBezTo>
                    <a:pt x="6832" y="9931"/>
                    <a:pt x="7179" y="10034"/>
                    <a:pt x="7516" y="10034"/>
                  </a:cubicBezTo>
                  <a:cubicBezTo>
                    <a:pt x="7902" y="10034"/>
                    <a:pt x="8276" y="9900"/>
                    <a:pt x="8548" y="9575"/>
                  </a:cubicBezTo>
                  <a:cubicBezTo>
                    <a:pt x="9125" y="8883"/>
                    <a:pt x="8535" y="8018"/>
                    <a:pt x="8075" y="7455"/>
                  </a:cubicBezTo>
                  <a:cubicBezTo>
                    <a:pt x="7540" y="6803"/>
                    <a:pt x="6937" y="6194"/>
                    <a:pt x="6240" y="5715"/>
                  </a:cubicBezTo>
                  <a:cubicBezTo>
                    <a:pt x="5593" y="5269"/>
                    <a:pt x="4848" y="4928"/>
                    <a:pt x="4065" y="4820"/>
                  </a:cubicBezTo>
                  <a:cubicBezTo>
                    <a:pt x="3998" y="4811"/>
                    <a:pt x="3931" y="4804"/>
                    <a:pt x="3863" y="4798"/>
                  </a:cubicBezTo>
                  <a:lnTo>
                    <a:pt x="3863" y="4798"/>
                  </a:lnTo>
                  <a:cubicBezTo>
                    <a:pt x="3860" y="4743"/>
                    <a:pt x="3857" y="4687"/>
                    <a:pt x="3855" y="4631"/>
                  </a:cubicBezTo>
                  <a:cubicBezTo>
                    <a:pt x="3814" y="3326"/>
                    <a:pt x="4365" y="1996"/>
                    <a:pt x="5369" y="1148"/>
                  </a:cubicBezTo>
                  <a:cubicBezTo>
                    <a:pt x="5891" y="705"/>
                    <a:pt x="6521" y="427"/>
                    <a:pt x="7201" y="345"/>
                  </a:cubicBezTo>
                  <a:cubicBezTo>
                    <a:pt x="7341" y="329"/>
                    <a:pt x="7482" y="321"/>
                    <a:pt x="7622" y="321"/>
                  </a:cubicBezTo>
                  <a:cubicBezTo>
                    <a:pt x="8254" y="321"/>
                    <a:pt x="8883" y="479"/>
                    <a:pt x="9465" y="723"/>
                  </a:cubicBezTo>
                  <a:cubicBezTo>
                    <a:pt x="10190" y="1027"/>
                    <a:pt x="10856" y="1470"/>
                    <a:pt x="11447" y="1987"/>
                  </a:cubicBezTo>
                  <a:cubicBezTo>
                    <a:pt x="12034" y="2501"/>
                    <a:pt x="12556" y="3148"/>
                    <a:pt x="12697" y="3936"/>
                  </a:cubicBezTo>
                  <a:cubicBezTo>
                    <a:pt x="12765" y="4318"/>
                    <a:pt x="12738" y="4702"/>
                    <a:pt x="12592" y="5062"/>
                  </a:cubicBezTo>
                  <a:cubicBezTo>
                    <a:pt x="12543" y="5186"/>
                    <a:pt x="12648" y="5277"/>
                    <a:pt x="12751" y="5277"/>
                  </a:cubicBezTo>
                  <a:cubicBezTo>
                    <a:pt x="12810" y="5277"/>
                    <a:pt x="12868" y="5248"/>
                    <a:pt x="12897" y="5177"/>
                  </a:cubicBezTo>
                  <a:cubicBezTo>
                    <a:pt x="13593" y="3451"/>
                    <a:pt x="12046" y="1894"/>
                    <a:pt x="10728" y="1033"/>
                  </a:cubicBezTo>
                  <a:cubicBezTo>
                    <a:pt x="9809" y="433"/>
                    <a:pt x="8706" y="0"/>
                    <a:pt x="760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1"/>
            <p:cNvSpPr/>
            <p:nvPr/>
          </p:nvSpPr>
          <p:spPr>
            <a:xfrm flipH="1" rot="-10606007">
              <a:off x="754303" y="4772571"/>
              <a:ext cx="80174" cy="62324"/>
            </a:xfrm>
            <a:custGeom>
              <a:rect b="b" l="l" r="r" t="t"/>
              <a:pathLst>
                <a:path extrusionOk="0" h="2493" w="3207">
                  <a:moveTo>
                    <a:pt x="2217" y="604"/>
                  </a:moveTo>
                  <a:cubicBezTo>
                    <a:pt x="2282" y="604"/>
                    <a:pt x="2355" y="619"/>
                    <a:pt x="2433" y="651"/>
                  </a:cubicBezTo>
                  <a:cubicBezTo>
                    <a:pt x="2693" y="759"/>
                    <a:pt x="2779" y="1068"/>
                    <a:pt x="2709" y="1320"/>
                  </a:cubicBezTo>
                  <a:cubicBezTo>
                    <a:pt x="2691" y="1261"/>
                    <a:pt x="2662" y="1202"/>
                    <a:pt x="2614" y="1143"/>
                  </a:cubicBezTo>
                  <a:cubicBezTo>
                    <a:pt x="2580" y="1102"/>
                    <a:pt x="2525" y="1079"/>
                    <a:pt x="2471" y="1079"/>
                  </a:cubicBezTo>
                  <a:cubicBezTo>
                    <a:pt x="2431" y="1079"/>
                    <a:pt x="2391" y="1091"/>
                    <a:pt x="2360" y="1120"/>
                  </a:cubicBezTo>
                  <a:cubicBezTo>
                    <a:pt x="2276" y="1199"/>
                    <a:pt x="2201" y="1245"/>
                    <a:pt x="2137" y="1245"/>
                  </a:cubicBezTo>
                  <a:cubicBezTo>
                    <a:pt x="2058" y="1245"/>
                    <a:pt x="1996" y="1175"/>
                    <a:pt x="1954" y="1012"/>
                  </a:cubicBezTo>
                  <a:cubicBezTo>
                    <a:pt x="1890" y="757"/>
                    <a:pt x="2011" y="604"/>
                    <a:pt x="2217" y="604"/>
                  </a:cubicBezTo>
                  <a:close/>
                  <a:moveTo>
                    <a:pt x="1253" y="497"/>
                  </a:moveTo>
                  <a:lnTo>
                    <a:pt x="1253" y="497"/>
                  </a:lnTo>
                  <a:cubicBezTo>
                    <a:pt x="1240" y="533"/>
                    <a:pt x="1227" y="571"/>
                    <a:pt x="1217" y="610"/>
                  </a:cubicBezTo>
                  <a:cubicBezTo>
                    <a:pt x="1103" y="1040"/>
                    <a:pt x="1198" y="1564"/>
                    <a:pt x="1532" y="1842"/>
                  </a:cubicBezTo>
                  <a:cubicBezTo>
                    <a:pt x="1256" y="1803"/>
                    <a:pt x="991" y="1685"/>
                    <a:pt x="847" y="1459"/>
                  </a:cubicBezTo>
                  <a:cubicBezTo>
                    <a:pt x="559" y="1011"/>
                    <a:pt x="870" y="677"/>
                    <a:pt x="1253" y="497"/>
                  </a:cubicBezTo>
                  <a:close/>
                  <a:moveTo>
                    <a:pt x="1984" y="1"/>
                  </a:moveTo>
                  <a:cubicBezTo>
                    <a:pt x="1763" y="1"/>
                    <a:pt x="1564" y="72"/>
                    <a:pt x="1418" y="228"/>
                  </a:cubicBezTo>
                  <a:cubicBezTo>
                    <a:pt x="1371" y="227"/>
                    <a:pt x="1324" y="226"/>
                    <a:pt x="1277" y="226"/>
                  </a:cubicBezTo>
                  <a:cubicBezTo>
                    <a:pt x="861" y="226"/>
                    <a:pt x="465" y="309"/>
                    <a:pt x="245" y="728"/>
                  </a:cubicBezTo>
                  <a:cubicBezTo>
                    <a:pt x="1" y="1191"/>
                    <a:pt x="165" y="1761"/>
                    <a:pt x="538" y="2103"/>
                  </a:cubicBezTo>
                  <a:cubicBezTo>
                    <a:pt x="825" y="2367"/>
                    <a:pt x="1210" y="2492"/>
                    <a:pt x="1597" y="2492"/>
                  </a:cubicBezTo>
                  <a:cubicBezTo>
                    <a:pt x="2319" y="2492"/>
                    <a:pt x="3045" y="2057"/>
                    <a:pt x="3144" y="1280"/>
                  </a:cubicBezTo>
                  <a:cubicBezTo>
                    <a:pt x="3207" y="781"/>
                    <a:pt x="2959" y="306"/>
                    <a:pt x="2486" y="109"/>
                  </a:cubicBezTo>
                  <a:cubicBezTo>
                    <a:pt x="2315" y="39"/>
                    <a:pt x="2144" y="1"/>
                    <a:pt x="19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1"/>
            <p:cNvSpPr/>
            <p:nvPr/>
          </p:nvSpPr>
          <p:spPr>
            <a:xfrm flipH="1" rot="5400000">
              <a:off x="219386" y="4418840"/>
              <a:ext cx="100000" cy="80250"/>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1"/>
            <p:cNvSpPr/>
            <p:nvPr/>
          </p:nvSpPr>
          <p:spPr>
            <a:xfrm flipH="1" rot="5400000">
              <a:off x="354149" y="3877103"/>
              <a:ext cx="75950" cy="60900"/>
            </a:xfrm>
            <a:custGeom>
              <a:rect b="b" l="l" r="r" t="t"/>
              <a:pathLst>
                <a:path extrusionOk="0" h="2436" w="3038">
                  <a:moveTo>
                    <a:pt x="1683" y="660"/>
                  </a:moveTo>
                  <a:cubicBezTo>
                    <a:pt x="1733" y="660"/>
                    <a:pt x="1798" y="680"/>
                    <a:pt x="1878" y="728"/>
                  </a:cubicBezTo>
                  <a:cubicBezTo>
                    <a:pt x="1969" y="781"/>
                    <a:pt x="2081" y="886"/>
                    <a:pt x="2140" y="974"/>
                  </a:cubicBezTo>
                  <a:cubicBezTo>
                    <a:pt x="2180" y="1029"/>
                    <a:pt x="2213" y="1105"/>
                    <a:pt x="2237" y="1188"/>
                  </a:cubicBezTo>
                  <a:cubicBezTo>
                    <a:pt x="2181" y="1218"/>
                    <a:pt x="2116" y="1237"/>
                    <a:pt x="2050" y="1237"/>
                  </a:cubicBezTo>
                  <a:cubicBezTo>
                    <a:pt x="2037" y="1237"/>
                    <a:pt x="2024" y="1236"/>
                    <a:pt x="2011" y="1234"/>
                  </a:cubicBezTo>
                  <a:cubicBezTo>
                    <a:pt x="1878" y="1223"/>
                    <a:pt x="1730" y="1178"/>
                    <a:pt x="1638" y="1074"/>
                  </a:cubicBezTo>
                  <a:cubicBezTo>
                    <a:pt x="1514" y="933"/>
                    <a:pt x="1499" y="660"/>
                    <a:pt x="1683" y="660"/>
                  </a:cubicBezTo>
                  <a:close/>
                  <a:moveTo>
                    <a:pt x="780" y="592"/>
                  </a:moveTo>
                  <a:lnTo>
                    <a:pt x="780" y="592"/>
                  </a:lnTo>
                  <a:cubicBezTo>
                    <a:pt x="687" y="732"/>
                    <a:pt x="634" y="892"/>
                    <a:pt x="649" y="1067"/>
                  </a:cubicBezTo>
                  <a:cubicBezTo>
                    <a:pt x="678" y="1431"/>
                    <a:pt x="888" y="1558"/>
                    <a:pt x="1144" y="1569"/>
                  </a:cubicBezTo>
                  <a:cubicBezTo>
                    <a:pt x="1268" y="1689"/>
                    <a:pt x="1411" y="1787"/>
                    <a:pt x="1556" y="1851"/>
                  </a:cubicBezTo>
                  <a:cubicBezTo>
                    <a:pt x="1517" y="1854"/>
                    <a:pt x="1481" y="1855"/>
                    <a:pt x="1450" y="1855"/>
                  </a:cubicBezTo>
                  <a:cubicBezTo>
                    <a:pt x="1448" y="1855"/>
                    <a:pt x="1446" y="1855"/>
                    <a:pt x="1444" y="1855"/>
                  </a:cubicBezTo>
                  <a:cubicBezTo>
                    <a:pt x="1119" y="1855"/>
                    <a:pt x="815" y="1728"/>
                    <a:pt x="647" y="1435"/>
                  </a:cubicBezTo>
                  <a:cubicBezTo>
                    <a:pt x="497" y="1173"/>
                    <a:pt x="505" y="746"/>
                    <a:pt x="780" y="592"/>
                  </a:cubicBezTo>
                  <a:close/>
                  <a:moveTo>
                    <a:pt x="1945" y="0"/>
                  </a:moveTo>
                  <a:cubicBezTo>
                    <a:pt x="1816" y="0"/>
                    <a:pt x="1676" y="24"/>
                    <a:pt x="1536" y="68"/>
                  </a:cubicBezTo>
                  <a:cubicBezTo>
                    <a:pt x="1534" y="68"/>
                    <a:pt x="1531" y="68"/>
                    <a:pt x="1529" y="68"/>
                  </a:cubicBezTo>
                  <a:cubicBezTo>
                    <a:pt x="1348" y="68"/>
                    <a:pt x="1174" y="122"/>
                    <a:pt x="1035" y="242"/>
                  </a:cubicBezTo>
                  <a:cubicBezTo>
                    <a:pt x="984" y="235"/>
                    <a:pt x="935" y="232"/>
                    <a:pt x="887" y="232"/>
                  </a:cubicBezTo>
                  <a:cubicBezTo>
                    <a:pt x="419" y="232"/>
                    <a:pt x="70" y="568"/>
                    <a:pt x="40" y="1074"/>
                  </a:cubicBezTo>
                  <a:cubicBezTo>
                    <a:pt x="1" y="1702"/>
                    <a:pt x="470" y="2238"/>
                    <a:pt x="1060" y="2391"/>
                  </a:cubicBezTo>
                  <a:cubicBezTo>
                    <a:pt x="1176" y="2421"/>
                    <a:pt x="1299" y="2436"/>
                    <a:pt x="1424" y="2436"/>
                  </a:cubicBezTo>
                  <a:cubicBezTo>
                    <a:pt x="1906" y="2436"/>
                    <a:pt x="2424" y="2221"/>
                    <a:pt x="2700" y="1840"/>
                  </a:cubicBezTo>
                  <a:cubicBezTo>
                    <a:pt x="2800" y="1703"/>
                    <a:pt x="2848" y="1562"/>
                    <a:pt x="2860" y="1421"/>
                  </a:cubicBezTo>
                  <a:cubicBezTo>
                    <a:pt x="2910" y="1328"/>
                    <a:pt x="2946" y="1224"/>
                    <a:pt x="2961" y="1114"/>
                  </a:cubicBezTo>
                  <a:cubicBezTo>
                    <a:pt x="3038" y="563"/>
                    <a:pt x="2579" y="59"/>
                    <a:pt x="2043" y="5"/>
                  </a:cubicBezTo>
                  <a:cubicBezTo>
                    <a:pt x="2011" y="2"/>
                    <a:pt x="1978" y="0"/>
                    <a:pt x="19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1"/>
            <p:cNvSpPr/>
            <p:nvPr/>
          </p:nvSpPr>
          <p:spPr>
            <a:xfrm flipH="1" rot="-10606007">
              <a:off x="364328" y="4854984"/>
              <a:ext cx="55575" cy="40500"/>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263" name="Shape 26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264" name="Shape 264"/>
        <p:cNvGrpSpPr/>
        <p:nvPr/>
      </p:nvGrpSpPr>
      <p:grpSpPr>
        <a:xfrm>
          <a:off x="0" y="0"/>
          <a:ext cx="0" cy="0"/>
          <a:chOff x="0" y="0"/>
          <a:chExt cx="0" cy="0"/>
        </a:xfrm>
      </p:grpSpPr>
      <p:sp>
        <p:nvSpPr>
          <p:cNvPr id="265" name="Google Shape;265;p13"/>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atin typeface="Fraunces SemiBold"/>
                <a:ea typeface="Fraunces SemiBold"/>
                <a:cs typeface="Fraunces SemiBold"/>
                <a:sym typeface="Fraunces Semi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66" name="Google Shape;266;p13"/>
          <p:cNvSpPr txBox="1"/>
          <p:nvPr>
            <p:ph idx="1" type="subTitle"/>
          </p:nvPr>
        </p:nvSpPr>
        <p:spPr>
          <a:xfrm>
            <a:off x="713225" y="2255848"/>
            <a:ext cx="24498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atin typeface="Albert Sans"/>
                <a:ea typeface="Albert Sans"/>
                <a:cs typeface="Albert Sans"/>
                <a:sym typeface="Albert San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67" name="Google Shape;267;p13"/>
          <p:cNvSpPr txBox="1"/>
          <p:nvPr>
            <p:ph idx="2" type="subTitle"/>
          </p:nvPr>
        </p:nvSpPr>
        <p:spPr>
          <a:xfrm>
            <a:off x="713225" y="3954475"/>
            <a:ext cx="24498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atin typeface="Albert Sans"/>
                <a:ea typeface="Albert Sans"/>
                <a:cs typeface="Albert Sans"/>
                <a:sym typeface="Albert San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68" name="Google Shape;268;p13"/>
          <p:cNvSpPr txBox="1"/>
          <p:nvPr>
            <p:ph idx="3" type="subTitle"/>
          </p:nvPr>
        </p:nvSpPr>
        <p:spPr>
          <a:xfrm>
            <a:off x="3347100" y="3954475"/>
            <a:ext cx="24498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atin typeface="Albert Sans"/>
                <a:ea typeface="Albert Sans"/>
                <a:cs typeface="Albert Sans"/>
                <a:sym typeface="Albert San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69" name="Google Shape;269;p13"/>
          <p:cNvSpPr txBox="1"/>
          <p:nvPr>
            <p:ph idx="4" type="subTitle"/>
          </p:nvPr>
        </p:nvSpPr>
        <p:spPr>
          <a:xfrm>
            <a:off x="3347100" y="2255848"/>
            <a:ext cx="24498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atin typeface="Albert Sans"/>
                <a:ea typeface="Albert Sans"/>
                <a:cs typeface="Albert Sans"/>
                <a:sym typeface="Albert San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70" name="Google Shape;270;p13"/>
          <p:cNvSpPr txBox="1"/>
          <p:nvPr>
            <p:ph hasCustomPrompt="1" idx="5" type="title"/>
          </p:nvPr>
        </p:nvSpPr>
        <p:spPr>
          <a:xfrm>
            <a:off x="713225" y="1404025"/>
            <a:ext cx="733200" cy="616800"/>
          </a:xfrm>
          <a:prstGeom prst="rect">
            <a:avLst/>
          </a:prstGeom>
          <a:noFill/>
        </p:spPr>
        <p:txBody>
          <a:bodyPr anchorCtr="0" anchor="b" bIns="91425" lIns="91425" spcFirstLastPara="1" rIns="91425" wrap="square" tIns="91425">
            <a:noAutofit/>
          </a:bodyPr>
          <a:lstStyle>
            <a:lvl1pPr lvl="0" rtl="0">
              <a:spcBef>
                <a:spcPts val="0"/>
              </a:spcBef>
              <a:spcAft>
                <a:spcPts val="0"/>
              </a:spcAft>
              <a:buSzPts val="3000"/>
              <a:buNone/>
              <a:defRPr sz="3000">
                <a:latin typeface="Fraunces SemiBold"/>
                <a:ea typeface="Fraunces SemiBold"/>
                <a:cs typeface="Fraunces SemiBold"/>
                <a:sym typeface="Fraunces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1" name="Google Shape;271;p13"/>
          <p:cNvSpPr txBox="1"/>
          <p:nvPr>
            <p:ph hasCustomPrompt="1" idx="6" type="title"/>
          </p:nvPr>
        </p:nvSpPr>
        <p:spPr>
          <a:xfrm>
            <a:off x="3347100" y="3102800"/>
            <a:ext cx="733200" cy="616800"/>
          </a:xfrm>
          <a:prstGeom prst="rect">
            <a:avLst/>
          </a:prstGeom>
          <a:noFill/>
        </p:spPr>
        <p:txBody>
          <a:bodyPr anchorCtr="0" anchor="b" bIns="91425" lIns="91425" spcFirstLastPara="1" rIns="91425" wrap="square" tIns="91425">
            <a:noAutofit/>
          </a:bodyPr>
          <a:lstStyle>
            <a:lvl1pPr lvl="0" rtl="0">
              <a:spcBef>
                <a:spcPts val="0"/>
              </a:spcBef>
              <a:spcAft>
                <a:spcPts val="0"/>
              </a:spcAft>
              <a:buSzPts val="3000"/>
              <a:buNone/>
              <a:defRPr sz="3000">
                <a:latin typeface="Fraunces SemiBold"/>
                <a:ea typeface="Fraunces SemiBold"/>
                <a:cs typeface="Fraunces SemiBold"/>
                <a:sym typeface="Fraunces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2" name="Google Shape;272;p13"/>
          <p:cNvSpPr txBox="1"/>
          <p:nvPr>
            <p:ph hasCustomPrompt="1" idx="7" type="title"/>
          </p:nvPr>
        </p:nvSpPr>
        <p:spPr>
          <a:xfrm>
            <a:off x="713225" y="3102800"/>
            <a:ext cx="733200" cy="616800"/>
          </a:xfrm>
          <a:prstGeom prst="rect">
            <a:avLst/>
          </a:prstGeom>
          <a:noFill/>
        </p:spPr>
        <p:txBody>
          <a:bodyPr anchorCtr="0" anchor="b" bIns="91425" lIns="91425" spcFirstLastPara="1" rIns="91425" wrap="square" tIns="91425">
            <a:noAutofit/>
          </a:bodyPr>
          <a:lstStyle>
            <a:lvl1pPr lvl="0" rtl="0">
              <a:spcBef>
                <a:spcPts val="0"/>
              </a:spcBef>
              <a:spcAft>
                <a:spcPts val="0"/>
              </a:spcAft>
              <a:buSzPts val="3000"/>
              <a:buNone/>
              <a:defRPr sz="3000">
                <a:latin typeface="Fraunces SemiBold"/>
                <a:ea typeface="Fraunces SemiBold"/>
                <a:cs typeface="Fraunces SemiBold"/>
                <a:sym typeface="Fraunces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3" name="Google Shape;273;p13"/>
          <p:cNvSpPr txBox="1"/>
          <p:nvPr>
            <p:ph hasCustomPrompt="1" idx="8" type="title"/>
          </p:nvPr>
        </p:nvSpPr>
        <p:spPr>
          <a:xfrm>
            <a:off x="3347100" y="1404025"/>
            <a:ext cx="733200" cy="616800"/>
          </a:xfrm>
          <a:prstGeom prst="rect">
            <a:avLst/>
          </a:prstGeom>
          <a:noFill/>
        </p:spPr>
        <p:txBody>
          <a:bodyPr anchorCtr="0" anchor="b" bIns="91425" lIns="91425" spcFirstLastPara="1" rIns="91425" wrap="square" tIns="91425">
            <a:noAutofit/>
          </a:bodyPr>
          <a:lstStyle>
            <a:lvl1pPr lvl="0" rtl="0">
              <a:spcBef>
                <a:spcPts val="0"/>
              </a:spcBef>
              <a:spcAft>
                <a:spcPts val="0"/>
              </a:spcAft>
              <a:buSzPts val="3000"/>
              <a:buNone/>
              <a:defRPr sz="3000">
                <a:latin typeface="Fraunces SemiBold"/>
                <a:ea typeface="Fraunces SemiBold"/>
                <a:cs typeface="Fraunces SemiBold"/>
                <a:sym typeface="Fraunces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4" name="Google Shape;274;p13"/>
          <p:cNvSpPr txBox="1"/>
          <p:nvPr>
            <p:ph idx="9" type="subTitle"/>
          </p:nvPr>
        </p:nvSpPr>
        <p:spPr>
          <a:xfrm>
            <a:off x="5972875" y="3954475"/>
            <a:ext cx="24498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atin typeface="Albert Sans"/>
                <a:ea typeface="Albert Sans"/>
                <a:cs typeface="Albert Sans"/>
                <a:sym typeface="Albert San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75" name="Google Shape;275;p13"/>
          <p:cNvSpPr txBox="1"/>
          <p:nvPr>
            <p:ph idx="13" type="subTitle"/>
          </p:nvPr>
        </p:nvSpPr>
        <p:spPr>
          <a:xfrm>
            <a:off x="5972875" y="2255848"/>
            <a:ext cx="24498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atin typeface="Albert Sans"/>
                <a:ea typeface="Albert Sans"/>
                <a:cs typeface="Albert Sans"/>
                <a:sym typeface="Albert San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76" name="Google Shape;276;p13"/>
          <p:cNvSpPr txBox="1"/>
          <p:nvPr>
            <p:ph hasCustomPrompt="1" idx="14" type="title"/>
          </p:nvPr>
        </p:nvSpPr>
        <p:spPr>
          <a:xfrm>
            <a:off x="5972875" y="3102800"/>
            <a:ext cx="733200" cy="616800"/>
          </a:xfrm>
          <a:prstGeom prst="rect">
            <a:avLst/>
          </a:prstGeom>
          <a:noFill/>
        </p:spPr>
        <p:txBody>
          <a:bodyPr anchorCtr="0" anchor="b" bIns="91425" lIns="91425" spcFirstLastPara="1" rIns="91425" wrap="square" tIns="91425">
            <a:noAutofit/>
          </a:bodyPr>
          <a:lstStyle>
            <a:lvl1pPr lvl="0" rtl="0">
              <a:spcBef>
                <a:spcPts val="0"/>
              </a:spcBef>
              <a:spcAft>
                <a:spcPts val="0"/>
              </a:spcAft>
              <a:buSzPts val="3000"/>
              <a:buNone/>
              <a:defRPr sz="3000">
                <a:latin typeface="Fraunces SemiBold"/>
                <a:ea typeface="Fraunces SemiBold"/>
                <a:cs typeface="Fraunces SemiBold"/>
                <a:sym typeface="Fraunces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7" name="Google Shape;277;p13"/>
          <p:cNvSpPr txBox="1"/>
          <p:nvPr>
            <p:ph hasCustomPrompt="1" idx="15" type="title"/>
          </p:nvPr>
        </p:nvSpPr>
        <p:spPr>
          <a:xfrm>
            <a:off x="5972875" y="1404025"/>
            <a:ext cx="733200" cy="616800"/>
          </a:xfrm>
          <a:prstGeom prst="rect">
            <a:avLst/>
          </a:prstGeom>
          <a:noFill/>
        </p:spPr>
        <p:txBody>
          <a:bodyPr anchorCtr="0" anchor="b" bIns="91425" lIns="91425" spcFirstLastPara="1" rIns="91425" wrap="square" tIns="91425">
            <a:noAutofit/>
          </a:bodyPr>
          <a:lstStyle>
            <a:lvl1pPr lvl="0" rtl="0">
              <a:spcBef>
                <a:spcPts val="0"/>
              </a:spcBef>
              <a:spcAft>
                <a:spcPts val="0"/>
              </a:spcAft>
              <a:buSzPts val="3000"/>
              <a:buNone/>
              <a:defRPr sz="3000">
                <a:latin typeface="Fraunces SemiBold"/>
                <a:ea typeface="Fraunces SemiBold"/>
                <a:cs typeface="Fraunces SemiBold"/>
                <a:sym typeface="Fraunces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8" name="Google Shape;278;p13"/>
          <p:cNvSpPr txBox="1"/>
          <p:nvPr>
            <p:ph idx="16" type="subTitle"/>
          </p:nvPr>
        </p:nvSpPr>
        <p:spPr>
          <a:xfrm>
            <a:off x="713225" y="2015010"/>
            <a:ext cx="2449800" cy="385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000">
                <a:latin typeface="Fraunces SemiBold"/>
                <a:ea typeface="Fraunces SemiBold"/>
                <a:cs typeface="Fraunces SemiBold"/>
                <a:sym typeface="Fraunces SemiBol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p:txBody>
      </p:sp>
      <p:sp>
        <p:nvSpPr>
          <p:cNvPr id="279" name="Google Shape;279;p13"/>
          <p:cNvSpPr txBox="1"/>
          <p:nvPr>
            <p:ph idx="17" type="subTitle"/>
          </p:nvPr>
        </p:nvSpPr>
        <p:spPr>
          <a:xfrm>
            <a:off x="713225" y="3713637"/>
            <a:ext cx="2449800" cy="385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000">
                <a:latin typeface="Fraunces SemiBold"/>
                <a:ea typeface="Fraunces SemiBold"/>
                <a:cs typeface="Fraunces SemiBold"/>
                <a:sym typeface="Fraunces SemiBol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p:txBody>
      </p:sp>
      <p:sp>
        <p:nvSpPr>
          <p:cNvPr id="280" name="Google Shape;280;p13"/>
          <p:cNvSpPr txBox="1"/>
          <p:nvPr>
            <p:ph idx="18" type="subTitle"/>
          </p:nvPr>
        </p:nvSpPr>
        <p:spPr>
          <a:xfrm>
            <a:off x="3347100" y="3713637"/>
            <a:ext cx="2449800" cy="385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000">
                <a:latin typeface="Fraunces SemiBold"/>
                <a:ea typeface="Fraunces SemiBold"/>
                <a:cs typeface="Fraunces SemiBold"/>
                <a:sym typeface="Fraunces SemiBol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p:txBody>
      </p:sp>
      <p:sp>
        <p:nvSpPr>
          <p:cNvPr id="281" name="Google Shape;281;p13"/>
          <p:cNvSpPr txBox="1"/>
          <p:nvPr>
            <p:ph idx="19" type="subTitle"/>
          </p:nvPr>
        </p:nvSpPr>
        <p:spPr>
          <a:xfrm>
            <a:off x="3347100" y="2015010"/>
            <a:ext cx="2449800" cy="385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000">
                <a:latin typeface="Fraunces SemiBold"/>
                <a:ea typeface="Fraunces SemiBold"/>
                <a:cs typeface="Fraunces SemiBold"/>
                <a:sym typeface="Fraunces SemiBol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p:txBody>
      </p:sp>
      <p:sp>
        <p:nvSpPr>
          <p:cNvPr id="282" name="Google Shape;282;p13"/>
          <p:cNvSpPr txBox="1"/>
          <p:nvPr>
            <p:ph idx="20" type="subTitle"/>
          </p:nvPr>
        </p:nvSpPr>
        <p:spPr>
          <a:xfrm>
            <a:off x="5972875" y="3713637"/>
            <a:ext cx="2449800" cy="385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000">
                <a:latin typeface="Fraunces SemiBold"/>
                <a:ea typeface="Fraunces SemiBold"/>
                <a:cs typeface="Fraunces SemiBold"/>
                <a:sym typeface="Fraunces SemiBol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p:txBody>
      </p:sp>
      <p:sp>
        <p:nvSpPr>
          <p:cNvPr id="283" name="Google Shape;283;p13"/>
          <p:cNvSpPr txBox="1"/>
          <p:nvPr>
            <p:ph idx="21" type="subTitle"/>
          </p:nvPr>
        </p:nvSpPr>
        <p:spPr>
          <a:xfrm>
            <a:off x="5972875" y="2015010"/>
            <a:ext cx="2449800" cy="385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000">
                <a:latin typeface="Fraunces SemiBold"/>
                <a:ea typeface="Fraunces SemiBold"/>
                <a:cs typeface="Fraunces SemiBold"/>
                <a:sym typeface="Fraunces SemiBol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p:txBody>
      </p:sp>
      <p:grpSp>
        <p:nvGrpSpPr>
          <p:cNvPr id="284" name="Google Shape;284;p13"/>
          <p:cNvGrpSpPr/>
          <p:nvPr/>
        </p:nvGrpSpPr>
        <p:grpSpPr>
          <a:xfrm>
            <a:off x="112785" y="-1449639"/>
            <a:ext cx="10344149" cy="6431037"/>
            <a:chOff x="112785" y="-1449639"/>
            <a:chExt cx="10344149" cy="6431037"/>
          </a:xfrm>
        </p:grpSpPr>
        <p:sp>
          <p:nvSpPr>
            <p:cNvPr id="285" name="Google Shape;285;p13"/>
            <p:cNvSpPr/>
            <p:nvPr/>
          </p:nvSpPr>
          <p:spPr>
            <a:xfrm rot="10800000">
              <a:off x="6709425" y="-1449639"/>
              <a:ext cx="3747509" cy="3816319"/>
            </a:xfrm>
            <a:custGeom>
              <a:rect b="b" l="l" r="r" t="t"/>
              <a:pathLst>
                <a:path extrusionOk="0" h="38766" w="38068">
                  <a:moveTo>
                    <a:pt x="8304" y="1"/>
                  </a:moveTo>
                  <a:cubicBezTo>
                    <a:pt x="4220" y="1"/>
                    <a:pt x="1952" y="5744"/>
                    <a:pt x="1239" y="9292"/>
                  </a:cubicBezTo>
                  <a:cubicBezTo>
                    <a:pt x="0" y="15446"/>
                    <a:pt x="1667" y="21663"/>
                    <a:pt x="5457" y="26612"/>
                  </a:cubicBezTo>
                  <a:cubicBezTo>
                    <a:pt x="7875" y="29770"/>
                    <a:pt x="10681" y="32810"/>
                    <a:pt x="13967" y="35078"/>
                  </a:cubicBezTo>
                  <a:cubicBezTo>
                    <a:pt x="16653" y="36931"/>
                    <a:pt x="19798" y="38250"/>
                    <a:pt x="23016" y="38644"/>
                  </a:cubicBezTo>
                  <a:cubicBezTo>
                    <a:pt x="23672" y="38724"/>
                    <a:pt x="24330" y="38766"/>
                    <a:pt x="24989" y="38766"/>
                  </a:cubicBezTo>
                  <a:cubicBezTo>
                    <a:pt x="26063" y="38766"/>
                    <a:pt x="27136" y="38655"/>
                    <a:pt x="28194" y="38418"/>
                  </a:cubicBezTo>
                  <a:cubicBezTo>
                    <a:pt x="35362" y="36816"/>
                    <a:pt x="38067" y="28498"/>
                    <a:pt x="33164" y="22944"/>
                  </a:cubicBezTo>
                  <a:cubicBezTo>
                    <a:pt x="31007" y="20500"/>
                    <a:pt x="27740" y="19079"/>
                    <a:pt x="24487" y="19079"/>
                  </a:cubicBezTo>
                  <a:cubicBezTo>
                    <a:pt x="24308" y="19079"/>
                    <a:pt x="24129" y="19084"/>
                    <a:pt x="23951" y="19092"/>
                  </a:cubicBezTo>
                  <a:cubicBezTo>
                    <a:pt x="22198" y="19178"/>
                    <a:pt x="20480" y="19621"/>
                    <a:pt x="18886" y="20344"/>
                  </a:cubicBezTo>
                  <a:cubicBezTo>
                    <a:pt x="19553" y="18632"/>
                    <a:pt x="19664" y="16695"/>
                    <a:pt x="19099" y="14941"/>
                  </a:cubicBezTo>
                  <a:cubicBezTo>
                    <a:pt x="18426" y="12854"/>
                    <a:pt x="16762" y="11257"/>
                    <a:pt x="14676" y="10607"/>
                  </a:cubicBezTo>
                  <a:cubicBezTo>
                    <a:pt x="14095" y="10427"/>
                    <a:pt x="13490" y="10334"/>
                    <a:pt x="12886" y="10334"/>
                  </a:cubicBezTo>
                  <a:cubicBezTo>
                    <a:pt x="12657" y="10334"/>
                    <a:pt x="12428" y="10347"/>
                    <a:pt x="12200" y="10374"/>
                  </a:cubicBezTo>
                  <a:cubicBezTo>
                    <a:pt x="14161" y="7371"/>
                    <a:pt x="14423" y="2449"/>
                    <a:pt x="10707" y="615"/>
                  </a:cubicBezTo>
                  <a:cubicBezTo>
                    <a:pt x="9845" y="190"/>
                    <a:pt x="9045" y="1"/>
                    <a:pt x="83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3"/>
            <p:cNvSpPr/>
            <p:nvPr/>
          </p:nvSpPr>
          <p:spPr>
            <a:xfrm rot="5218948">
              <a:off x="8326463" y="1366437"/>
              <a:ext cx="1435361" cy="705928"/>
            </a:xfrm>
            <a:custGeom>
              <a:rect b="b" l="l" r="r" t="t"/>
              <a:pathLst>
                <a:path extrusionOk="0" h="13905" w="28273">
                  <a:moveTo>
                    <a:pt x="22965" y="4712"/>
                  </a:moveTo>
                  <a:cubicBezTo>
                    <a:pt x="23307" y="4712"/>
                    <a:pt x="23712" y="5026"/>
                    <a:pt x="23913" y="5270"/>
                  </a:cubicBezTo>
                  <a:cubicBezTo>
                    <a:pt x="24348" y="5799"/>
                    <a:pt x="24645" y="6444"/>
                    <a:pt x="24794" y="7120"/>
                  </a:cubicBezTo>
                  <a:lnTo>
                    <a:pt x="24794" y="7120"/>
                  </a:lnTo>
                  <a:cubicBezTo>
                    <a:pt x="24226" y="7075"/>
                    <a:pt x="23668" y="6870"/>
                    <a:pt x="23211" y="6524"/>
                  </a:cubicBezTo>
                  <a:cubicBezTo>
                    <a:pt x="22787" y="6202"/>
                    <a:pt x="22257" y="5615"/>
                    <a:pt x="22510" y="5041"/>
                  </a:cubicBezTo>
                  <a:cubicBezTo>
                    <a:pt x="22616" y="4802"/>
                    <a:pt x="22782" y="4712"/>
                    <a:pt x="22965" y="4712"/>
                  </a:cubicBezTo>
                  <a:close/>
                  <a:moveTo>
                    <a:pt x="11487" y="7169"/>
                  </a:moveTo>
                  <a:cubicBezTo>
                    <a:pt x="11526" y="7169"/>
                    <a:pt x="11566" y="7171"/>
                    <a:pt x="11606" y="7177"/>
                  </a:cubicBezTo>
                  <a:cubicBezTo>
                    <a:pt x="12232" y="7264"/>
                    <a:pt x="12398" y="8015"/>
                    <a:pt x="12268" y="8532"/>
                  </a:cubicBezTo>
                  <a:cubicBezTo>
                    <a:pt x="12114" y="9151"/>
                    <a:pt x="11699" y="9725"/>
                    <a:pt x="11314" y="10224"/>
                  </a:cubicBezTo>
                  <a:cubicBezTo>
                    <a:pt x="11020" y="10606"/>
                    <a:pt x="10696" y="10961"/>
                    <a:pt x="10341" y="11285"/>
                  </a:cubicBezTo>
                  <a:lnTo>
                    <a:pt x="10341" y="11285"/>
                  </a:lnTo>
                  <a:cubicBezTo>
                    <a:pt x="10323" y="11249"/>
                    <a:pt x="10306" y="11213"/>
                    <a:pt x="10289" y="11177"/>
                  </a:cubicBezTo>
                  <a:cubicBezTo>
                    <a:pt x="9842" y="10213"/>
                    <a:pt x="9763" y="9043"/>
                    <a:pt x="10265" y="8082"/>
                  </a:cubicBezTo>
                  <a:cubicBezTo>
                    <a:pt x="10492" y="7649"/>
                    <a:pt x="10962" y="7169"/>
                    <a:pt x="11487" y="7169"/>
                  </a:cubicBezTo>
                  <a:close/>
                  <a:moveTo>
                    <a:pt x="18680" y="7296"/>
                  </a:moveTo>
                  <a:cubicBezTo>
                    <a:pt x="18782" y="7296"/>
                    <a:pt x="18891" y="7326"/>
                    <a:pt x="19003" y="7397"/>
                  </a:cubicBezTo>
                  <a:cubicBezTo>
                    <a:pt x="19502" y="7712"/>
                    <a:pt x="19638" y="8446"/>
                    <a:pt x="19658" y="8988"/>
                  </a:cubicBezTo>
                  <a:cubicBezTo>
                    <a:pt x="19683" y="9630"/>
                    <a:pt x="19527" y="10274"/>
                    <a:pt x="19241" y="10849"/>
                  </a:cubicBezTo>
                  <a:cubicBezTo>
                    <a:pt x="19165" y="11003"/>
                    <a:pt x="19079" y="11151"/>
                    <a:pt x="18984" y="11292"/>
                  </a:cubicBezTo>
                  <a:lnTo>
                    <a:pt x="18984" y="11292"/>
                  </a:lnTo>
                  <a:cubicBezTo>
                    <a:pt x="18476" y="10857"/>
                    <a:pt x="18090" y="10275"/>
                    <a:pt x="17906" y="9636"/>
                  </a:cubicBezTo>
                  <a:cubicBezTo>
                    <a:pt x="17763" y="9138"/>
                    <a:pt x="17722" y="8569"/>
                    <a:pt x="17885" y="8073"/>
                  </a:cubicBezTo>
                  <a:cubicBezTo>
                    <a:pt x="18005" y="7714"/>
                    <a:pt x="18302" y="7296"/>
                    <a:pt x="18680" y="7296"/>
                  </a:cubicBezTo>
                  <a:close/>
                  <a:moveTo>
                    <a:pt x="1780" y="0"/>
                  </a:moveTo>
                  <a:cubicBezTo>
                    <a:pt x="1747" y="0"/>
                    <a:pt x="1713" y="14"/>
                    <a:pt x="1681" y="47"/>
                  </a:cubicBezTo>
                  <a:cubicBezTo>
                    <a:pt x="1204" y="543"/>
                    <a:pt x="941" y="1173"/>
                    <a:pt x="780" y="1834"/>
                  </a:cubicBezTo>
                  <a:cubicBezTo>
                    <a:pt x="598" y="2574"/>
                    <a:pt x="490" y="3336"/>
                    <a:pt x="375" y="4089"/>
                  </a:cubicBezTo>
                  <a:cubicBezTo>
                    <a:pt x="139" y="5640"/>
                    <a:pt x="0" y="7244"/>
                    <a:pt x="347" y="8789"/>
                  </a:cubicBezTo>
                  <a:cubicBezTo>
                    <a:pt x="644" y="10111"/>
                    <a:pt x="1287" y="11375"/>
                    <a:pt x="2362" y="12229"/>
                  </a:cubicBezTo>
                  <a:cubicBezTo>
                    <a:pt x="3364" y="13026"/>
                    <a:pt x="4661" y="13424"/>
                    <a:pt x="5936" y="13424"/>
                  </a:cubicBezTo>
                  <a:cubicBezTo>
                    <a:pt x="5963" y="13424"/>
                    <a:pt x="5990" y="13423"/>
                    <a:pt x="6018" y="13423"/>
                  </a:cubicBezTo>
                  <a:cubicBezTo>
                    <a:pt x="7576" y="13402"/>
                    <a:pt x="9055" y="12775"/>
                    <a:pt x="10256" y="11795"/>
                  </a:cubicBezTo>
                  <a:lnTo>
                    <a:pt x="10256" y="11795"/>
                  </a:lnTo>
                  <a:cubicBezTo>
                    <a:pt x="10625" y="12382"/>
                    <a:pt x="11134" y="12880"/>
                    <a:pt x="11744" y="13228"/>
                  </a:cubicBezTo>
                  <a:cubicBezTo>
                    <a:pt x="12551" y="13690"/>
                    <a:pt x="13475" y="13904"/>
                    <a:pt x="14401" y="13904"/>
                  </a:cubicBezTo>
                  <a:cubicBezTo>
                    <a:pt x="14834" y="13904"/>
                    <a:pt x="15267" y="13857"/>
                    <a:pt x="15689" y="13767"/>
                  </a:cubicBezTo>
                  <a:cubicBezTo>
                    <a:pt x="16980" y="13488"/>
                    <a:pt x="18223" y="12798"/>
                    <a:pt x="19047" y="11752"/>
                  </a:cubicBezTo>
                  <a:lnTo>
                    <a:pt x="19047" y="11752"/>
                  </a:lnTo>
                  <a:cubicBezTo>
                    <a:pt x="19666" y="12192"/>
                    <a:pt x="20367" y="12390"/>
                    <a:pt x="21067" y="12390"/>
                  </a:cubicBezTo>
                  <a:cubicBezTo>
                    <a:pt x="22731" y="12390"/>
                    <a:pt x="24396" y="11274"/>
                    <a:pt x="24976" y="9636"/>
                  </a:cubicBezTo>
                  <a:cubicBezTo>
                    <a:pt x="25223" y="8938"/>
                    <a:pt x="25285" y="8183"/>
                    <a:pt x="25182" y="7450"/>
                  </a:cubicBezTo>
                  <a:lnTo>
                    <a:pt x="25182" y="7450"/>
                  </a:lnTo>
                  <a:cubicBezTo>
                    <a:pt x="26329" y="7394"/>
                    <a:pt x="27339" y="6721"/>
                    <a:pt x="27872" y="5688"/>
                  </a:cubicBezTo>
                  <a:cubicBezTo>
                    <a:pt x="28150" y="5151"/>
                    <a:pt x="28273" y="4549"/>
                    <a:pt x="28228" y="3947"/>
                  </a:cubicBezTo>
                  <a:cubicBezTo>
                    <a:pt x="28221" y="3858"/>
                    <a:pt x="28157" y="3817"/>
                    <a:pt x="28088" y="3817"/>
                  </a:cubicBezTo>
                  <a:cubicBezTo>
                    <a:pt x="27997" y="3817"/>
                    <a:pt x="27898" y="3887"/>
                    <a:pt x="27907" y="4004"/>
                  </a:cubicBezTo>
                  <a:cubicBezTo>
                    <a:pt x="27990" y="5111"/>
                    <a:pt x="27374" y="6246"/>
                    <a:pt x="26404" y="6784"/>
                  </a:cubicBezTo>
                  <a:cubicBezTo>
                    <a:pt x="26010" y="7002"/>
                    <a:pt x="25570" y="7114"/>
                    <a:pt x="25127" y="7128"/>
                  </a:cubicBezTo>
                  <a:lnTo>
                    <a:pt x="25127" y="7128"/>
                  </a:lnTo>
                  <a:cubicBezTo>
                    <a:pt x="25036" y="6692"/>
                    <a:pt x="24888" y="6269"/>
                    <a:pt x="24686" y="5875"/>
                  </a:cubicBezTo>
                  <a:cubicBezTo>
                    <a:pt x="24401" y="5320"/>
                    <a:pt x="24002" y="4718"/>
                    <a:pt x="23402" y="4472"/>
                  </a:cubicBezTo>
                  <a:cubicBezTo>
                    <a:pt x="23272" y="4418"/>
                    <a:pt x="23134" y="4389"/>
                    <a:pt x="22997" y="4389"/>
                  </a:cubicBezTo>
                  <a:cubicBezTo>
                    <a:pt x="22839" y="4389"/>
                    <a:pt x="22684" y="4428"/>
                    <a:pt x="22545" y="4517"/>
                  </a:cubicBezTo>
                  <a:cubicBezTo>
                    <a:pt x="22286" y="4682"/>
                    <a:pt x="22140" y="4982"/>
                    <a:pt x="22126" y="5283"/>
                  </a:cubicBezTo>
                  <a:cubicBezTo>
                    <a:pt x="22091" y="5931"/>
                    <a:pt x="22603" y="6494"/>
                    <a:pt x="23099" y="6845"/>
                  </a:cubicBezTo>
                  <a:cubicBezTo>
                    <a:pt x="23609" y="7206"/>
                    <a:pt x="24229" y="7417"/>
                    <a:pt x="24855" y="7449"/>
                  </a:cubicBezTo>
                  <a:lnTo>
                    <a:pt x="24855" y="7449"/>
                  </a:lnTo>
                  <a:cubicBezTo>
                    <a:pt x="24907" y="7807"/>
                    <a:pt x="24918" y="8170"/>
                    <a:pt x="24886" y="8526"/>
                  </a:cubicBezTo>
                  <a:cubicBezTo>
                    <a:pt x="24783" y="9671"/>
                    <a:pt x="24203" y="10698"/>
                    <a:pt x="23262" y="11363"/>
                  </a:cubicBezTo>
                  <a:cubicBezTo>
                    <a:pt x="22631" y="11810"/>
                    <a:pt x="21851" y="12079"/>
                    <a:pt x="21075" y="12079"/>
                  </a:cubicBezTo>
                  <a:cubicBezTo>
                    <a:pt x="20747" y="12079"/>
                    <a:pt x="20420" y="12031"/>
                    <a:pt x="20105" y="11929"/>
                  </a:cubicBezTo>
                  <a:cubicBezTo>
                    <a:pt x="19796" y="11828"/>
                    <a:pt x="19505" y="11679"/>
                    <a:pt x="19239" y="11491"/>
                  </a:cubicBezTo>
                  <a:lnTo>
                    <a:pt x="19239" y="11491"/>
                  </a:lnTo>
                  <a:cubicBezTo>
                    <a:pt x="19593" y="10968"/>
                    <a:pt x="19835" y="10369"/>
                    <a:pt x="19935" y="9744"/>
                  </a:cubicBezTo>
                  <a:cubicBezTo>
                    <a:pt x="20041" y="9084"/>
                    <a:pt x="20002" y="8322"/>
                    <a:pt x="19689" y="7719"/>
                  </a:cubicBezTo>
                  <a:cubicBezTo>
                    <a:pt x="19482" y="7321"/>
                    <a:pt x="19098" y="6972"/>
                    <a:pt x="18662" y="6972"/>
                  </a:cubicBezTo>
                  <a:cubicBezTo>
                    <a:pt x="18533" y="6972"/>
                    <a:pt x="18399" y="7003"/>
                    <a:pt x="18264" y="7072"/>
                  </a:cubicBezTo>
                  <a:cubicBezTo>
                    <a:pt x="17741" y="7340"/>
                    <a:pt x="17518" y="7975"/>
                    <a:pt x="17470" y="8524"/>
                  </a:cubicBezTo>
                  <a:cubicBezTo>
                    <a:pt x="17369" y="9675"/>
                    <a:pt x="17924" y="10816"/>
                    <a:pt x="18794" y="11555"/>
                  </a:cubicBezTo>
                  <a:lnTo>
                    <a:pt x="18794" y="11555"/>
                  </a:lnTo>
                  <a:cubicBezTo>
                    <a:pt x="18204" y="12303"/>
                    <a:pt x="17368" y="12855"/>
                    <a:pt x="16484" y="13194"/>
                  </a:cubicBezTo>
                  <a:cubicBezTo>
                    <a:pt x="15834" y="13443"/>
                    <a:pt x="15127" y="13572"/>
                    <a:pt x="14424" y="13572"/>
                  </a:cubicBezTo>
                  <a:cubicBezTo>
                    <a:pt x="12869" y="13572"/>
                    <a:pt x="11337" y="12941"/>
                    <a:pt x="10506" y="11582"/>
                  </a:cubicBezTo>
                  <a:lnTo>
                    <a:pt x="10506" y="11582"/>
                  </a:lnTo>
                  <a:cubicBezTo>
                    <a:pt x="11253" y="10920"/>
                    <a:pt x="11880" y="10119"/>
                    <a:pt x="12334" y="9245"/>
                  </a:cubicBezTo>
                  <a:cubicBezTo>
                    <a:pt x="12644" y="8650"/>
                    <a:pt x="12794" y="7913"/>
                    <a:pt x="12388" y="7321"/>
                  </a:cubicBezTo>
                  <a:cubicBezTo>
                    <a:pt x="12168" y="7001"/>
                    <a:pt x="11836" y="6854"/>
                    <a:pt x="11491" y="6854"/>
                  </a:cubicBezTo>
                  <a:cubicBezTo>
                    <a:pt x="11254" y="6854"/>
                    <a:pt x="11011" y="6923"/>
                    <a:pt x="10794" y="7055"/>
                  </a:cubicBezTo>
                  <a:cubicBezTo>
                    <a:pt x="9713" y="7707"/>
                    <a:pt x="9444" y="9170"/>
                    <a:pt x="9671" y="10323"/>
                  </a:cubicBezTo>
                  <a:cubicBezTo>
                    <a:pt x="9753" y="10737"/>
                    <a:pt x="9895" y="11135"/>
                    <a:pt x="10089" y="11505"/>
                  </a:cubicBezTo>
                  <a:lnTo>
                    <a:pt x="10089" y="11505"/>
                  </a:lnTo>
                  <a:cubicBezTo>
                    <a:pt x="9188" y="12258"/>
                    <a:pt x="8109" y="12816"/>
                    <a:pt x="6946" y="13015"/>
                  </a:cubicBezTo>
                  <a:cubicBezTo>
                    <a:pt x="6616" y="13072"/>
                    <a:pt x="6281" y="13100"/>
                    <a:pt x="5946" y="13100"/>
                  </a:cubicBezTo>
                  <a:cubicBezTo>
                    <a:pt x="5093" y="13100"/>
                    <a:pt x="4240" y="12916"/>
                    <a:pt x="3470" y="12545"/>
                  </a:cubicBezTo>
                  <a:cubicBezTo>
                    <a:pt x="2370" y="12013"/>
                    <a:pt x="1550" y="11085"/>
                    <a:pt x="1067" y="9972"/>
                  </a:cubicBezTo>
                  <a:cubicBezTo>
                    <a:pt x="541" y="8762"/>
                    <a:pt x="411" y="7423"/>
                    <a:pt x="480" y="6116"/>
                  </a:cubicBezTo>
                  <a:cubicBezTo>
                    <a:pt x="519" y="5363"/>
                    <a:pt x="619" y="4615"/>
                    <a:pt x="736" y="3870"/>
                  </a:cubicBezTo>
                  <a:cubicBezTo>
                    <a:pt x="841" y="3213"/>
                    <a:pt x="933" y="2545"/>
                    <a:pt x="1096" y="1899"/>
                  </a:cubicBezTo>
                  <a:cubicBezTo>
                    <a:pt x="1243" y="1317"/>
                    <a:pt x="1466" y="736"/>
                    <a:pt x="1888" y="297"/>
                  </a:cubicBezTo>
                  <a:cubicBezTo>
                    <a:pt x="2001" y="180"/>
                    <a:pt x="1900" y="0"/>
                    <a:pt x="178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3"/>
            <p:cNvSpPr/>
            <p:nvPr/>
          </p:nvSpPr>
          <p:spPr>
            <a:xfrm rot="10800000">
              <a:off x="9110543" y="686979"/>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3"/>
            <p:cNvSpPr/>
            <p:nvPr/>
          </p:nvSpPr>
          <p:spPr>
            <a:xfrm rot="10800000">
              <a:off x="8131755" y="48242"/>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3"/>
            <p:cNvSpPr/>
            <p:nvPr/>
          </p:nvSpPr>
          <p:spPr>
            <a:xfrm rot="10800000">
              <a:off x="7799171" y="173411"/>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3"/>
            <p:cNvSpPr/>
            <p:nvPr/>
          </p:nvSpPr>
          <p:spPr>
            <a:xfrm rot="10800000">
              <a:off x="8851510" y="729617"/>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3"/>
            <p:cNvSpPr/>
            <p:nvPr/>
          </p:nvSpPr>
          <p:spPr>
            <a:xfrm rot="10800000">
              <a:off x="9257833" y="1797050"/>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3"/>
            <p:cNvSpPr/>
            <p:nvPr/>
          </p:nvSpPr>
          <p:spPr>
            <a:xfrm rot="10800000">
              <a:off x="8369785" y="289942"/>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3"/>
            <p:cNvSpPr/>
            <p:nvPr/>
          </p:nvSpPr>
          <p:spPr>
            <a:xfrm rot="10800000">
              <a:off x="9078996" y="173411"/>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3"/>
            <p:cNvSpPr/>
            <p:nvPr/>
          </p:nvSpPr>
          <p:spPr>
            <a:xfrm rot="10800000">
              <a:off x="9150160" y="1170805"/>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3"/>
            <p:cNvSpPr/>
            <p:nvPr/>
          </p:nvSpPr>
          <p:spPr>
            <a:xfrm rot="10800000">
              <a:off x="226165" y="4883159"/>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3"/>
            <p:cNvSpPr/>
            <p:nvPr/>
          </p:nvSpPr>
          <p:spPr>
            <a:xfrm rot="10800000">
              <a:off x="112785" y="4153752"/>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3"/>
            <p:cNvSpPr/>
            <p:nvPr/>
          </p:nvSpPr>
          <p:spPr>
            <a:xfrm rot="10800000">
              <a:off x="437875" y="3713635"/>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3"/>
            <p:cNvSpPr/>
            <p:nvPr/>
          </p:nvSpPr>
          <p:spPr>
            <a:xfrm rot="10800000">
              <a:off x="152402" y="3215864"/>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3"/>
            <p:cNvSpPr/>
            <p:nvPr/>
          </p:nvSpPr>
          <p:spPr>
            <a:xfrm rot="10800000">
              <a:off x="1330701" y="4858921"/>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3"/>
            <p:cNvSpPr/>
            <p:nvPr/>
          </p:nvSpPr>
          <p:spPr>
            <a:xfrm>
              <a:off x="437867" y="4608570"/>
              <a:ext cx="120720" cy="96878"/>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3"/>
            <p:cNvSpPr/>
            <p:nvPr/>
          </p:nvSpPr>
          <p:spPr>
            <a:xfrm>
              <a:off x="679684" y="4895711"/>
              <a:ext cx="67090" cy="48892"/>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302" name="Shape 302"/>
        <p:cNvGrpSpPr/>
        <p:nvPr/>
      </p:nvGrpSpPr>
      <p:grpSpPr>
        <a:xfrm>
          <a:off x="0" y="0"/>
          <a:ext cx="0" cy="0"/>
          <a:chOff x="0" y="0"/>
          <a:chExt cx="0" cy="0"/>
        </a:xfrm>
      </p:grpSpPr>
      <p:sp>
        <p:nvSpPr>
          <p:cNvPr id="303" name="Google Shape;303;p14"/>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304" name="Google Shape;304;p14"/>
          <p:cNvGrpSpPr/>
          <p:nvPr/>
        </p:nvGrpSpPr>
        <p:grpSpPr>
          <a:xfrm>
            <a:off x="-584109" y="-828017"/>
            <a:ext cx="10399088" cy="5971511"/>
            <a:chOff x="-584109" y="-828017"/>
            <a:chExt cx="10399088" cy="5971511"/>
          </a:xfrm>
        </p:grpSpPr>
        <p:sp>
          <p:nvSpPr>
            <p:cNvPr id="305" name="Google Shape;305;p14"/>
            <p:cNvSpPr/>
            <p:nvPr/>
          </p:nvSpPr>
          <p:spPr>
            <a:xfrm flipH="1" rot="-394675">
              <a:off x="-535261" y="2792698"/>
              <a:ext cx="906264" cy="904931"/>
            </a:xfrm>
            <a:custGeom>
              <a:rect b="b" l="l" r="r" t="t"/>
              <a:pathLst>
                <a:path extrusionOk="0" h="13573" w="13593">
                  <a:moveTo>
                    <a:pt x="3897" y="5135"/>
                  </a:moveTo>
                  <a:cubicBezTo>
                    <a:pt x="4220" y="5167"/>
                    <a:pt x="4538" y="5239"/>
                    <a:pt x="4840" y="5348"/>
                  </a:cubicBezTo>
                  <a:cubicBezTo>
                    <a:pt x="5554" y="5605"/>
                    <a:pt x="6192" y="6032"/>
                    <a:pt x="6755" y="6535"/>
                  </a:cubicBezTo>
                  <a:cubicBezTo>
                    <a:pt x="7051" y="6796"/>
                    <a:pt x="7325" y="7081"/>
                    <a:pt x="7584" y="7380"/>
                  </a:cubicBezTo>
                  <a:cubicBezTo>
                    <a:pt x="7832" y="7664"/>
                    <a:pt x="8092" y="7958"/>
                    <a:pt x="8273" y="8291"/>
                  </a:cubicBezTo>
                  <a:cubicBezTo>
                    <a:pt x="8452" y="8619"/>
                    <a:pt x="8559" y="9029"/>
                    <a:pt x="8311" y="9352"/>
                  </a:cubicBezTo>
                  <a:cubicBezTo>
                    <a:pt x="8120" y="9597"/>
                    <a:pt x="7790" y="9719"/>
                    <a:pt x="7487" y="9720"/>
                  </a:cubicBezTo>
                  <a:cubicBezTo>
                    <a:pt x="7486" y="9720"/>
                    <a:pt x="7485" y="9720"/>
                    <a:pt x="7484" y="9720"/>
                  </a:cubicBezTo>
                  <a:cubicBezTo>
                    <a:pt x="6722" y="9720"/>
                    <a:pt x="6067" y="9054"/>
                    <a:pt x="5587" y="8533"/>
                  </a:cubicBezTo>
                  <a:cubicBezTo>
                    <a:pt x="4723" y="7596"/>
                    <a:pt x="4069" y="6408"/>
                    <a:pt x="3897" y="5135"/>
                  </a:cubicBezTo>
                  <a:close/>
                  <a:moveTo>
                    <a:pt x="7609" y="0"/>
                  </a:moveTo>
                  <a:cubicBezTo>
                    <a:pt x="7080" y="0"/>
                    <a:pt x="6552" y="101"/>
                    <a:pt x="6047" y="332"/>
                  </a:cubicBezTo>
                  <a:cubicBezTo>
                    <a:pt x="4732" y="934"/>
                    <a:pt x="3851" y="2267"/>
                    <a:pt x="3600" y="3665"/>
                  </a:cubicBezTo>
                  <a:cubicBezTo>
                    <a:pt x="3534" y="4037"/>
                    <a:pt x="3515" y="4412"/>
                    <a:pt x="3537" y="4784"/>
                  </a:cubicBezTo>
                  <a:lnTo>
                    <a:pt x="3537" y="4784"/>
                  </a:lnTo>
                  <a:cubicBezTo>
                    <a:pt x="3535" y="4784"/>
                    <a:pt x="3532" y="4784"/>
                    <a:pt x="3530" y="4784"/>
                  </a:cubicBezTo>
                  <a:cubicBezTo>
                    <a:pt x="3016" y="4784"/>
                    <a:pt x="2502" y="4882"/>
                    <a:pt x="2025" y="5072"/>
                  </a:cubicBezTo>
                  <a:cubicBezTo>
                    <a:pt x="1406" y="5321"/>
                    <a:pt x="840" y="5748"/>
                    <a:pt x="493" y="6326"/>
                  </a:cubicBezTo>
                  <a:cubicBezTo>
                    <a:pt x="59" y="7049"/>
                    <a:pt x="1" y="7923"/>
                    <a:pt x="177" y="8734"/>
                  </a:cubicBezTo>
                  <a:cubicBezTo>
                    <a:pt x="511" y="10277"/>
                    <a:pt x="1564" y="11653"/>
                    <a:pt x="2866" y="12514"/>
                  </a:cubicBezTo>
                  <a:cubicBezTo>
                    <a:pt x="3922" y="13212"/>
                    <a:pt x="5169" y="13572"/>
                    <a:pt x="6424" y="13572"/>
                  </a:cubicBezTo>
                  <a:cubicBezTo>
                    <a:pt x="6858" y="13572"/>
                    <a:pt x="7292" y="13529"/>
                    <a:pt x="7720" y="13442"/>
                  </a:cubicBezTo>
                  <a:cubicBezTo>
                    <a:pt x="8132" y="13359"/>
                    <a:pt x="8534" y="13234"/>
                    <a:pt x="8921" y="13074"/>
                  </a:cubicBezTo>
                  <a:cubicBezTo>
                    <a:pt x="9092" y="13003"/>
                    <a:pt x="9006" y="12766"/>
                    <a:pt x="8850" y="12766"/>
                  </a:cubicBezTo>
                  <a:cubicBezTo>
                    <a:pt x="8829" y="12766"/>
                    <a:pt x="8807" y="12770"/>
                    <a:pt x="8784" y="12779"/>
                  </a:cubicBezTo>
                  <a:cubicBezTo>
                    <a:pt x="8032" y="13091"/>
                    <a:pt x="7220" y="13248"/>
                    <a:pt x="6409" y="13248"/>
                  </a:cubicBezTo>
                  <a:cubicBezTo>
                    <a:pt x="5627" y="13248"/>
                    <a:pt x="4845" y="13102"/>
                    <a:pt x="4116" y="12807"/>
                  </a:cubicBezTo>
                  <a:cubicBezTo>
                    <a:pt x="2789" y="12271"/>
                    <a:pt x="1660" y="11251"/>
                    <a:pt x="990" y="9989"/>
                  </a:cubicBezTo>
                  <a:cubicBezTo>
                    <a:pt x="314" y="8715"/>
                    <a:pt x="55" y="6986"/>
                    <a:pt x="1245" y="5926"/>
                  </a:cubicBezTo>
                  <a:cubicBezTo>
                    <a:pt x="1867" y="5372"/>
                    <a:pt x="2682" y="5115"/>
                    <a:pt x="3501" y="5115"/>
                  </a:cubicBezTo>
                  <a:cubicBezTo>
                    <a:pt x="3523" y="5115"/>
                    <a:pt x="3546" y="5115"/>
                    <a:pt x="3568" y="5116"/>
                  </a:cubicBezTo>
                  <a:lnTo>
                    <a:pt x="3568" y="5116"/>
                  </a:lnTo>
                  <a:cubicBezTo>
                    <a:pt x="3702" y="6181"/>
                    <a:pt x="4162" y="7210"/>
                    <a:pt x="4790" y="8073"/>
                  </a:cubicBezTo>
                  <a:cubicBezTo>
                    <a:pt x="5019" y="8388"/>
                    <a:pt x="5272" y="8685"/>
                    <a:pt x="5548" y="8960"/>
                  </a:cubicBezTo>
                  <a:cubicBezTo>
                    <a:pt x="5846" y="9260"/>
                    <a:pt x="6167" y="9554"/>
                    <a:pt x="6537" y="9764"/>
                  </a:cubicBezTo>
                  <a:cubicBezTo>
                    <a:pt x="6832" y="9931"/>
                    <a:pt x="7179" y="10034"/>
                    <a:pt x="7516" y="10034"/>
                  </a:cubicBezTo>
                  <a:cubicBezTo>
                    <a:pt x="7902" y="10034"/>
                    <a:pt x="8276" y="9900"/>
                    <a:pt x="8548" y="9575"/>
                  </a:cubicBezTo>
                  <a:cubicBezTo>
                    <a:pt x="9125" y="8883"/>
                    <a:pt x="8535" y="8018"/>
                    <a:pt x="8075" y="7455"/>
                  </a:cubicBezTo>
                  <a:cubicBezTo>
                    <a:pt x="7540" y="6803"/>
                    <a:pt x="6937" y="6194"/>
                    <a:pt x="6240" y="5715"/>
                  </a:cubicBezTo>
                  <a:cubicBezTo>
                    <a:pt x="5593" y="5269"/>
                    <a:pt x="4848" y="4928"/>
                    <a:pt x="4065" y="4820"/>
                  </a:cubicBezTo>
                  <a:cubicBezTo>
                    <a:pt x="3998" y="4811"/>
                    <a:pt x="3931" y="4804"/>
                    <a:pt x="3863" y="4798"/>
                  </a:cubicBezTo>
                  <a:lnTo>
                    <a:pt x="3863" y="4798"/>
                  </a:lnTo>
                  <a:cubicBezTo>
                    <a:pt x="3860" y="4743"/>
                    <a:pt x="3857" y="4687"/>
                    <a:pt x="3855" y="4631"/>
                  </a:cubicBezTo>
                  <a:cubicBezTo>
                    <a:pt x="3814" y="3326"/>
                    <a:pt x="4365" y="1996"/>
                    <a:pt x="5369" y="1148"/>
                  </a:cubicBezTo>
                  <a:cubicBezTo>
                    <a:pt x="5891" y="705"/>
                    <a:pt x="6521" y="427"/>
                    <a:pt x="7201" y="345"/>
                  </a:cubicBezTo>
                  <a:cubicBezTo>
                    <a:pt x="7341" y="329"/>
                    <a:pt x="7482" y="321"/>
                    <a:pt x="7622" y="321"/>
                  </a:cubicBezTo>
                  <a:cubicBezTo>
                    <a:pt x="8254" y="321"/>
                    <a:pt x="8883" y="479"/>
                    <a:pt x="9465" y="723"/>
                  </a:cubicBezTo>
                  <a:cubicBezTo>
                    <a:pt x="10190" y="1027"/>
                    <a:pt x="10856" y="1470"/>
                    <a:pt x="11447" y="1987"/>
                  </a:cubicBezTo>
                  <a:cubicBezTo>
                    <a:pt x="12034" y="2501"/>
                    <a:pt x="12556" y="3148"/>
                    <a:pt x="12697" y="3936"/>
                  </a:cubicBezTo>
                  <a:cubicBezTo>
                    <a:pt x="12765" y="4318"/>
                    <a:pt x="12738" y="4702"/>
                    <a:pt x="12592" y="5062"/>
                  </a:cubicBezTo>
                  <a:cubicBezTo>
                    <a:pt x="12543" y="5186"/>
                    <a:pt x="12648" y="5277"/>
                    <a:pt x="12751" y="5277"/>
                  </a:cubicBezTo>
                  <a:cubicBezTo>
                    <a:pt x="12810" y="5277"/>
                    <a:pt x="12868" y="5248"/>
                    <a:pt x="12897" y="5177"/>
                  </a:cubicBezTo>
                  <a:cubicBezTo>
                    <a:pt x="13593" y="3451"/>
                    <a:pt x="12046" y="1894"/>
                    <a:pt x="10728" y="1033"/>
                  </a:cubicBezTo>
                  <a:cubicBezTo>
                    <a:pt x="9809" y="433"/>
                    <a:pt x="8706" y="0"/>
                    <a:pt x="76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6" name="Google Shape;306;p14"/>
            <p:cNvPicPr preferRelativeResize="0"/>
            <p:nvPr/>
          </p:nvPicPr>
          <p:blipFill rotWithShape="1">
            <a:blip r:embed="rId2">
              <a:alphaModFix/>
            </a:blip>
            <a:srcRect b="10099" l="22497" r="50322" t="18675"/>
            <a:stretch/>
          </p:blipFill>
          <p:spPr>
            <a:xfrm rot="-822971">
              <a:off x="133354" y="4313128"/>
              <a:ext cx="241352" cy="754377"/>
            </a:xfrm>
            <a:prstGeom prst="rect">
              <a:avLst/>
            </a:prstGeom>
            <a:noFill/>
            <a:ln>
              <a:noFill/>
            </a:ln>
          </p:spPr>
        </p:pic>
        <p:sp>
          <p:nvSpPr>
            <p:cNvPr id="307" name="Google Shape;307;p14"/>
            <p:cNvSpPr/>
            <p:nvPr/>
          </p:nvSpPr>
          <p:spPr>
            <a:xfrm flipH="1" rot="5400000">
              <a:off x="252749" y="3923036"/>
              <a:ext cx="75950" cy="60900"/>
            </a:xfrm>
            <a:custGeom>
              <a:rect b="b" l="l" r="r" t="t"/>
              <a:pathLst>
                <a:path extrusionOk="0" h="2436" w="3038">
                  <a:moveTo>
                    <a:pt x="1683" y="660"/>
                  </a:moveTo>
                  <a:cubicBezTo>
                    <a:pt x="1733" y="660"/>
                    <a:pt x="1798" y="680"/>
                    <a:pt x="1878" y="728"/>
                  </a:cubicBezTo>
                  <a:cubicBezTo>
                    <a:pt x="1969" y="781"/>
                    <a:pt x="2081" y="886"/>
                    <a:pt x="2140" y="974"/>
                  </a:cubicBezTo>
                  <a:cubicBezTo>
                    <a:pt x="2180" y="1029"/>
                    <a:pt x="2213" y="1105"/>
                    <a:pt x="2237" y="1188"/>
                  </a:cubicBezTo>
                  <a:cubicBezTo>
                    <a:pt x="2181" y="1218"/>
                    <a:pt x="2116" y="1237"/>
                    <a:pt x="2050" y="1237"/>
                  </a:cubicBezTo>
                  <a:cubicBezTo>
                    <a:pt x="2037" y="1237"/>
                    <a:pt x="2024" y="1236"/>
                    <a:pt x="2011" y="1234"/>
                  </a:cubicBezTo>
                  <a:cubicBezTo>
                    <a:pt x="1878" y="1223"/>
                    <a:pt x="1730" y="1178"/>
                    <a:pt x="1638" y="1074"/>
                  </a:cubicBezTo>
                  <a:cubicBezTo>
                    <a:pt x="1514" y="933"/>
                    <a:pt x="1499" y="660"/>
                    <a:pt x="1683" y="660"/>
                  </a:cubicBezTo>
                  <a:close/>
                  <a:moveTo>
                    <a:pt x="780" y="592"/>
                  </a:moveTo>
                  <a:lnTo>
                    <a:pt x="780" y="592"/>
                  </a:lnTo>
                  <a:cubicBezTo>
                    <a:pt x="687" y="732"/>
                    <a:pt x="634" y="892"/>
                    <a:pt x="649" y="1067"/>
                  </a:cubicBezTo>
                  <a:cubicBezTo>
                    <a:pt x="678" y="1431"/>
                    <a:pt x="888" y="1558"/>
                    <a:pt x="1144" y="1569"/>
                  </a:cubicBezTo>
                  <a:cubicBezTo>
                    <a:pt x="1268" y="1689"/>
                    <a:pt x="1411" y="1787"/>
                    <a:pt x="1556" y="1851"/>
                  </a:cubicBezTo>
                  <a:cubicBezTo>
                    <a:pt x="1517" y="1854"/>
                    <a:pt x="1481" y="1855"/>
                    <a:pt x="1450" y="1855"/>
                  </a:cubicBezTo>
                  <a:cubicBezTo>
                    <a:pt x="1448" y="1855"/>
                    <a:pt x="1446" y="1855"/>
                    <a:pt x="1444" y="1855"/>
                  </a:cubicBezTo>
                  <a:cubicBezTo>
                    <a:pt x="1119" y="1855"/>
                    <a:pt x="815" y="1728"/>
                    <a:pt x="647" y="1435"/>
                  </a:cubicBezTo>
                  <a:cubicBezTo>
                    <a:pt x="497" y="1173"/>
                    <a:pt x="505" y="746"/>
                    <a:pt x="780" y="592"/>
                  </a:cubicBezTo>
                  <a:close/>
                  <a:moveTo>
                    <a:pt x="1945" y="0"/>
                  </a:moveTo>
                  <a:cubicBezTo>
                    <a:pt x="1816" y="0"/>
                    <a:pt x="1676" y="24"/>
                    <a:pt x="1536" y="68"/>
                  </a:cubicBezTo>
                  <a:cubicBezTo>
                    <a:pt x="1534" y="68"/>
                    <a:pt x="1531" y="68"/>
                    <a:pt x="1529" y="68"/>
                  </a:cubicBezTo>
                  <a:cubicBezTo>
                    <a:pt x="1348" y="68"/>
                    <a:pt x="1174" y="122"/>
                    <a:pt x="1035" y="242"/>
                  </a:cubicBezTo>
                  <a:cubicBezTo>
                    <a:pt x="984" y="235"/>
                    <a:pt x="935" y="232"/>
                    <a:pt x="887" y="232"/>
                  </a:cubicBezTo>
                  <a:cubicBezTo>
                    <a:pt x="419" y="232"/>
                    <a:pt x="70" y="568"/>
                    <a:pt x="40" y="1074"/>
                  </a:cubicBezTo>
                  <a:cubicBezTo>
                    <a:pt x="1" y="1702"/>
                    <a:pt x="470" y="2238"/>
                    <a:pt x="1060" y="2391"/>
                  </a:cubicBezTo>
                  <a:cubicBezTo>
                    <a:pt x="1176" y="2421"/>
                    <a:pt x="1299" y="2436"/>
                    <a:pt x="1424" y="2436"/>
                  </a:cubicBezTo>
                  <a:cubicBezTo>
                    <a:pt x="1906" y="2436"/>
                    <a:pt x="2424" y="2221"/>
                    <a:pt x="2700" y="1840"/>
                  </a:cubicBezTo>
                  <a:cubicBezTo>
                    <a:pt x="2800" y="1703"/>
                    <a:pt x="2848" y="1562"/>
                    <a:pt x="2860" y="1421"/>
                  </a:cubicBezTo>
                  <a:cubicBezTo>
                    <a:pt x="2910" y="1328"/>
                    <a:pt x="2946" y="1224"/>
                    <a:pt x="2961" y="1114"/>
                  </a:cubicBezTo>
                  <a:cubicBezTo>
                    <a:pt x="3038" y="563"/>
                    <a:pt x="2579" y="59"/>
                    <a:pt x="2043" y="5"/>
                  </a:cubicBezTo>
                  <a:cubicBezTo>
                    <a:pt x="2011" y="2"/>
                    <a:pt x="1978" y="0"/>
                    <a:pt x="19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4"/>
            <p:cNvSpPr/>
            <p:nvPr/>
          </p:nvSpPr>
          <p:spPr>
            <a:xfrm flipH="1" rot="-10606007">
              <a:off x="163091" y="5061618"/>
              <a:ext cx="55575" cy="40500"/>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9" name="Google Shape;309;p14"/>
            <p:cNvPicPr preferRelativeResize="0"/>
            <p:nvPr/>
          </p:nvPicPr>
          <p:blipFill rotWithShape="1">
            <a:blip r:embed="rId2">
              <a:alphaModFix/>
            </a:blip>
            <a:srcRect b="10099" l="22497" r="50322" t="18675"/>
            <a:stretch/>
          </p:blipFill>
          <p:spPr>
            <a:xfrm rot="-6201647">
              <a:off x="719502" y="4561740"/>
              <a:ext cx="241354" cy="754377"/>
            </a:xfrm>
            <a:prstGeom prst="rect">
              <a:avLst/>
            </a:prstGeom>
            <a:noFill/>
            <a:ln>
              <a:noFill/>
            </a:ln>
          </p:spPr>
        </p:pic>
        <p:sp>
          <p:nvSpPr>
            <p:cNvPr id="310" name="Google Shape;310;p14"/>
            <p:cNvSpPr/>
            <p:nvPr/>
          </p:nvSpPr>
          <p:spPr>
            <a:xfrm>
              <a:off x="7080491" y="-828017"/>
              <a:ext cx="2734488" cy="2303402"/>
            </a:xfrm>
            <a:custGeom>
              <a:rect b="b" l="l" r="r" t="t"/>
              <a:pathLst>
                <a:path extrusionOk="0" h="34074" w="40451">
                  <a:moveTo>
                    <a:pt x="14296" y="0"/>
                  </a:moveTo>
                  <a:cubicBezTo>
                    <a:pt x="13558" y="0"/>
                    <a:pt x="12823" y="44"/>
                    <a:pt x="12095" y="134"/>
                  </a:cubicBezTo>
                  <a:cubicBezTo>
                    <a:pt x="10377" y="347"/>
                    <a:pt x="8701" y="823"/>
                    <a:pt x="7143" y="1607"/>
                  </a:cubicBezTo>
                  <a:cubicBezTo>
                    <a:pt x="601" y="4893"/>
                    <a:pt x="1" y="13593"/>
                    <a:pt x="6087" y="17775"/>
                  </a:cubicBezTo>
                  <a:cubicBezTo>
                    <a:pt x="7985" y="19079"/>
                    <a:pt x="10299" y="19751"/>
                    <a:pt x="12606" y="19751"/>
                  </a:cubicBezTo>
                  <a:cubicBezTo>
                    <a:pt x="13731" y="19751"/>
                    <a:pt x="14855" y="19591"/>
                    <a:pt x="15928" y="19266"/>
                  </a:cubicBezTo>
                  <a:cubicBezTo>
                    <a:pt x="17603" y="18759"/>
                    <a:pt x="19157" y="17915"/>
                    <a:pt x="20524" y="16828"/>
                  </a:cubicBezTo>
                  <a:lnTo>
                    <a:pt x="20524" y="16828"/>
                  </a:lnTo>
                  <a:cubicBezTo>
                    <a:pt x="20294" y="18646"/>
                    <a:pt x="20655" y="20545"/>
                    <a:pt x="21626" y="22105"/>
                  </a:cubicBezTo>
                  <a:cubicBezTo>
                    <a:pt x="22783" y="23960"/>
                    <a:pt x="24779" y="25100"/>
                    <a:pt x="26953" y="25224"/>
                  </a:cubicBezTo>
                  <a:cubicBezTo>
                    <a:pt x="27066" y="25230"/>
                    <a:pt x="27178" y="25233"/>
                    <a:pt x="27291" y="25233"/>
                  </a:cubicBezTo>
                  <a:cubicBezTo>
                    <a:pt x="28013" y="25233"/>
                    <a:pt x="28730" y="25104"/>
                    <a:pt x="29403" y="24850"/>
                  </a:cubicBezTo>
                  <a:lnTo>
                    <a:pt x="29403" y="24850"/>
                  </a:lnTo>
                  <a:cubicBezTo>
                    <a:pt x="28237" y="28229"/>
                    <a:pt x="29175" y="33052"/>
                    <a:pt x="33211" y="33925"/>
                  </a:cubicBezTo>
                  <a:cubicBezTo>
                    <a:pt x="33680" y="34026"/>
                    <a:pt x="34119" y="34074"/>
                    <a:pt x="34531" y="34074"/>
                  </a:cubicBezTo>
                  <a:cubicBezTo>
                    <a:pt x="39481" y="34074"/>
                    <a:pt x="40450" y="27170"/>
                    <a:pt x="40266" y="23240"/>
                  </a:cubicBezTo>
                  <a:cubicBezTo>
                    <a:pt x="39972" y="16988"/>
                    <a:pt x="36853" y="11380"/>
                    <a:pt x="31989" y="7514"/>
                  </a:cubicBezTo>
                  <a:cubicBezTo>
                    <a:pt x="28886" y="5046"/>
                    <a:pt x="25437" y="2787"/>
                    <a:pt x="21709" y="1390"/>
                  </a:cubicBezTo>
                  <a:cubicBezTo>
                    <a:pt x="19354" y="507"/>
                    <a:pt x="16810" y="0"/>
                    <a:pt x="142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4"/>
            <p:cNvSpPr/>
            <p:nvPr/>
          </p:nvSpPr>
          <p:spPr>
            <a:xfrm rot="-3175405">
              <a:off x="8688028" y="2493475"/>
              <a:ext cx="906265" cy="904931"/>
            </a:xfrm>
            <a:custGeom>
              <a:rect b="b" l="l" r="r" t="t"/>
              <a:pathLst>
                <a:path extrusionOk="0" h="13573" w="13593">
                  <a:moveTo>
                    <a:pt x="3897" y="5135"/>
                  </a:moveTo>
                  <a:cubicBezTo>
                    <a:pt x="4220" y="5167"/>
                    <a:pt x="4538" y="5239"/>
                    <a:pt x="4840" y="5348"/>
                  </a:cubicBezTo>
                  <a:cubicBezTo>
                    <a:pt x="5554" y="5605"/>
                    <a:pt x="6192" y="6032"/>
                    <a:pt x="6755" y="6535"/>
                  </a:cubicBezTo>
                  <a:cubicBezTo>
                    <a:pt x="7051" y="6796"/>
                    <a:pt x="7325" y="7081"/>
                    <a:pt x="7584" y="7380"/>
                  </a:cubicBezTo>
                  <a:cubicBezTo>
                    <a:pt x="7832" y="7664"/>
                    <a:pt x="8092" y="7958"/>
                    <a:pt x="8273" y="8291"/>
                  </a:cubicBezTo>
                  <a:cubicBezTo>
                    <a:pt x="8452" y="8619"/>
                    <a:pt x="8559" y="9029"/>
                    <a:pt x="8311" y="9352"/>
                  </a:cubicBezTo>
                  <a:cubicBezTo>
                    <a:pt x="8120" y="9597"/>
                    <a:pt x="7790" y="9719"/>
                    <a:pt x="7487" y="9720"/>
                  </a:cubicBezTo>
                  <a:cubicBezTo>
                    <a:pt x="7486" y="9720"/>
                    <a:pt x="7485" y="9720"/>
                    <a:pt x="7484" y="9720"/>
                  </a:cubicBezTo>
                  <a:cubicBezTo>
                    <a:pt x="6722" y="9720"/>
                    <a:pt x="6067" y="9054"/>
                    <a:pt x="5587" y="8533"/>
                  </a:cubicBezTo>
                  <a:cubicBezTo>
                    <a:pt x="4723" y="7596"/>
                    <a:pt x="4069" y="6408"/>
                    <a:pt x="3897" y="5135"/>
                  </a:cubicBezTo>
                  <a:close/>
                  <a:moveTo>
                    <a:pt x="7609" y="0"/>
                  </a:moveTo>
                  <a:cubicBezTo>
                    <a:pt x="7080" y="0"/>
                    <a:pt x="6552" y="101"/>
                    <a:pt x="6047" y="332"/>
                  </a:cubicBezTo>
                  <a:cubicBezTo>
                    <a:pt x="4732" y="934"/>
                    <a:pt x="3851" y="2267"/>
                    <a:pt x="3600" y="3665"/>
                  </a:cubicBezTo>
                  <a:cubicBezTo>
                    <a:pt x="3534" y="4037"/>
                    <a:pt x="3515" y="4412"/>
                    <a:pt x="3537" y="4784"/>
                  </a:cubicBezTo>
                  <a:lnTo>
                    <a:pt x="3537" y="4784"/>
                  </a:lnTo>
                  <a:cubicBezTo>
                    <a:pt x="3535" y="4784"/>
                    <a:pt x="3532" y="4784"/>
                    <a:pt x="3530" y="4784"/>
                  </a:cubicBezTo>
                  <a:cubicBezTo>
                    <a:pt x="3016" y="4784"/>
                    <a:pt x="2502" y="4882"/>
                    <a:pt x="2025" y="5072"/>
                  </a:cubicBezTo>
                  <a:cubicBezTo>
                    <a:pt x="1406" y="5321"/>
                    <a:pt x="840" y="5748"/>
                    <a:pt x="493" y="6326"/>
                  </a:cubicBezTo>
                  <a:cubicBezTo>
                    <a:pt x="59" y="7049"/>
                    <a:pt x="1" y="7923"/>
                    <a:pt x="177" y="8734"/>
                  </a:cubicBezTo>
                  <a:cubicBezTo>
                    <a:pt x="511" y="10277"/>
                    <a:pt x="1564" y="11653"/>
                    <a:pt x="2866" y="12514"/>
                  </a:cubicBezTo>
                  <a:cubicBezTo>
                    <a:pt x="3922" y="13212"/>
                    <a:pt x="5169" y="13572"/>
                    <a:pt x="6424" y="13572"/>
                  </a:cubicBezTo>
                  <a:cubicBezTo>
                    <a:pt x="6858" y="13572"/>
                    <a:pt x="7292" y="13529"/>
                    <a:pt x="7720" y="13442"/>
                  </a:cubicBezTo>
                  <a:cubicBezTo>
                    <a:pt x="8132" y="13359"/>
                    <a:pt x="8534" y="13234"/>
                    <a:pt x="8921" y="13074"/>
                  </a:cubicBezTo>
                  <a:cubicBezTo>
                    <a:pt x="9092" y="13003"/>
                    <a:pt x="9006" y="12766"/>
                    <a:pt x="8850" y="12766"/>
                  </a:cubicBezTo>
                  <a:cubicBezTo>
                    <a:pt x="8829" y="12766"/>
                    <a:pt x="8807" y="12770"/>
                    <a:pt x="8784" y="12779"/>
                  </a:cubicBezTo>
                  <a:cubicBezTo>
                    <a:pt x="8032" y="13091"/>
                    <a:pt x="7220" y="13248"/>
                    <a:pt x="6409" y="13248"/>
                  </a:cubicBezTo>
                  <a:cubicBezTo>
                    <a:pt x="5627" y="13248"/>
                    <a:pt x="4845" y="13102"/>
                    <a:pt x="4116" y="12807"/>
                  </a:cubicBezTo>
                  <a:cubicBezTo>
                    <a:pt x="2789" y="12271"/>
                    <a:pt x="1660" y="11251"/>
                    <a:pt x="990" y="9989"/>
                  </a:cubicBezTo>
                  <a:cubicBezTo>
                    <a:pt x="314" y="8715"/>
                    <a:pt x="55" y="6986"/>
                    <a:pt x="1245" y="5926"/>
                  </a:cubicBezTo>
                  <a:cubicBezTo>
                    <a:pt x="1867" y="5372"/>
                    <a:pt x="2682" y="5115"/>
                    <a:pt x="3501" y="5115"/>
                  </a:cubicBezTo>
                  <a:cubicBezTo>
                    <a:pt x="3523" y="5115"/>
                    <a:pt x="3546" y="5115"/>
                    <a:pt x="3568" y="5116"/>
                  </a:cubicBezTo>
                  <a:lnTo>
                    <a:pt x="3568" y="5116"/>
                  </a:lnTo>
                  <a:cubicBezTo>
                    <a:pt x="3702" y="6181"/>
                    <a:pt x="4162" y="7210"/>
                    <a:pt x="4790" y="8073"/>
                  </a:cubicBezTo>
                  <a:cubicBezTo>
                    <a:pt x="5019" y="8388"/>
                    <a:pt x="5272" y="8685"/>
                    <a:pt x="5548" y="8960"/>
                  </a:cubicBezTo>
                  <a:cubicBezTo>
                    <a:pt x="5846" y="9260"/>
                    <a:pt x="6167" y="9554"/>
                    <a:pt x="6537" y="9764"/>
                  </a:cubicBezTo>
                  <a:cubicBezTo>
                    <a:pt x="6832" y="9931"/>
                    <a:pt x="7179" y="10034"/>
                    <a:pt x="7516" y="10034"/>
                  </a:cubicBezTo>
                  <a:cubicBezTo>
                    <a:pt x="7902" y="10034"/>
                    <a:pt x="8276" y="9900"/>
                    <a:pt x="8548" y="9575"/>
                  </a:cubicBezTo>
                  <a:cubicBezTo>
                    <a:pt x="9125" y="8883"/>
                    <a:pt x="8535" y="8018"/>
                    <a:pt x="8075" y="7455"/>
                  </a:cubicBezTo>
                  <a:cubicBezTo>
                    <a:pt x="7540" y="6803"/>
                    <a:pt x="6937" y="6194"/>
                    <a:pt x="6240" y="5715"/>
                  </a:cubicBezTo>
                  <a:cubicBezTo>
                    <a:pt x="5593" y="5269"/>
                    <a:pt x="4848" y="4928"/>
                    <a:pt x="4065" y="4820"/>
                  </a:cubicBezTo>
                  <a:cubicBezTo>
                    <a:pt x="3998" y="4811"/>
                    <a:pt x="3931" y="4804"/>
                    <a:pt x="3863" y="4798"/>
                  </a:cubicBezTo>
                  <a:lnTo>
                    <a:pt x="3863" y="4798"/>
                  </a:lnTo>
                  <a:cubicBezTo>
                    <a:pt x="3860" y="4743"/>
                    <a:pt x="3857" y="4687"/>
                    <a:pt x="3855" y="4631"/>
                  </a:cubicBezTo>
                  <a:cubicBezTo>
                    <a:pt x="3814" y="3326"/>
                    <a:pt x="4365" y="1996"/>
                    <a:pt x="5369" y="1148"/>
                  </a:cubicBezTo>
                  <a:cubicBezTo>
                    <a:pt x="5891" y="705"/>
                    <a:pt x="6521" y="427"/>
                    <a:pt x="7201" y="345"/>
                  </a:cubicBezTo>
                  <a:cubicBezTo>
                    <a:pt x="7341" y="329"/>
                    <a:pt x="7482" y="321"/>
                    <a:pt x="7622" y="321"/>
                  </a:cubicBezTo>
                  <a:cubicBezTo>
                    <a:pt x="8254" y="321"/>
                    <a:pt x="8883" y="479"/>
                    <a:pt x="9465" y="723"/>
                  </a:cubicBezTo>
                  <a:cubicBezTo>
                    <a:pt x="10190" y="1027"/>
                    <a:pt x="10856" y="1470"/>
                    <a:pt x="11447" y="1987"/>
                  </a:cubicBezTo>
                  <a:cubicBezTo>
                    <a:pt x="12034" y="2501"/>
                    <a:pt x="12556" y="3148"/>
                    <a:pt x="12697" y="3936"/>
                  </a:cubicBezTo>
                  <a:cubicBezTo>
                    <a:pt x="12765" y="4318"/>
                    <a:pt x="12738" y="4702"/>
                    <a:pt x="12592" y="5062"/>
                  </a:cubicBezTo>
                  <a:cubicBezTo>
                    <a:pt x="12543" y="5186"/>
                    <a:pt x="12648" y="5277"/>
                    <a:pt x="12751" y="5277"/>
                  </a:cubicBezTo>
                  <a:cubicBezTo>
                    <a:pt x="12810" y="5277"/>
                    <a:pt x="12868" y="5248"/>
                    <a:pt x="12897" y="5177"/>
                  </a:cubicBezTo>
                  <a:cubicBezTo>
                    <a:pt x="13593" y="3451"/>
                    <a:pt x="12046" y="1894"/>
                    <a:pt x="10728" y="1033"/>
                  </a:cubicBezTo>
                  <a:cubicBezTo>
                    <a:pt x="9809" y="433"/>
                    <a:pt x="8706" y="0"/>
                    <a:pt x="760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4"/>
            <p:cNvSpPr/>
            <p:nvPr/>
          </p:nvSpPr>
          <p:spPr>
            <a:xfrm>
              <a:off x="7789404" y="311743"/>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4"/>
            <p:cNvSpPr/>
            <p:nvPr/>
          </p:nvSpPr>
          <p:spPr>
            <a:xfrm>
              <a:off x="7929696" y="83384"/>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4"/>
            <p:cNvSpPr/>
            <p:nvPr/>
          </p:nvSpPr>
          <p:spPr>
            <a:xfrm>
              <a:off x="7635477" y="-106786"/>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4"/>
            <p:cNvSpPr/>
            <p:nvPr/>
          </p:nvSpPr>
          <p:spPr>
            <a:xfrm>
              <a:off x="8271662" y="126019"/>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4"/>
            <p:cNvSpPr/>
            <p:nvPr/>
          </p:nvSpPr>
          <p:spPr>
            <a:xfrm>
              <a:off x="8751979" y="311743"/>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4"/>
            <p:cNvSpPr/>
            <p:nvPr/>
          </p:nvSpPr>
          <p:spPr>
            <a:xfrm>
              <a:off x="8876412" y="70969"/>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4"/>
            <p:cNvSpPr/>
            <p:nvPr/>
          </p:nvSpPr>
          <p:spPr>
            <a:xfrm>
              <a:off x="8837377" y="576739"/>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4"/>
            <p:cNvSpPr/>
            <p:nvPr/>
          </p:nvSpPr>
          <p:spPr>
            <a:xfrm>
              <a:off x="9265937" y="1014394"/>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4"/>
            <p:cNvSpPr/>
            <p:nvPr/>
          </p:nvSpPr>
          <p:spPr>
            <a:xfrm>
              <a:off x="9301729" y="600980"/>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1" name="Google Shape;321;p14"/>
            <p:cNvPicPr preferRelativeResize="0"/>
            <p:nvPr/>
          </p:nvPicPr>
          <p:blipFill rotWithShape="1">
            <a:blip r:embed="rId2">
              <a:alphaModFix/>
            </a:blip>
            <a:srcRect b="10099" l="22497" r="50322" t="18675"/>
            <a:stretch/>
          </p:blipFill>
          <p:spPr>
            <a:xfrm flipH="1" rot="-9697944">
              <a:off x="8599362" y="889951"/>
              <a:ext cx="241357" cy="754376"/>
            </a:xfrm>
            <a:prstGeom prst="rect">
              <a:avLst/>
            </a:prstGeom>
            <a:noFill/>
            <a:ln>
              <a:noFill/>
            </a:ln>
          </p:spPr>
        </p:pic>
        <p:pic>
          <p:nvPicPr>
            <p:cNvPr id="322" name="Google Shape;322;p14"/>
            <p:cNvPicPr preferRelativeResize="0"/>
            <p:nvPr/>
          </p:nvPicPr>
          <p:blipFill rotWithShape="1">
            <a:blip r:embed="rId2">
              <a:alphaModFix/>
            </a:blip>
            <a:srcRect b="13322" l="53472" r="11215" t="37076"/>
            <a:stretch/>
          </p:blipFill>
          <p:spPr>
            <a:xfrm flipH="1" rot="10799765">
              <a:off x="8788634" y="1302092"/>
              <a:ext cx="313559" cy="525338"/>
            </a:xfrm>
            <a:prstGeom prst="rect">
              <a:avLst/>
            </a:prstGeom>
            <a:noFill/>
            <a:ln>
              <a:noFill/>
            </a:ln>
          </p:spPr>
        </p:pic>
        <p:sp>
          <p:nvSpPr>
            <p:cNvPr id="323" name="Google Shape;323;p14"/>
            <p:cNvSpPr/>
            <p:nvPr/>
          </p:nvSpPr>
          <p:spPr>
            <a:xfrm flipH="1" rot="5400000">
              <a:off x="8822436" y="2180623"/>
              <a:ext cx="100000" cy="80250"/>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4"/>
            <p:cNvSpPr/>
            <p:nvPr/>
          </p:nvSpPr>
          <p:spPr>
            <a:xfrm flipH="1" rot="5400000">
              <a:off x="8730036" y="1918786"/>
              <a:ext cx="75950" cy="60900"/>
            </a:xfrm>
            <a:custGeom>
              <a:rect b="b" l="l" r="r" t="t"/>
              <a:pathLst>
                <a:path extrusionOk="0" h="2436" w="3038">
                  <a:moveTo>
                    <a:pt x="1683" y="660"/>
                  </a:moveTo>
                  <a:cubicBezTo>
                    <a:pt x="1733" y="660"/>
                    <a:pt x="1798" y="680"/>
                    <a:pt x="1878" y="728"/>
                  </a:cubicBezTo>
                  <a:cubicBezTo>
                    <a:pt x="1969" y="781"/>
                    <a:pt x="2081" y="886"/>
                    <a:pt x="2140" y="974"/>
                  </a:cubicBezTo>
                  <a:cubicBezTo>
                    <a:pt x="2180" y="1029"/>
                    <a:pt x="2213" y="1105"/>
                    <a:pt x="2237" y="1188"/>
                  </a:cubicBezTo>
                  <a:cubicBezTo>
                    <a:pt x="2181" y="1218"/>
                    <a:pt x="2116" y="1237"/>
                    <a:pt x="2050" y="1237"/>
                  </a:cubicBezTo>
                  <a:cubicBezTo>
                    <a:pt x="2037" y="1237"/>
                    <a:pt x="2024" y="1236"/>
                    <a:pt x="2011" y="1234"/>
                  </a:cubicBezTo>
                  <a:cubicBezTo>
                    <a:pt x="1878" y="1223"/>
                    <a:pt x="1730" y="1178"/>
                    <a:pt x="1638" y="1074"/>
                  </a:cubicBezTo>
                  <a:cubicBezTo>
                    <a:pt x="1514" y="933"/>
                    <a:pt x="1499" y="660"/>
                    <a:pt x="1683" y="660"/>
                  </a:cubicBezTo>
                  <a:close/>
                  <a:moveTo>
                    <a:pt x="780" y="592"/>
                  </a:moveTo>
                  <a:lnTo>
                    <a:pt x="780" y="592"/>
                  </a:lnTo>
                  <a:cubicBezTo>
                    <a:pt x="687" y="732"/>
                    <a:pt x="634" y="892"/>
                    <a:pt x="649" y="1067"/>
                  </a:cubicBezTo>
                  <a:cubicBezTo>
                    <a:pt x="678" y="1431"/>
                    <a:pt x="888" y="1558"/>
                    <a:pt x="1144" y="1569"/>
                  </a:cubicBezTo>
                  <a:cubicBezTo>
                    <a:pt x="1268" y="1689"/>
                    <a:pt x="1411" y="1787"/>
                    <a:pt x="1556" y="1851"/>
                  </a:cubicBezTo>
                  <a:cubicBezTo>
                    <a:pt x="1517" y="1854"/>
                    <a:pt x="1481" y="1855"/>
                    <a:pt x="1450" y="1855"/>
                  </a:cubicBezTo>
                  <a:cubicBezTo>
                    <a:pt x="1448" y="1855"/>
                    <a:pt x="1446" y="1855"/>
                    <a:pt x="1444" y="1855"/>
                  </a:cubicBezTo>
                  <a:cubicBezTo>
                    <a:pt x="1119" y="1855"/>
                    <a:pt x="815" y="1728"/>
                    <a:pt x="647" y="1435"/>
                  </a:cubicBezTo>
                  <a:cubicBezTo>
                    <a:pt x="497" y="1173"/>
                    <a:pt x="505" y="746"/>
                    <a:pt x="780" y="592"/>
                  </a:cubicBezTo>
                  <a:close/>
                  <a:moveTo>
                    <a:pt x="1945" y="0"/>
                  </a:moveTo>
                  <a:cubicBezTo>
                    <a:pt x="1816" y="0"/>
                    <a:pt x="1676" y="24"/>
                    <a:pt x="1536" y="68"/>
                  </a:cubicBezTo>
                  <a:cubicBezTo>
                    <a:pt x="1534" y="68"/>
                    <a:pt x="1531" y="68"/>
                    <a:pt x="1529" y="68"/>
                  </a:cubicBezTo>
                  <a:cubicBezTo>
                    <a:pt x="1348" y="68"/>
                    <a:pt x="1174" y="122"/>
                    <a:pt x="1035" y="242"/>
                  </a:cubicBezTo>
                  <a:cubicBezTo>
                    <a:pt x="984" y="235"/>
                    <a:pt x="935" y="232"/>
                    <a:pt x="887" y="232"/>
                  </a:cubicBezTo>
                  <a:cubicBezTo>
                    <a:pt x="419" y="232"/>
                    <a:pt x="70" y="568"/>
                    <a:pt x="40" y="1074"/>
                  </a:cubicBezTo>
                  <a:cubicBezTo>
                    <a:pt x="1" y="1702"/>
                    <a:pt x="470" y="2238"/>
                    <a:pt x="1060" y="2391"/>
                  </a:cubicBezTo>
                  <a:cubicBezTo>
                    <a:pt x="1176" y="2421"/>
                    <a:pt x="1299" y="2436"/>
                    <a:pt x="1424" y="2436"/>
                  </a:cubicBezTo>
                  <a:cubicBezTo>
                    <a:pt x="1906" y="2436"/>
                    <a:pt x="2424" y="2221"/>
                    <a:pt x="2700" y="1840"/>
                  </a:cubicBezTo>
                  <a:cubicBezTo>
                    <a:pt x="2800" y="1703"/>
                    <a:pt x="2848" y="1562"/>
                    <a:pt x="2860" y="1421"/>
                  </a:cubicBezTo>
                  <a:cubicBezTo>
                    <a:pt x="2910" y="1328"/>
                    <a:pt x="2946" y="1224"/>
                    <a:pt x="2961" y="1114"/>
                  </a:cubicBezTo>
                  <a:cubicBezTo>
                    <a:pt x="3038" y="563"/>
                    <a:pt x="2579" y="59"/>
                    <a:pt x="2043" y="5"/>
                  </a:cubicBezTo>
                  <a:cubicBezTo>
                    <a:pt x="2011" y="2"/>
                    <a:pt x="1978" y="0"/>
                    <a:pt x="19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4"/>
            <p:cNvSpPr/>
            <p:nvPr/>
          </p:nvSpPr>
          <p:spPr>
            <a:xfrm flipH="1" rot="5400000">
              <a:off x="8577636" y="933861"/>
              <a:ext cx="75950" cy="60900"/>
            </a:xfrm>
            <a:custGeom>
              <a:rect b="b" l="l" r="r" t="t"/>
              <a:pathLst>
                <a:path extrusionOk="0" h="2436" w="3038">
                  <a:moveTo>
                    <a:pt x="1683" y="660"/>
                  </a:moveTo>
                  <a:cubicBezTo>
                    <a:pt x="1733" y="660"/>
                    <a:pt x="1798" y="680"/>
                    <a:pt x="1878" y="728"/>
                  </a:cubicBezTo>
                  <a:cubicBezTo>
                    <a:pt x="1969" y="781"/>
                    <a:pt x="2081" y="886"/>
                    <a:pt x="2140" y="974"/>
                  </a:cubicBezTo>
                  <a:cubicBezTo>
                    <a:pt x="2180" y="1029"/>
                    <a:pt x="2213" y="1105"/>
                    <a:pt x="2237" y="1188"/>
                  </a:cubicBezTo>
                  <a:cubicBezTo>
                    <a:pt x="2181" y="1218"/>
                    <a:pt x="2116" y="1237"/>
                    <a:pt x="2050" y="1237"/>
                  </a:cubicBezTo>
                  <a:cubicBezTo>
                    <a:pt x="2037" y="1237"/>
                    <a:pt x="2024" y="1236"/>
                    <a:pt x="2011" y="1234"/>
                  </a:cubicBezTo>
                  <a:cubicBezTo>
                    <a:pt x="1878" y="1223"/>
                    <a:pt x="1730" y="1178"/>
                    <a:pt x="1638" y="1074"/>
                  </a:cubicBezTo>
                  <a:cubicBezTo>
                    <a:pt x="1514" y="933"/>
                    <a:pt x="1499" y="660"/>
                    <a:pt x="1683" y="660"/>
                  </a:cubicBezTo>
                  <a:close/>
                  <a:moveTo>
                    <a:pt x="780" y="592"/>
                  </a:moveTo>
                  <a:lnTo>
                    <a:pt x="780" y="592"/>
                  </a:lnTo>
                  <a:cubicBezTo>
                    <a:pt x="687" y="732"/>
                    <a:pt x="634" y="892"/>
                    <a:pt x="649" y="1067"/>
                  </a:cubicBezTo>
                  <a:cubicBezTo>
                    <a:pt x="678" y="1431"/>
                    <a:pt x="888" y="1558"/>
                    <a:pt x="1144" y="1569"/>
                  </a:cubicBezTo>
                  <a:cubicBezTo>
                    <a:pt x="1268" y="1689"/>
                    <a:pt x="1411" y="1787"/>
                    <a:pt x="1556" y="1851"/>
                  </a:cubicBezTo>
                  <a:cubicBezTo>
                    <a:pt x="1517" y="1854"/>
                    <a:pt x="1481" y="1855"/>
                    <a:pt x="1450" y="1855"/>
                  </a:cubicBezTo>
                  <a:cubicBezTo>
                    <a:pt x="1448" y="1855"/>
                    <a:pt x="1446" y="1855"/>
                    <a:pt x="1444" y="1855"/>
                  </a:cubicBezTo>
                  <a:cubicBezTo>
                    <a:pt x="1119" y="1855"/>
                    <a:pt x="815" y="1728"/>
                    <a:pt x="647" y="1435"/>
                  </a:cubicBezTo>
                  <a:cubicBezTo>
                    <a:pt x="497" y="1173"/>
                    <a:pt x="505" y="746"/>
                    <a:pt x="780" y="592"/>
                  </a:cubicBezTo>
                  <a:close/>
                  <a:moveTo>
                    <a:pt x="1945" y="0"/>
                  </a:moveTo>
                  <a:cubicBezTo>
                    <a:pt x="1816" y="0"/>
                    <a:pt x="1676" y="24"/>
                    <a:pt x="1536" y="68"/>
                  </a:cubicBezTo>
                  <a:cubicBezTo>
                    <a:pt x="1534" y="68"/>
                    <a:pt x="1531" y="68"/>
                    <a:pt x="1529" y="68"/>
                  </a:cubicBezTo>
                  <a:cubicBezTo>
                    <a:pt x="1348" y="68"/>
                    <a:pt x="1174" y="122"/>
                    <a:pt x="1035" y="242"/>
                  </a:cubicBezTo>
                  <a:cubicBezTo>
                    <a:pt x="984" y="235"/>
                    <a:pt x="935" y="232"/>
                    <a:pt x="887" y="232"/>
                  </a:cubicBezTo>
                  <a:cubicBezTo>
                    <a:pt x="419" y="232"/>
                    <a:pt x="70" y="568"/>
                    <a:pt x="40" y="1074"/>
                  </a:cubicBezTo>
                  <a:cubicBezTo>
                    <a:pt x="1" y="1702"/>
                    <a:pt x="470" y="2238"/>
                    <a:pt x="1060" y="2391"/>
                  </a:cubicBezTo>
                  <a:cubicBezTo>
                    <a:pt x="1176" y="2421"/>
                    <a:pt x="1299" y="2436"/>
                    <a:pt x="1424" y="2436"/>
                  </a:cubicBezTo>
                  <a:cubicBezTo>
                    <a:pt x="1906" y="2436"/>
                    <a:pt x="2424" y="2221"/>
                    <a:pt x="2700" y="1840"/>
                  </a:cubicBezTo>
                  <a:cubicBezTo>
                    <a:pt x="2800" y="1703"/>
                    <a:pt x="2848" y="1562"/>
                    <a:pt x="2860" y="1421"/>
                  </a:cubicBezTo>
                  <a:cubicBezTo>
                    <a:pt x="2910" y="1328"/>
                    <a:pt x="2946" y="1224"/>
                    <a:pt x="2961" y="1114"/>
                  </a:cubicBezTo>
                  <a:cubicBezTo>
                    <a:pt x="3038" y="563"/>
                    <a:pt x="2579" y="59"/>
                    <a:pt x="2043" y="5"/>
                  </a:cubicBezTo>
                  <a:cubicBezTo>
                    <a:pt x="2011" y="2"/>
                    <a:pt x="1978" y="0"/>
                    <a:pt x="19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326" name="Shape 326"/>
        <p:cNvGrpSpPr/>
        <p:nvPr/>
      </p:nvGrpSpPr>
      <p:grpSpPr>
        <a:xfrm>
          <a:off x="0" y="0"/>
          <a:ext cx="0" cy="0"/>
          <a:chOff x="0" y="0"/>
          <a:chExt cx="0" cy="0"/>
        </a:xfrm>
      </p:grpSpPr>
      <p:sp>
        <p:nvSpPr>
          <p:cNvPr id="327" name="Google Shape;327;p15"/>
          <p:cNvSpPr txBox="1"/>
          <p:nvPr>
            <p:ph type="title"/>
          </p:nvPr>
        </p:nvSpPr>
        <p:spPr>
          <a:xfrm>
            <a:off x="713225" y="3417225"/>
            <a:ext cx="3016800" cy="5319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3000"/>
              <a:buNone/>
              <a:defRPr sz="2000">
                <a:latin typeface="Fraunces SemiBold"/>
                <a:ea typeface="Fraunces SemiBold"/>
                <a:cs typeface="Fraunces SemiBold"/>
                <a:sym typeface="Fraunces SemiBold"/>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328" name="Google Shape;328;p15"/>
          <p:cNvSpPr txBox="1"/>
          <p:nvPr>
            <p:ph idx="1" type="subTitle"/>
          </p:nvPr>
        </p:nvSpPr>
        <p:spPr>
          <a:xfrm>
            <a:off x="713225" y="1194375"/>
            <a:ext cx="5696400" cy="2188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3000"/>
              <a:buNone/>
              <a:defRPr sz="3100">
                <a:latin typeface="Albert Sans"/>
                <a:ea typeface="Albert Sans"/>
                <a:cs typeface="Albert Sans"/>
                <a:sym typeface="Albert Sans"/>
              </a:defRPr>
            </a:lvl1pPr>
            <a:lvl2pPr lvl="1" rtl="0" algn="ctr">
              <a:lnSpc>
                <a:spcPct val="100000"/>
              </a:lnSpc>
              <a:spcBef>
                <a:spcPts val="0"/>
              </a:spcBef>
              <a:spcAft>
                <a:spcPts val="0"/>
              </a:spcAft>
              <a:buSzPts val="3000"/>
              <a:buNone/>
              <a:defRPr sz="3000"/>
            </a:lvl2pPr>
            <a:lvl3pPr lvl="2" rtl="0" algn="ctr">
              <a:lnSpc>
                <a:spcPct val="100000"/>
              </a:lnSpc>
              <a:spcBef>
                <a:spcPts val="1600"/>
              </a:spcBef>
              <a:spcAft>
                <a:spcPts val="0"/>
              </a:spcAft>
              <a:buSzPts val="3000"/>
              <a:buNone/>
              <a:defRPr sz="3000"/>
            </a:lvl3pPr>
            <a:lvl4pPr lvl="3" rtl="0" algn="ctr">
              <a:lnSpc>
                <a:spcPct val="100000"/>
              </a:lnSpc>
              <a:spcBef>
                <a:spcPts val="1600"/>
              </a:spcBef>
              <a:spcAft>
                <a:spcPts val="0"/>
              </a:spcAft>
              <a:buSzPts val="3000"/>
              <a:buNone/>
              <a:defRPr sz="3000"/>
            </a:lvl4pPr>
            <a:lvl5pPr lvl="4" rtl="0" algn="ctr">
              <a:lnSpc>
                <a:spcPct val="100000"/>
              </a:lnSpc>
              <a:spcBef>
                <a:spcPts val="1600"/>
              </a:spcBef>
              <a:spcAft>
                <a:spcPts val="0"/>
              </a:spcAft>
              <a:buSzPts val="3000"/>
              <a:buNone/>
              <a:defRPr sz="3000"/>
            </a:lvl5pPr>
            <a:lvl6pPr lvl="5" rtl="0" algn="ctr">
              <a:lnSpc>
                <a:spcPct val="100000"/>
              </a:lnSpc>
              <a:spcBef>
                <a:spcPts val="1600"/>
              </a:spcBef>
              <a:spcAft>
                <a:spcPts val="0"/>
              </a:spcAft>
              <a:buSzPts val="3000"/>
              <a:buNone/>
              <a:defRPr sz="3000"/>
            </a:lvl6pPr>
            <a:lvl7pPr lvl="6" rtl="0" algn="ctr">
              <a:lnSpc>
                <a:spcPct val="100000"/>
              </a:lnSpc>
              <a:spcBef>
                <a:spcPts val="1600"/>
              </a:spcBef>
              <a:spcAft>
                <a:spcPts val="0"/>
              </a:spcAft>
              <a:buSzPts val="3000"/>
              <a:buNone/>
              <a:defRPr sz="3000"/>
            </a:lvl7pPr>
            <a:lvl8pPr lvl="7" rtl="0" algn="ctr">
              <a:lnSpc>
                <a:spcPct val="100000"/>
              </a:lnSpc>
              <a:spcBef>
                <a:spcPts val="1600"/>
              </a:spcBef>
              <a:spcAft>
                <a:spcPts val="0"/>
              </a:spcAft>
              <a:buSzPts val="3000"/>
              <a:buNone/>
              <a:defRPr sz="3000"/>
            </a:lvl8pPr>
            <a:lvl9pPr lvl="8" rtl="0" algn="ctr">
              <a:lnSpc>
                <a:spcPct val="100000"/>
              </a:lnSpc>
              <a:spcBef>
                <a:spcPts val="1600"/>
              </a:spcBef>
              <a:spcAft>
                <a:spcPts val="1600"/>
              </a:spcAft>
              <a:buSzPts val="3000"/>
              <a:buNone/>
              <a:defRPr sz="3000"/>
            </a:lvl9pPr>
          </a:lstStyle>
          <a:p/>
        </p:txBody>
      </p:sp>
      <p:grpSp>
        <p:nvGrpSpPr>
          <p:cNvPr id="329" name="Google Shape;329;p15"/>
          <p:cNvGrpSpPr/>
          <p:nvPr/>
        </p:nvGrpSpPr>
        <p:grpSpPr>
          <a:xfrm>
            <a:off x="112785" y="121348"/>
            <a:ext cx="1434002" cy="913559"/>
            <a:chOff x="112785" y="121348"/>
            <a:chExt cx="1434002" cy="913559"/>
          </a:xfrm>
        </p:grpSpPr>
        <p:sp>
          <p:nvSpPr>
            <p:cNvPr id="330" name="Google Shape;330;p15"/>
            <p:cNvSpPr/>
            <p:nvPr/>
          </p:nvSpPr>
          <p:spPr>
            <a:xfrm flipH="1">
              <a:off x="214940" y="429278"/>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5"/>
            <p:cNvSpPr/>
            <p:nvPr/>
          </p:nvSpPr>
          <p:spPr>
            <a:xfrm flipH="1">
              <a:off x="112785" y="882218"/>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5"/>
            <p:cNvSpPr/>
            <p:nvPr/>
          </p:nvSpPr>
          <p:spPr>
            <a:xfrm flipH="1">
              <a:off x="292951" y="121348"/>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5"/>
            <p:cNvSpPr/>
            <p:nvPr/>
          </p:nvSpPr>
          <p:spPr>
            <a:xfrm flipH="1">
              <a:off x="455377" y="742842"/>
              <a:ext cx="73762" cy="67430"/>
            </a:xfrm>
            <a:custGeom>
              <a:rect b="b" l="l" r="r" t="t"/>
              <a:pathLst>
                <a:path extrusionOk="0" h="1906" w="2085">
                  <a:moveTo>
                    <a:pt x="1171" y="162"/>
                  </a:moveTo>
                  <a:cubicBezTo>
                    <a:pt x="1358" y="162"/>
                    <a:pt x="1530" y="265"/>
                    <a:pt x="1621" y="430"/>
                  </a:cubicBezTo>
                  <a:cubicBezTo>
                    <a:pt x="1523" y="298"/>
                    <a:pt x="1378" y="193"/>
                    <a:pt x="1215" y="193"/>
                  </a:cubicBezTo>
                  <a:cubicBezTo>
                    <a:pt x="1205" y="193"/>
                    <a:pt x="1195" y="193"/>
                    <a:pt x="1184" y="194"/>
                  </a:cubicBezTo>
                  <a:cubicBezTo>
                    <a:pt x="1141" y="198"/>
                    <a:pt x="1101" y="210"/>
                    <a:pt x="1066" y="229"/>
                  </a:cubicBezTo>
                  <a:cubicBezTo>
                    <a:pt x="1042" y="226"/>
                    <a:pt x="1017" y="225"/>
                    <a:pt x="993" y="225"/>
                  </a:cubicBezTo>
                  <a:cubicBezTo>
                    <a:pt x="966" y="225"/>
                    <a:pt x="939" y="227"/>
                    <a:pt x="913" y="230"/>
                  </a:cubicBezTo>
                  <a:cubicBezTo>
                    <a:pt x="924" y="225"/>
                    <a:pt x="934" y="220"/>
                    <a:pt x="944" y="214"/>
                  </a:cubicBezTo>
                  <a:cubicBezTo>
                    <a:pt x="1019" y="178"/>
                    <a:pt x="1096" y="162"/>
                    <a:pt x="1171" y="162"/>
                  </a:cubicBezTo>
                  <a:close/>
                  <a:moveTo>
                    <a:pt x="937" y="345"/>
                  </a:moveTo>
                  <a:lnTo>
                    <a:pt x="937" y="345"/>
                  </a:lnTo>
                  <a:cubicBezTo>
                    <a:pt x="931" y="353"/>
                    <a:pt x="925" y="361"/>
                    <a:pt x="921" y="369"/>
                  </a:cubicBezTo>
                  <a:cubicBezTo>
                    <a:pt x="855" y="474"/>
                    <a:pt x="868" y="599"/>
                    <a:pt x="918" y="710"/>
                  </a:cubicBezTo>
                  <a:cubicBezTo>
                    <a:pt x="929" y="733"/>
                    <a:pt x="941" y="755"/>
                    <a:pt x="954" y="777"/>
                  </a:cubicBezTo>
                  <a:cubicBezTo>
                    <a:pt x="913" y="759"/>
                    <a:pt x="877" y="734"/>
                    <a:pt x="848" y="702"/>
                  </a:cubicBezTo>
                  <a:cubicBezTo>
                    <a:pt x="737" y="577"/>
                    <a:pt x="760" y="383"/>
                    <a:pt x="937" y="345"/>
                  </a:cubicBezTo>
                  <a:close/>
                  <a:moveTo>
                    <a:pt x="1101" y="347"/>
                  </a:moveTo>
                  <a:lnTo>
                    <a:pt x="1101" y="347"/>
                  </a:lnTo>
                  <a:cubicBezTo>
                    <a:pt x="1248" y="370"/>
                    <a:pt x="1409" y="447"/>
                    <a:pt x="1474" y="560"/>
                  </a:cubicBezTo>
                  <a:cubicBezTo>
                    <a:pt x="1512" y="627"/>
                    <a:pt x="1512" y="702"/>
                    <a:pt x="1490" y="777"/>
                  </a:cubicBezTo>
                  <a:cubicBezTo>
                    <a:pt x="1458" y="791"/>
                    <a:pt x="1422" y="800"/>
                    <a:pt x="1384" y="804"/>
                  </a:cubicBezTo>
                  <a:cubicBezTo>
                    <a:pt x="1347" y="781"/>
                    <a:pt x="1311" y="755"/>
                    <a:pt x="1276" y="729"/>
                  </a:cubicBezTo>
                  <a:cubicBezTo>
                    <a:pt x="1215" y="680"/>
                    <a:pt x="1143" y="640"/>
                    <a:pt x="1103" y="571"/>
                  </a:cubicBezTo>
                  <a:cubicBezTo>
                    <a:pt x="1063" y="503"/>
                    <a:pt x="1042" y="404"/>
                    <a:pt x="1101" y="347"/>
                  </a:cubicBezTo>
                  <a:close/>
                  <a:moveTo>
                    <a:pt x="1665" y="937"/>
                  </a:moveTo>
                  <a:cubicBezTo>
                    <a:pt x="1662" y="950"/>
                    <a:pt x="1658" y="963"/>
                    <a:pt x="1653" y="976"/>
                  </a:cubicBezTo>
                  <a:cubicBezTo>
                    <a:pt x="1647" y="972"/>
                    <a:pt x="1642" y="966"/>
                    <a:pt x="1636" y="962"/>
                  </a:cubicBezTo>
                  <a:cubicBezTo>
                    <a:pt x="1646" y="954"/>
                    <a:pt x="1656" y="946"/>
                    <a:pt x="1665" y="937"/>
                  </a:cubicBezTo>
                  <a:close/>
                  <a:moveTo>
                    <a:pt x="631" y="463"/>
                  </a:moveTo>
                  <a:lnTo>
                    <a:pt x="631" y="463"/>
                  </a:lnTo>
                  <a:cubicBezTo>
                    <a:pt x="599" y="583"/>
                    <a:pt x="632" y="723"/>
                    <a:pt x="705" y="823"/>
                  </a:cubicBezTo>
                  <a:cubicBezTo>
                    <a:pt x="826" y="994"/>
                    <a:pt x="1042" y="1048"/>
                    <a:pt x="1243" y="1052"/>
                  </a:cubicBezTo>
                  <a:cubicBezTo>
                    <a:pt x="1259" y="1064"/>
                    <a:pt x="1276" y="1075"/>
                    <a:pt x="1295" y="1087"/>
                  </a:cubicBezTo>
                  <a:cubicBezTo>
                    <a:pt x="1184" y="1196"/>
                    <a:pt x="1027" y="1266"/>
                    <a:pt x="881" y="1266"/>
                  </a:cubicBezTo>
                  <a:cubicBezTo>
                    <a:pt x="732" y="1266"/>
                    <a:pt x="593" y="1193"/>
                    <a:pt x="524" y="1014"/>
                  </a:cubicBezTo>
                  <a:cubicBezTo>
                    <a:pt x="449" y="816"/>
                    <a:pt x="508" y="619"/>
                    <a:pt x="631" y="463"/>
                  </a:cubicBezTo>
                  <a:close/>
                  <a:moveTo>
                    <a:pt x="482" y="364"/>
                  </a:moveTo>
                  <a:lnTo>
                    <a:pt x="482" y="364"/>
                  </a:lnTo>
                  <a:cubicBezTo>
                    <a:pt x="259" y="653"/>
                    <a:pt x="198" y="1067"/>
                    <a:pt x="507" y="1336"/>
                  </a:cubicBezTo>
                  <a:cubicBezTo>
                    <a:pt x="621" y="1436"/>
                    <a:pt x="751" y="1478"/>
                    <a:pt x="882" y="1478"/>
                  </a:cubicBezTo>
                  <a:cubicBezTo>
                    <a:pt x="1102" y="1478"/>
                    <a:pt x="1322" y="1358"/>
                    <a:pt x="1471" y="1182"/>
                  </a:cubicBezTo>
                  <a:cubicBezTo>
                    <a:pt x="1496" y="1190"/>
                    <a:pt x="1522" y="1196"/>
                    <a:pt x="1547" y="1199"/>
                  </a:cubicBezTo>
                  <a:cubicBezTo>
                    <a:pt x="1471" y="1317"/>
                    <a:pt x="1366" y="1419"/>
                    <a:pt x="1247" y="1495"/>
                  </a:cubicBezTo>
                  <a:cubicBezTo>
                    <a:pt x="1120" y="1574"/>
                    <a:pt x="961" y="1623"/>
                    <a:pt x="808" y="1623"/>
                  </a:cubicBezTo>
                  <a:cubicBezTo>
                    <a:pt x="595" y="1623"/>
                    <a:pt x="397" y="1528"/>
                    <a:pt x="322" y="1291"/>
                  </a:cubicBezTo>
                  <a:cubicBezTo>
                    <a:pt x="227" y="986"/>
                    <a:pt x="274" y="605"/>
                    <a:pt x="482" y="364"/>
                  </a:cubicBezTo>
                  <a:close/>
                  <a:moveTo>
                    <a:pt x="1163" y="1"/>
                  </a:moveTo>
                  <a:cubicBezTo>
                    <a:pt x="996" y="1"/>
                    <a:pt x="837" y="65"/>
                    <a:pt x="693" y="163"/>
                  </a:cubicBezTo>
                  <a:cubicBezTo>
                    <a:pt x="690" y="165"/>
                    <a:pt x="688" y="166"/>
                    <a:pt x="686" y="169"/>
                  </a:cubicBezTo>
                  <a:cubicBezTo>
                    <a:pt x="200" y="207"/>
                    <a:pt x="0" y="951"/>
                    <a:pt x="92" y="1348"/>
                  </a:cubicBezTo>
                  <a:cubicBezTo>
                    <a:pt x="181" y="1724"/>
                    <a:pt x="500" y="1906"/>
                    <a:pt x="838" y="1906"/>
                  </a:cubicBezTo>
                  <a:cubicBezTo>
                    <a:pt x="1003" y="1906"/>
                    <a:pt x="1172" y="1862"/>
                    <a:pt x="1321" y="1777"/>
                  </a:cubicBezTo>
                  <a:cubicBezTo>
                    <a:pt x="1770" y="1520"/>
                    <a:pt x="2084" y="983"/>
                    <a:pt x="1854" y="475"/>
                  </a:cubicBezTo>
                  <a:cubicBezTo>
                    <a:pt x="1760" y="264"/>
                    <a:pt x="1579" y="99"/>
                    <a:pt x="1356" y="31"/>
                  </a:cubicBezTo>
                  <a:cubicBezTo>
                    <a:pt x="1291" y="10"/>
                    <a:pt x="1226" y="1"/>
                    <a:pt x="11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5"/>
            <p:cNvSpPr/>
            <p:nvPr/>
          </p:nvSpPr>
          <p:spPr>
            <a:xfrm flipH="1">
              <a:off x="1330701" y="207261"/>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5"/>
            <p:cNvSpPr/>
            <p:nvPr/>
          </p:nvSpPr>
          <p:spPr>
            <a:xfrm flipH="1" rot="10800000">
              <a:off x="652867" y="329724"/>
              <a:ext cx="120720" cy="96878"/>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5"/>
            <p:cNvSpPr/>
            <p:nvPr/>
          </p:nvSpPr>
          <p:spPr>
            <a:xfrm flipH="1" rot="10800000">
              <a:off x="978284" y="155869"/>
              <a:ext cx="67090" cy="48892"/>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7" name="Google Shape;337;p15"/>
          <p:cNvGrpSpPr/>
          <p:nvPr/>
        </p:nvGrpSpPr>
        <p:grpSpPr>
          <a:xfrm>
            <a:off x="7144158" y="-574351"/>
            <a:ext cx="2734488" cy="2485373"/>
            <a:chOff x="7144158" y="-574351"/>
            <a:chExt cx="2734488" cy="2485373"/>
          </a:xfrm>
        </p:grpSpPr>
        <p:sp>
          <p:nvSpPr>
            <p:cNvPr id="338" name="Google Shape;338;p15"/>
            <p:cNvSpPr/>
            <p:nvPr/>
          </p:nvSpPr>
          <p:spPr>
            <a:xfrm>
              <a:off x="7144158" y="-574351"/>
              <a:ext cx="2734488" cy="2303402"/>
            </a:xfrm>
            <a:custGeom>
              <a:rect b="b" l="l" r="r" t="t"/>
              <a:pathLst>
                <a:path extrusionOk="0" h="34074" w="40451">
                  <a:moveTo>
                    <a:pt x="14296" y="0"/>
                  </a:moveTo>
                  <a:cubicBezTo>
                    <a:pt x="13558" y="0"/>
                    <a:pt x="12823" y="44"/>
                    <a:pt x="12095" y="134"/>
                  </a:cubicBezTo>
                  <a:cubicBezTo>
                    <a:pt x="10377" y="347"/>
                    <a:pt x="8701" y="823"/>
                    <a:pt x="7143" y="1607"/>
                  </a:cubicBezTo>
                  <a:cubicBezTo>
                    <a:pt x="601" y="4893"/>
                    <a:pt x="1" y="13593"/>
                    <a:pt x="6087" y="17775"/>
                  </a:cubicBezTo>
                  <a:cubicBezTo>
                    <a:pt x="7985" y="19079"/>
                    <a:pt x="10299" y="19751"/>
                    <a:pt x="12606" y="19751"/>
                  </a:cubicBezTo>
                  <a:cubicBezTo>
                    <a:pt x="13731" y="19751"/>
                    <a:pt x="14855" y="19591"/>
                    <a:pt x="15928" y="19266"/>
                  </a:cubicBezTo>
                  <a:cubicBezTo>
                    <a:pt x="17603" y="18759"/>
                    <a:pt x="19157" y="17915"/>
                    <a:pt x="20524" y="16828"/>
                  </a:cubicBezTo>
                  <a:lnTo>
                    <a:pt x="20524" y="16828"/>
                  </a:lnTo>
                  <a:cubicBezTo>
                    <a:pt x="20294" y="18646"/>
                    <a:pt x="20655" y="20545"/>
                    <a:pt x="21626" y="22105"/>
                  </a:cubicBezTo>
                  <a:cubicBezTo>
                    <a:pt x="22783" y="23960"/>
                    <a:pt x="24779" y="25100"/>
                    <a:pt x="26953" y="25224"/>
                  </a:cubicBezTo>
                  <a:cubicBezTo>
                    <a:pt x="27066" y="25230"/>
                    <a:pt x="27178" y="25233"/>
                    <a:pt x="27291" y="25233"/>
                  </a:cubicBezTo>
                  <a:cubicBezTo>
                    <a:pt x="28013" y="25233"/>
                    <a:pt x="28730" y="25104"/>
                    <a:pt x="29403" y="24850"/>
                  </a:cubicBezTo>
                  <a:lnTo>
                    <a:pt x="29403" y="24850"/>
                  </a:lnTo>
                  <a:cubicBezTo>
                    <a:pt x="28237" y="28229"/>
                    <a:pt x="29175" y="33052"/>
                    <a:pt x="33211" y="33925"/>
                  </a:cubicBezTo>
                  <a:cubicBezTo>
                    <a:pt x="33680" y="34026"/>
                    <a:pt x="34119" y="34074"/>
                    <a:pt x="34531" y="34074"/>
                  </a:cubicBezTo>
                  <a:cubicBezTo>
                    <a:pt x="39481" y="34074"/>
                    <a:pt x="40450" y="27170"/>
                    <a:pt x="40266" y="23240"/>
                  </a:cubicBezTo>
                  <a:cubicBezTo>
                    <a:pt x="39972" y="16988"/>
                    <a:pt x="36853" y="11380"/>
                    <a:pt x="31989" y="7514"/>
                  </a:cubicBezTo>
                  <a:cubicBezTo>
                    <a:pt x="28886" y="5046"/>
                    <a:pt x="25437" y="2787"/>
                    <a:pt x="21709" y="1390"/>
                  </a:cubicBezTo>
                  <a:cubicBezTo>
                    <a:pt x="19354" y="507"/>
                    <a:pt x="16810" y="0"/>
                    <a:pt x="1429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5"/>
            <p:cNvSpPr/>
            <p:nvPr/>
          </p:nvSpPr>
          <p:spPr>
            <a:xfrm rot="-3175405">
              <a:off x="8180353" y="824250"/>
              <a:ext cx="906265" cy="904931"/>
            </a:xfrm>
            <a:custGeom>
              <a:rect b="b" l="l" r="r" t="t"/>
              <a:pathLst>
                <a:path extrusionOk="0" h="13573" w="13593">
                  <a:moveTo>
                    <a:pt x="3897" y="5135"/>
                  </a:moveTo>
                  <a:cubicBezTo>
                    <a:pt x="4220" y="5167"/>
                    <a:pt x="4538" y="5239"/>
                    <a:pt x="4840" y="5348"/>
                  </a:cubicBezTo>
                  <a:cubicBezTo>
                    <a:pt x="5554" y="5605"/>
                    <a:pt x="6192" y="6032"/>
                    <a:pt x="6755" y="6535"/>
                  </a:cubicBezTo>
                  <a:cubicBezTo>
                    <a:pt x="7051" y="6796"/>
                    <a:pt x="7325" y="7081"/>
                    <a:pt x="7584" y="7380"/>
                  </a:cubicBezTo>
                  <a:cubicBezTo>
                    <a:pt x="7832" y="7664"/>
                    <a:pt x="8092" y="7958"/>
                    <a:pt x="8273" y="8291"/>
                  </a:cubicBezTo>
                  <a:cubicBezTo>
                    <a:pt x="8452" y="8619"/>
                    <a:pt x="8559" y="9029"/>
                    <a:pt x="8311" y="9352"/>
                  </a:cubicBezTo>
                  <a:cubicBezTo>
                    <a:pt x="8120" y="9597"/>
                    <a:pt x="7790" y="9719"/>
                    <a:pt x="7487" y="9720"/>
                  </a:cubicBezTo>
                  <a:cubicBezTo>
                    <a:pt x="7486" y="9720"/>
                    <a:pt x="7485" y="9720"/>
                    <a:pt x="7484" y="9720"/>
                  </a:cubicBezTo>
                  <a:cubicBezTo>
                    <a:pt x="6722" y="9720"/>
                    <a:pt x="6067" y="9054"/>
                    <a:pt x="5587" y="8533"/>
                  </a:cubicBezTo>
                  <a:cubicBezTo>
                    <a:pt x="4723" y="7596"/>
                    <a:pt x="4069" y="6408"/>
                    <a:pt x="3897" y="5135"/>
                  </a:cubicBezTo>
                  <a:close/>
                  <a:moveTo>
                    <a:pt x="7609" y="0"/>
                  </a:moveTo>
                  <a:cubicBezTo>
                    <a:pt x="7080" y="0"/>
                    <a:pt x="6552" y="101"/>
                    <a:pt x="6047" y="332"/>
                  </a:cubicBezTo>
                  <a:cubicBezTo>
                    <a:pt x="4732" y="934"/>
                    <a:pt x="3851" y="2267"/>
                    <a:pt x="3600" y="3665"/>
                  </a:cubicBezTo>
                  <a:cubicBezTo>
                    <a:pt x="3534" y="4037"/>
                    <a:pt x="3515" y="4412"/>
                    <a:pt x="3537" y="4784"/>
                  </a:cubicBezTo>
                  <a:lnTo>
                    <a:pt x="3537" y="4784"/>
                  </a:lnTo>
                  <a:cubicBezTo>
                    <a:pt x="3535" y="4784"/>
                    <a:pt x="3532" y="4784"/>
                    <a:pt x="3530" y="4784"/>
                  </a:cubicBezTo>
                  <a:cubicBezTo>
                    <a:pt x="3016" y="4784"/>
                    <a:pt x="2502" y="4882"/>
                    <a:pt x="2025" y="5072"/>
                  </a:cubicBezTo>
                  <a:cubicBezTo>
                    <a:pt x="1406" y="5321"/>
                    <a:pt x="840" y="5748"/>
                    <a:pt x="493" y="6326"/>
                  </a:cubicBezTo>
                  <a:cubicBezTo>
                    <a:pt x="59" y="7049"/>
                    <a:pt x="1" y="7923"/>
                    <a:pt x="177" y="8734"/>
                  </a:cubicBezTo>
                  <a:cubicBezTo>
                    <a:pt x="511" y="10277"/>
                    <a:pt x="1564" y="11653"/>
                    <a:pt x="2866" y="12514"/>
                  </a:cubicBezTo>
                  <a:cubicBezTo>
                    <a:pt x="3922" y="13212"/>
                    <a:pt x="5169" y="13572"/>
                    <a:pt x="6424" y="13572"/>
                  </a:cubicBezTo>
                  <a:cubicBezTo>
                    <a:pt x="6858" y="13572"/>
                    <a:pt x="7292" y="13529"/>
                    <a:pt x="7720" y="13442"/>
                  </a:cubicBezTo>
                  <a:cubicBezTo>
                    <a:pt x="8132" y="13359"/>
                    <a:pt x="8534" y="13234"/>
                    <a:pt x="8921" y="13074"/>
                  </a:cubicBezTo>
                  <a:cubicBezTo>
                    <a:pt x="9092" y="13003"/>
                    <a:pt x="9006" y="12766"/>
                    <a:pt x="8850" y="12766"/>
                  </a:cubicBezTo>
                  <a:cubicBezTo>
                    <a:pt x="8829" y="12766"/>
                    <a:pt x="8807" y="12770"/>
                    <a:pt x="8784" y="12779"/>
                  </a:cubicBezTo>
                  <a:cubicBezTo>
                    <a:pt x="8032" y="13091"/>
                    <a:pt x="7220" y="13248"/>
                    <a:pt x="6409" y="13248"/>
                  </a:cubicBezTo>
                  <a:cubicBezTo>
                    <a:pt x="5627" y="13248"/>
                    <a:pt x="4845" y="13102"/>
                    <a:pt x="4116" y="12807"/>
                  </a:cubicBezTo>
                  <a:cubicBezTo>
                    <a:pt x="2789" y="12271"/>
                    <a:pt x="1660" y="11251"/>
                    <a:pt x="990" y="9989"/>
                  </a:cubicBezTo>
                  <a:cubicBezTo>
                    <a:pt x="314" y="8715"/>
                    <a:pt x="55" y="6986"/>
                    <a:pt x="1245" y="5926"/>
                  </a:cubicBezTo>
                  <a:cubicBezTo>
                    <a:pt x="1867" y="5372"/>
                    <a:pt x="2682" y="5115"/>
                    <a:pt x="3501" y="5115"/>
                  </a:cubicBezTo>
                  <a:cubicBezTo>
                    <a:pt x="3523" y="5115"/>
                    <a:pt x="3546" y="5115"/>
                    <a:pt x="3568" y="5116"/>
                  </a:cubicBezTo>
                  <a:lnTo>
                    <a:pt x="3568" y="5116"/>
                  </a:lnTo>
                  <a:cubicBezTo>
                    <a:pt x="3702" y="6181"/>
                    <a:pt x="4162" y="7210"/>
                    <a:pt x="4790" y="8073"/>
                  </a:cubicBezTo>
                  <a:cubicBezTo>
                    <a:pt x="5019" y="8388"/>
                    <a:pt x="5272" y="8685"/>
                    <a:pt x="5548" y="8960"/>
                  </a:cubicBezTo>
                  <a:cubicBezTo>
                    <a:pt x="5846" y="9260"/>
                    <a:pt x="6167" y="9554"/>
                    <a:pt x="6537" y="9764"/>
                  </a:cubicBezTo>
                  <a:cubicBezTo>
                    <a:pt x="6832" y="9931"/>
                    <a:pt x="7179" y="10034"/>
                    <a:pt x="7516" y="10034"/>
                  </a:cubicBezTo>
                  <a:cubicBezTo>
                    <a:pt x="7902" y="10034"/>
                    <a:pt x="8276" y="9900"/>
                    <a:pt x="8548" y="9575"/>
                  </a:cubicBezTo>
                  <a:cubicBezTo>
                    <a:pt x="9125" y="8883"/>
                    <a:pt x="8535" y="8018"/>
                    <a:pt x="8075" y="7455"/>
                  </a:cubicBezTo>
                  <a:cubicBezTo>
                    <a:pt x="7540" y="6803"/>
                    <a:pt x="6937" y="6194"/>
                    <a:pt x="6240" y="5715"/>
                  </a:cubicBezTo>
                  <a:cubicBezTo>
                    <a:pt x="5593" y="5269"/>
                    <a:pt x="4848" y="4928"/>
                    <a:pt x="4065" y="4820"/>
                  </a:cubicBezTo>
                  <a:cubicBezTo>
                    <a:pt x="3998" y="4811"/>
                    <a:pt x="3931" y="4804"/>
                    <a:pt x="3863" y="4798"/>
                  </a:cubicBezTo>
                  <a:lnTo>
                    <a:pt x="3863" y="4798"/>
                  </a:lnTo>
                  <a:cubicBezTo>
                    <a:pt x="3860" y="4743"/>
                    <a:pt x="3857" y="4687"/>
                    <a:pt x="3855" y="4631"/>
                  </a:cubicBezTo>
                  <a:cubicBezTo>
                    <a:pt x="3814" y="3326"/>
                    <a:pt x="4365" y="1996"/>
                    <a:pt x="5369" y="1148"/>
                  </a:cubicBezTo>
                  <a:cubicBezTo>
                    <a:pt x="5891" y="705"/>
                    <a:pt x="6521" y="427"/>
                    <a:pt x="7201" y="345"/>
                  </a:cubicBezTo>
                  <a:cubicBezTo>
                    <a:pt x="7341" y="329"/>
                    <a:pt x="7482" y="321"/>
                    <a:pt x="7622" y="321"/>
                  </a:cubicBezTo>
                  <a:cubicBezTo>
                    <a:pt x="8254" y="321"/>
                    <a:pt x="8883" y="479"/>
                    <a:pt x="9465" y="723"/>
                  </a:cubicBezTo>
                  <a:cubicBezTo>
                    <a:pt x="10190" y="1027"/>
                    <a:pt x="10856" y="1470"/>
                    <a:pt x="11447" y="1987"/>
                  </a:cubicBezTo>
                  <a:cubicBezTo>
                    <a:pt x="12034" y="2501"/>
                    <a:pt x="12556" y="3148"/>
                    <a:pt x="12697" y="3936"/>
                  </a:cubicBezTo>
                  <a:cubicBezTo>
                    <a:pt x="12765" y="4318"/>
                    <a:pt x="12738" y="4702"/>
                    <a:pt x="12592" y="5062"/>
                  </a:cubicBezTo>
                  <a:cubicBezTo>
                    <a:pt x="12543" y="5186"/>
                    <a:pt x="12648" y="5277"/>
                    <a:pt x="12751" y="5277"/>
                  </a:cubicBezTo>
                  <a:cubicBezTo>
                    <a:pt x="12810" y="5277"/>
                    <a:pt x="12868" y="5248"/>
                    <a:pt x="12897" y="5177"/>
                  </a:cubicBezTo>
                  <a:cubicBezTo>
                    <a:pt x="13593" y="3451"/>
                    <a:pt x="12046" y="1894"/>
                    <a:pt x="10728" y="1033"/>
                  </a:cubicBezTo>
                  <a:cubicBezTo>
                    <a:pt x="9809" y="433"/>
                    <a:pt x="8706" y="0"/>
                    <a:pt x="760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5"/>
            <p:cNvSpPr/>
            <p:nvPr/>
          </p:nvSpPr>
          <p:spPr>
            <a:xfrm>
              <a:off x="7865604" y="540343"/>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5"/>
            <p:cNvSpPr/>
            <p:nvPr/>
          </p:nvSpPr>
          <p:spPr>
            <a:xfrm>
              <a:off x="8005896" y="311984"/>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5"/>
            <p:cNvSpPr/>
            <p:nvPr/>
          </p:nvSpPr>
          <p:spPr>
            <a:xfrm>
              <a:off x="7711677" y="121814"/>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5"/>
            <p:cNvSpPr/>
            <p:nvPr/>
          </p:nvSpPr>
          <p:spPr>
            <a:xfrm>
              <a:off x="8347862" y="354619"/>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5"/>
            <p:cNvSpPr/>
            <p:nvPr/>
          </p:nvSpPr>
          <p:spPr>
            <a:xfrm>
              <a:off x="7430550" y="300833"/>
              <a:ext cx="73762" cy="67430"/>
            </a:xfrm>
            <a:custGeom>
              <a:rect b="b" l="l" r="r" t="t"/>
              <a:pathLst>
                <a:path extrusionOk="0" h="1906" w="2085">
                  <a:moveTo>
                    <a:pt x="1171" y="162"/>
                  </a:moveTo>
                  <a:cubicBezTo>
                    <a:pt x="1358" y="162"/>
                    <a:pt x="1530" y="265"/>
                    <a:pt x="1621" y="430"/>
                  </a:cubicBezTo>
                  <a:cubicBezTo>
                    <a:pt x="1523" y="298"/>
                    <a:pt x="1378" y="193"/>
                    <a:pt x="1215" y="193"/>
                  </a:cubicBezTo>
                  <a:cubicBezTo>
                    <a:pt x="1205" y="193"/>
                    <a:pt x="1195" y="193"/>
                    <a:pt x="1184" y="194"/>
                  </a:cubicBezTo>
                  <a:cubicBezTo>
                    <a:pt x="1141" y="198"/>
                    <a:pt x="1101" y="210"/>
                    <a:pt x="1066" y="229"/>
                  </a:cubicBezTo>
                  <a:cubicBezTo>
                    <a:pt x="1042" y="226"/>
                    <a:pt x="1017" y="225"/>
                    <a:pt x="993" y="225"/>
                  </a:cubicBezTo>
                  <a:cubicBezTo>
                    <a:pt x="966" y="225"/>
                    <a:pt x="939" y="227"/>
                    <a:pt x="913" y="230"/>
                  </a:cubicBezTo>
                  <a:cubicBezTo>
                    <a:pt x="924" y="225"/>
                    <a:pt x="934" y="220"/>
                    <a:pt x="944" y="214"/>
                  </a:cubicBezTo>
                  <a:cubicBezTo>
                    <a:pt x="1019" y="178"/>
                    <a:pt x="1096" y="162"/>
                    <a:pt x="1171" y="162"/>
                  </a:cubicBezTo>
                  <a:close/>
                  <a:moveTo>
                    <a:pt x="937" y="345"/>
                  </a:moveTo>
                  <a:lnTo>
                    <a:pt x="937" y="345"/>
                  </a:lnTo>
                  <a:cubicBezTo>
                    <a:pt x="931" y="353"/>
                    <a:pt x="925" y="361"/>
                    <a:pt x="921" y="369"/>
                  </a:cubicBezTo>
                  <a:cubicBezTo>
                    <a:pt x="855" y="474"/>
                    <a:pt x="868" y="599"/>
                    <a:pt x="918" y="710"/>
                  </a:cubicBezTo>
                  <a:cubicBezTo>
                    <a:pt x="929" y="733"/>
                    <a:pt x="941" y="755"/>
                    <a:pt x="954" y="777"/>
                  </a:cubicBezTo>
                  <a:cubicBezTo>
                    <a:pt x="913" y="759"/>
                    <a:pt x="877" y="734"/>
                    <a:pt x="848" y="702"/>
                  </a:cubicBezTo>
                  <a:cubicBezTo>
                    <a:pt x="737" y="577"/>
                    <a:pt x="760" y="383"/>
                    <a:pt x="937" y="345"/>
                  </a:cubicBezTo>
                  <a:close/>
                  <a:moveTo>
                    <a:pt x="1101" y="347"/>
                  </a:moveTo>
                  <a:lnTo>
                    <a:pt x="1101" y="347"/>
                  </a:lnTo>
                  <a:cubicBezTo>
                    <a:pt x="1248" y="370"/>
                    <a:pt x="1409" y="447"/>
                    <a:pt x="1474" y="560"/>
                  </a:cubicBezTo>
                  <a:cubicBezTo>
                    <a:pt x="1512" y="627"/>
                    <a:pt x="1512" y="702"/>
                    <a:pt x="1490" y="777"/>
                  </a:cubicBezTo>
                  <a:cubicBezTo>
                    <a:pt x="1458" y="791"/>
                    <a:pt x="1422" y="800"/>
                    <a:pt x="1384" y="804"/>
                  </a:cubicBezTo>
                  <a:cubicBezTo>
                    <a:pt x="1347" y="781"/>
                    <a:pt x="1311" y="755"/>
                    <a:pt x="1276" y="729"/>
                  </a:cubicBezTo>
                  <a:cubicBezTo>
                    <a:pt x="1215" y="680"/>
                    <a:pt x="1143" y="640"/>
                    <a:pt x="1103" y="571"/>
                  </a:cubicBezTo>
                  <a:cubicBezTo>
                    <a:pt x="1063" y="503"/>
                    <a:pt x="1042" y="404"/>
                    <a:pt x="1101" y="347"/>
                  </a:cubicBezTo>
                  <a:close/>
                  <a:moveTo>
                    <a:pt x="1665" y="937"/>
                  </a:moveTo>
                  <a:cubicBezTo>
                    <a:pt x="1662" y="950"/>
                    <a:pt x="1658" y="963"/>
                    <a:pt x="1653" y="976"/>
                  </a:cubicBezTo>
                  <a:cubicBezTo>
                    <a:pt x="1647" y="972"/>
                    <a:pt x="1642" y="966"/>
                    <a:pt x="1636" y="962"/>
                  </a:cubicBezTo>
                  <a:cubicBezTo>
                    <a:pt x="1646" y="954"/>
                    <a:pt x="1656" y="946"/>
                    <a:pt x="1665" y="937"/>
                  </a:cubicBezTo>
                  <a:close/>
                  <a:moveTo>
                    <a:pt x="631" y="463"/>
                  </a:moveTo>
                  <a:lnTo>
                    <a:pt x="631" y="463"/>
                  </a:lnTo>
                  <a:cubicBezTo>
                    <a:pt x="599" y="583"/>
                    <a:pt x="632" y="723"/>
                    <a:pt x="705" y="823"/>
                  </a:cubicBezTo>
                  <a:cubicBezTo>
                    <a:pt x="826" y="994"/>
                    <a:pt x="1042" y="1048"/>
                    <a:pt x="1243" y="1052"/>
                  </a:cubicBezTo>
                  <a:cubicBezTo>
                    <a:pt x="1259" y="1064"/>
                    <a:pt x="1276" y="1075"/>
                    <a:pt x="1295" y="1087"/>
                  </a:cubicBezTo>
                  <a:cubicBezTo>
                    <a:pt x="1184" y="1196"/>
                    <a:pt x="1027" y="1266"/>
                    <a:pt x="881" y="1266"/>
                  </a:cubicBezTo>
                  <a:cubicBezTo>
                    <a:pt x="732" y="1266"/>
                    <a:pt x="593" y="1193"/>
                    <a:pt x="524" y="1014"/>
                  </a:cubicBezTo>
                  <a:cubicBezTo>
                    <a:pt x="449" y="816"/>
                    <a:pt x="508" y="619"/>
                    <a:pt x="631" y="463"/>
                  </a:cubicBezTo>
                  <a:close/>
                  <a:moveTo>
                    <a:pt x="482" y="364"/>
                  </a:moveTo>
                  <a:lnTo>
                    <a:pt x="482" y="364"/>
                  </a:lnTo>
                  <a:cubicBezTo>
                    <a:pt x="259" y="653"/>
                    <a:pt x="198" y="1067"/>
                    <a:pt x="507" y="1336"/>
                  </a:cubicBezTo>
                  <a:cubicBezTo>
                    <a:pt x="621" y="1436"/>
                    <a:pt x="751" y="1478"/>
                    <a:pt x="882" y="1478"/>
                  </a:cubicBezTo>
                  <a:cubicBezTo>
                    <a:pt x="1102" y="1478"/>
                    <a:pt x="1322" y="1358"/>
                    <a:pt x="1471" y="1182"/>
                  </a:cubicBezTo>
                  <a:cubicBezTo>
                    <a:pt x="1496" y="1190"/>
                    <a:pt x="1522" y="1196"/>
                    <a:pt x="1547" y="1199"/>
                  </a:cubicBezTo>
                  <a:cubicBezTo>
                    <a:pt x="1471" y="1317"/>
                    <a:pt x="1366" y="1419"/>
                    <a:pt x="1247" y="1495"/>
                  </a:cubicBezTo>
                  <a:cubicBezTo>
                    <a:pt x="1120" y="1574"/>
                    <a:pt x="961" y="1623"/>
                    <a:pt x="808" y="1623"/>
                  </a:cubicBezTo>
                  <a:cubicBezTo>
                    <a:pt x="595" y="1623"/>
                    <a:pt x="397" y="1528"/>
                    <a:pt x="322" y="1291"/>
                  </a:cubicBezTo>
                  <a:cubicBezTo>
                    <a:pt x="227" y="986"/>
                    <a:pt x="274" y="605"/>
                    <a:pt x="482" y="364"/>
                  </a:cubicBezTo>
                  <a:close/>
                  <a:moveTo>
                    <a:pt x="1163" y="1"/>
                  </a:moveTo>
                  <a:cubicBezTo>
                    <a:pt x="996" y="1"/>
                    <a:pt x="837" y="65"/>
                    <a:pt x="693" y="163"/>
                  </a:cubicBezTo>
                  <a:cubicBezTo>
                    <a:pt x="690" y="165"/>
                    <a:pt x="688" y="166"/>
                    <a:pt x="686" y="169"/>
                  </a:cubicBezTo>
                  <a:cubicBezTo>
                    <a:pt x="200" y="207"/>
                    <a:pt x="0" y="951"/>
                    <a:pt x="92" y="1348"/>
                  </a:cubicBezTo>
                  <a:cubicBezTo>
                    <a:pt x="181" y="1724"/>
                    <a:pt x="500" y="1906"/>
                    <a:pt x="838" y="1906"/>
                  </a:cubicBezTo>
                  <a:cubicBezTo>
                    <a:pt x="1003" y="1906"/>
                    <a:pt x="1172" y="1862"/>
                    <a:pt x="1321" y="1777"/>
                  </a:cubicBezTo>
                  <a:cubicBezTo>
                    <a:pt x="1770" y="1520"/>
                    <a:pt x="2084" y="983"/>
                    <a:pt x="1854" y="475"/>
                  </a:cubicBezTo>
                  <a:cubicBezTo>
                    <a:pt x="1760" y="264"/>
                    <a:pt x="1579" y="99"/>
                    <a:pt x="1356" y="31"/>
                  </a:cubicBezTo>
                  <a:cubicBezTo>
                    <a:pt x="1291" y="10"/>
                    <a:pt x="1226"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5"/>
            <p:cNvSpPr/>
            <p:nvPr/>
          </p:nvSpPr>
          <p:spPr>
            <a:xfrm>
              <a:off x="8828179" y="540343"/>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5"/>
            <p:cNvSpPr/>
            <p:nvPr/>
          </p:nvSpPr>
          <p:spPr>
            <a:xfrm>
              <a:off x="8952612" y="299569"/>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5"/>
            <p:cNvSpPr/>
            <p:nvPr/>
          </p:nvSpPr>
          <p:spPr>
            <a:xfrm>
              <a:off x="8913577" y="805339"/>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5"/>
            <p:cNvSpPr/>
            <p:nvPr/>
          </p:nvSpPr>
          <p:spPr>
            <a:xfrm>
              <a:off x="9342137" y="1242994"/>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5"/>
            <p:cNvSpPr/>
            <p:nvPr/>
          </p:nvSpPr>
          <p:spPr>
            <a:xfrm>
              <a:off x="9377929" y="829580"/>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9">
    <p:spTree>
      <p:nvGrpSpPr>
        <p:cNvPr id="350" name="Shape 350"/>
        <p:cNvGrpSpPr/>
        <p:nvPr/>
      </p:nvGrpSpPr>
      <p:grpSpPr>
        <a:xfrm>
          <a:off x="0" y="0"/>
          <a:ext cx="0" cy="0"/>
          <a:chOff x="0" y="0"/>
          <a:chExt cx="0" cy="0"/>
        </a:xfrm>
      </p:grpSpPr>
      <p:sp>
        <p:nvSpPr>
          <p:cNvPr id="351" name="Google Shape;351;p16"/>
          <p:cNvSpPr txBox="1"/>
          <p:nvPr>
            <p:ph type="title"/>
          </p:nvPr>
        </p:nvSpPr>
        <p:spPr>
          <a:xfrm flipH="1">
            <a:off x="4280950" y="1066863"/>
            <a:ext cx="3709200" cy="17412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52" name="Google Shape;352;p16"/>
          <p:cNvSpPr txBox="1"/>
          <p:nvPr>
            <p:ph idx="1" type="subTitle"/>
          </p:nvPr>
        </p:nvSpPr>
        <p:spPr>
          <a:xfrm flipH="1">
            <a:off x="4281075" y="2960338"/>
            <a:ext cx="3071400" cy="1116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53" name="Google Shape;353;p16"/>
          <p:cNvSpPr/>
          <p:nvPr>
            <p:ph idx="2" type="pic"/>
          </p:nvPr>
        </p:nvSpPr>
        <p:spPr>
          <a:xfrm>
            <a:off x="714077" y="533850"/>
            <a:ext cx="2910000" cy="4075800"/>
          </a:xfrm>
          <a:prstGeom prst="round2SameRect">
            <a:avLst>
              <a:gd fmla="val 16667" name="adj1"/>
              <a:gd fmla="val 0" name="adj2"/>
            </a:avLst>
          </a:prstGeom>
          <a:noFill/>
          <a:ln>
            <a:noFill/>
          </a:ln>
        </p:spPr>
      </p:sp>
      <p:grpSp>
        <p:nvGrpSpPr>
          <p:cNvPr id="354" name="Google Shape;354;p16"/>
          <p:cNvGrpSpPr/>
          <p:nvPr/>
        </p:nvGrpSpPr>
        <p:grpSpPr>
          <a:xfrm>
            <a:off x="6497903" y="112569"/>
            <a:ext cx="3747509" cy="6251773"/>
            <a:chOff x="6497903" y="112569"/>
            <a:chExt cx="3747509" cy="6251773"/>
          </a:xfrm>
        </p:grpSpPr>
        <p:sp>
          <p:nvSpPr>
            <p:cNvPr id="355" name="Google Shape;355;p16"/>
            <p:cNvSpPr/>
            <p:nvPr/>
          </p:nvSpPr>
          <p:spPr>
            <a:xfrm flipH="1">
              <a:off x="6497903" y="2548023"/>
              <a:ext cx="3747509" cy="3816319"/>
            </a:xfrm>
            <a:custGeom>
              <a:rect b="b" l="l" r="r" t="t"/>
              <a:pathLst>
                <a:path extrusionOk="0" h="38766" w="38068">
                  <a:moveTo>
                    <a:pt x="8304" y="1"/>
                  </a:moveTo>
                  <a:cubicBezTo>
                    <a:pt x="4220" y="1"/>
                    <a:pt x="1952" y="5744"/>
                    <a:pt x="1239" y="9292"/>
                  </a:cubicBezTo>
                  <a:cubicBezTo>
                    <a:pt x="0" y="15446"/>
                    <a:pt x="1667" y="21663"/>
                    <a:pt x="5457" y="26612"/>
                  </a:cubicBezTo>
                  <a:cubicBezTo>
                    <a:pt x="7875" y="29770"/>
                    <a:pt x="10681" y="32810"/>
                    <a:pt x="13967" y="35078"/>
                  </a:cubicBezTo>
                  <a:cubicBezTo>
                    <a:pt x="16653" y="36931"/>
                    <a:pt x="19798" y="38250"/>
                    <a:pt x="23016" y="38644"/>
                  </a:cubicBezTo>
                  <a:cubicBezTo>
                    <a:pt x="23672" y="38724"/>
                    <a:pt x="24330" y="38766"/>
                    <a:pt x="24989" y="38766"/>
                  </a:cubicBezTo>
                  <a:cubicBezTo>
                    <a:pt x="26063" y="38766"/>
                    <a:pt x="27136" y="38655"/>
                    <a:pt x="28194" y="38418"/>
                  </a:cubicBezTo>
                  <a:cubicBezTo>
                    <a:pt x="35362" y="36816"/>
                    <a:pt x="38067" y="28498"/>
                    <a:pt x="33164" y="22944"/>
                  </a:cubicBezTo>
                  <a:cubicBezTo>
                    <a:pt x="31007" y="20500"/>
                    <a:pt x="27740" y="19079"/>
                    <a:pt x="24487" y="19079"/>
                  </a:cubicBezTo>
                  <a:cubicBezTo>
                    <a:pt x="24308" y="19079"/>
                    <a:pt x="24129" y="19084"/>
                    <a:pt x="23951" y="19092"/>
                  </a:cubicBezTo>
                  <a:cubicBezTo>
                    <a:pt x="22198" y="19178"/>
                    <a:pt x="20480" y="19621"/>
                    <a:pt x="18886" y="20344"/>
                  </a:cubicBezTo>
                  <a:cubicBezTo>
                    <a:pt x="19553" y="18632"/>
                    <a:pt x="19664" y="16695"/>
                    <a:pt x="19099" y="14941"/>
                  </a:cubicBezTo>
                  <a:cubicBezTo>
                    <a:pt x="18426" y="12854"/>
                    <a:pt x="16762" y="11257"/>
                    <a:pt x="14676" y="10607"/>
                  </a:cubicBezTo>
                  <a:cubicBezTo>
                    <a:pt x="14095" y="10427"/>
                    <a:pt x="13490" y="10334"/>
                    <a:pt x="12886" y="10334"/>
                  </a:cubicBezTo>
                  <a:cubicBezTo>
                    <a:pt x="12657" y="10334"/>
                    <a:pt x="12428" y="10347"/>
                    <a:pt x="12200" y="10374"/>
                  </a:cubicBezTo>
                  <a:cubicBezTo>
                    <a:pt x="14161" y="7371"/>
                    <a:pt x="14423" y="2449"/>
                    <a:pt x="10707" y="615"/>
                  </a:cubicBezTo>
                  <a:cubicBezTo>
                    <a:pt x="9845" y="190"/>
                    <a:pt x="9045" y="1"/>
                    <a:pt x="8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6"/>
            <p:cNvSpPr/>
            <p:nvPr/>
          </p:nvSpPr>
          <p:spPr>
            <a:xfrm>
              <a:off x="8554356" y="3125521"/>
              <a:ext cx="73762" cy="67430"/>
            </a:xfrm>
            <a:custGeom>
              <a:rect b="b" l="l" r="r" t="t"/>
              <a:pathLst>
                <a:path extrusionOk="0" h="1906" w="2085">
                  <a:moveTo>
                    <a:pt x="1171" y="162"/>
                  </a:moveTo>
                  <a:cubicBezTo>
                    <a:pt x="1358" y="162"/>
                    <a:pt x="1530" y="265"/>
                    <a:pt x="1621" y="430"/>
                  </a:cubicBezTo>
                  <a:cubicBezTo>
                    <a:pt x="1523" y="298"/>
                    <a:pt x="1378" y="193"/>
                    <a:pt x="1215" y="193"/>
                  </a:cubicBezTo>
                  <a:cubicBezTo>
                    <a:pt x="1205" y="193"/>
                    <a:pt x="1195" y="193"/>
                    <a:pt x="1184" y="194"/>
                  </a:cubicBezTo>
                  <a:cubicBezTo>
                    <a:pt x="1141" y="198"/>
                    <a:pt x="1101" y="210"/>
                    <a:pt x="1066" y="229"/>
                  </a:cubicBezTo>
                  <a:cubicBezTo>
                    <a:pt x="1042" y="226"/>
                    <a:pt x="1017" y="225"/>
                    <a:pt x="993" y="225"/>
                  </a:cubicBezTo>
                  <a:cubicBezTo>
                    <a:pt x="966" y="225"/>
                    <a:pt x="939" y="227"/>
                    <a:pt x="913" y="230"/>
                  </a:cubicBezTo>
                  <a:cubicBezTo>
                    <a:pt x="924" y="225"/>
                    <a:pt x="934" y="220"/>
                    <a:pt x="944" y="214"/>
                  </a:cubicBezTo>
                  <a:cubicBezTo>
                    <a:pt x="1019" y="178"/>
                    <a:pt x="1096" y="162"/>
                    <a:pt x="1171" y="162"/>
                  </a:cubicBezTo>
                  <a:close/>
                  <a:moveTo>
                    <a:pt x="937" y="345"/>
                  </a:moveTo>
                  <a:lnTo>
                    <a:pt x="937" y="345"/>
                  </a:lnTo>
                  <a:cubicBezTo>
                    <a:pt x="931" y="353"/>
                    <a:pt x="925" y="361"/>
                    <a:pt x="921" y="369"/>
                  </a:cubicBezTo>
                  <a:cubicBezTo>
                    <a:pt x="855" y="474"/>
                    <a:pt x="868" y="599"/>
                    <a:pt x="918" y="710"/>
                  </a:cubicBezTo>
                  <a:cubicBezTo>
                    <a:pt x="929" y="733"/>
                    <a:pt x="941" y="755"/>
                    <a:pt x="954" y="777"/>
                  </a:cubicBezTo>
                  <a:cubicBezTo>
                    <a:pt x="913" y="759"/>
                    <a:pt x="877" y="734"/>
                    <a:pt x="848" y="702"/>
                  </a:cubicBezTo>
                  <a:cubicBezTo>
                    <a:pt x="737" y="577"/>
                    <a:pt x="760" y="383"/>
                    <a:pt x="937" y="345"/>
                  </a:cubicBezTo>
                  <a:close/>
                  <a:moveTo>
                    <a:pt x="1101" y="347"/>
                  </a:moveTo>
                  <a:lnTo>
                    <a:pt x="1101" y="347"/>
                  </a:lnTo>
                  <a:cubicBezTo>
                    <a:pt x="1248" y="370"/>
                    <a:pt x="1409" y="447"/>
                    <a:pt x="1474" y="560"/>
                  </a:cubicBezTo>
                  <a:cubicBezTo>
                    <a:pt x="1512" y="627"/>
                    <a:pt x="1512" y="702"/>
                    <a:pt x="1490" y="777"/>
                  </a:cubicBezTo>
                  <a:cubicBezTo>
                    <a:pt x="1458" y="791"/>
                    <a:pt x="1422" y="800"/>
                    <a:pt x="1384" y="804"/>
                  </a:cubicBezTo>
                  <a:cubicBezTo>
                    <a:pt x="1347" y="781"/>
                    <a:pt x="1311" y="755"/>
                    <a:pt x="1276" y="729"/>
                  </a:cubicBezTo>
                  <a:cubicBezTo>
                    <a:pt x="1215" y="680"/>
                    <a:pt x="1143" y="640"/>
                    <a:pt x="1103" y="571"/>
                  </a:cubicBezTo>
                  <a:cubicBezTo>
                    <a:pt x="1063" y="503"/>
                    <a:pt x="1042" y="404"/>
                    <a:pt x="1101" y="347"/>
                  </a:cubicBezTo>
                  <a:close/>
                  <a:moveTo>
                    <a:pt x="1665" y="937"/>
                  </a:moveTo>
                  <a:cubicBezTo>
                    <a:pt x="1662" y="950"/>
                    <a:pt x="1658" y="963"/>
                    <a:pt x="1653" y="976"/>
                  </a:cubicBezTo>
                  <a:cubicBezTo>
                    <a:pt x="1647" y="972"/>
                    <a:pt x="1642" y="966"/>
                    <a:pt x="1636" y="962"/>
                  </a:cubicBezTo>
                  <a:cubicBezTo>
                    <a:pt x="1646" y="954"/>
                    <a:pt x="1656" y="946"/>
                    <a:pt x="1665" y="937"/>
                  </a:cubicBezTo>
                  <a:close/>
                  <a:moveTo>
                    <a:pt x="631" y="463"/>
                  </a:moveTo>
                  <a:lnTo>
                    <a:pt x="631" y="463"/>
                  </a:lnTo>
                  <a:cubicBezTo>
                    <a:pt x="599" y="583"/>
                    <a:pt x="632" y="723"/>
                    <a:pt x="705" y="823"/>
                  </a:cubicBezTo>
                  <a:cubicBezTo>
                    <a:pt x="826" y="994"/>
                    <a:pt x="1042" y="1048"/>
                    <a:pt x="1243" y="1052"/>
                  </a:cubicBezTo>
                  <a:cubicBezTo>
                    <a:pt x="1259" y="1064"/>
                    <a:pt x="1276" y="1075"/>
                    <a:pt x="1295" y="1087"/>
                  </a:cubicBezTo>
                  <a:cubicBezTo>
                    <a:pt x="1184" y="1196"/>
                    <a:pt x="1027" y="1266"/>
                    <a:pt x="881" y="1266"/>
                  </a:cubicBezTo>
                  <a:cubicBezTo>
                    <a:pt x="732" y="1266"/>
                    <a:pt x="593" y="1193"/>
                    <a:pt x="524" y="1014"/>
                  </a:cubicBezTo>
                  <a:cubicBezTo>
                    <a:pt x="449" y="816"/>
                    <a:pt x="508" y="619"/>
                    <a:pt x="631" y="463"/>
                  </a:cubicBezTo>
                  <a:close/>
                  <a:moveTo>
                    <a:pt x="482" y="364"/>
                  </a:moveTo>
                  <a:lnTo>
                    <a:pt x="482" y="364"/>
                  </a:lnTo>
                  <a:cubicBezTo>
                    <a:pt x="259" y="653"/>
                    <a:pt x="198" y="1067"/>
                    <a:pt x="507" y="1336"/>
                  </a:cubicBezTo>
                  <a:cubicBezTo>
                    <a:pt x="621" y="1436"/>
                    <a:pt x="751" y="1478"/>
                    <a:pt x="882" y="1478"/>
                  </a:cubicBezTo>
                  <a:cubicBezTo>
                    <a:pt x="1102" y="1478"/>
                    <a:pt x="1322" y="1358"/>
                    <a:pt x="1471" y="1182"/>
                  </a:cubicBezTo>
                  <a:cubicBezTo>
                    <a:pt x="1496" y="1190"/>
                    <a:pt x="1522" y="1196"/>
                    <a:pt x="1547" y="1199"/>
                  </a:cubicBezTo>
                  <a:cubicBezTo>
                    <a:pt x="1471" y="1317"/>
                    <a:pt x="1366" y="1419"/>
                    <a:pt x="1247" y="1495"/>
                  </a:cubicBezTo>
                  <a:cubicBezTo>
                    <a:pt x="1120" y="1574"/>
                    <a:pt x="961" y="1623"/>
                    <a:pt x="808" y="1623"/>
                  </a:cubicBezTo>
                  <a:cubicBezTo>
                    <a:pt x="595" y="1623"/>
                    <a:pt x="397" y="1528"/>
                    <a:pt x="322" y="1291"/>
                  </a:cubicBezTo>
                  <a:cubicBezTo>
                    <a:pt x="227" y="986"/>
                    <a:pt x="274" y="605"/>
                    <a:pt x="482" y="364"/>
                  </a:cubicBezTo>
                  <a:close/>
                  <a:moveTo>
                    <a:pt x="1163" y="1"/>
                  </a:moveTo>
                  <a:cubicBezTo>
                    <a:pt x="996" y="1"/>
                    <a:pt x="837" y="65"/>
                    <a:pt x="693" y="163"/>
                  </a:cubicBezTo>
                  <a:cubicBezTo>
                    <a:pt x="690" y="165"/>
                    <a:pt x="688" y="166"/>
                    <a:pt x="686" y="169"/>
                  </a:cubicBezTo>
                  <a:cubicBezTo>
                    <a:pt x="200" y="207"/>
                    <a:pt x="0" y="951"/>
                    <a:pt x="92" y="1348"/>
                  </a:cubicBezTo>
                  <a:cubicBezTo>
                    <a:pt x="181" y="1724"/>
                    <a:pt x="500" y="1906"/>
                    <a:pt x="838" y="1906"/>
                  </a:cubicBezTo>
                  <a:cubicBezTo>
                    <a:pt x="1003" y="1906"/>
                    <a:pt x="1172" y="1862"/>
                    <a:pt x="1321" y="1777"/>
                  </a:cubicBezTo>
                  <a:cubicBezTo>
                    <a:pt x="1770" y="1520"/>
                    <a:pt x="2084" y="983"/>
                    <a:pt x="1854" y="475"/>
                  </a:cubicBezTo>
                  <a:cubicBezTo>
                    <a:pt x="1760" y="264"/>
                    <a:pt x="1579" y="99"/>
                    <a:pt x="1356" y="31"/>
                  </a:cubicBezTo>
                  <a:cubicBezTo>
                    <a:pt x="1291" y="10"/>
                    <a:pt x="1226" y="1"/>
                    <a:pt x="11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6"/>
            <p:cNvSpPr/>
            <p:nvPr/>
          </p:nvSpPr>
          <p:spPr>
            <a:xfrm rot="-5400000">
              <a:off x="8675619" y="2719294"/>
              <a:ext cx="80175" cy="62325"/>
            </a:xfrm>
            <a:custGeom>
              <a:rect b="b" l="l" r="r" t="t"/>
              <a:pathLst>
                <a:path extrusionOk="0" h="2493" w="3207">
                  <a:moveTo>
                    <a:pt x="2217" y="604"/>
                  </a:moveTo>
                  <a:cubicBezTo>
                    <a:pt x="2282" y="604"/>
                    <a:pt x="2355" y="619"/>
                    <a:pt x="2433" y="651"/>
                  </a:cubicBezTo>
                  <a:cubicBezTo>
                    <a:pt x="2693" y="759"/>
                    <a:pt x="2779" y="1068"/>
                    <a:pt x="2709" y="1320"/>
                  </a:cubicBezTo>
                  <a:cubicBezTo>
                    <a:pt x="2691" y="1261"/>
                    <a:pt x="2662" y="1202"/>
                    <a:pt x="2614" y="1143"/>
                  </a:cubicBezTo>
                  <a:cubicBezTo>
                    <a:pt x="2580" y="1102"/>
                    <a:pt x="2525" y="1079"/>
                    <a:pt x="2471" y="1079"/>
                  </a:cubicBezTo>
                  <a:cubicBezTo>
                    <a:pt x="2431" y="1079"/>
                    <a:pt x="2391" y="1091"/>
                    <a:pt x="2360" y="1120"/>
                  </a:cubicBezTo>
                  <a:cubicBezTo>
                    <a:pt x="2276" y="1199"/>
                    <a:pt x="2201" y="1245"/>
                    <a:pt x="2137" y="1245"/>
                  </a:cubicBezTo>
                  <a:cubicBezTo>
                    <a:pt x="2058" y="1245"/>
                    <a:pt x="1996" y="1175"/>
                    <a:pt x="1954" y="1012"/>
                  </a:cubicBezTo>
                  <a:cubicBezTo>
                    <a:pt x="1890" y="757"/>
                    <a:pt x="2011" y="604"/>
                    <a:pt x="2217" y="604"/>
                  </a:cubicBezTo>
                  <a:close/>
                  <a:moveTo>
                    <a:pt x="1253" y="497"/>
                  </a:moveTo>
                  <a:lnTo>
                    <a:pt x="1253" y="497"/>
                  </a:lnTo>
                  <a:cubicBezTo>
                    <a:pt x="1240" y="533"/>
                    <a:pt x="1227" y="571"/>
                    <a:pt x="1217" y="610"/>
                  </a:cubicBezTo>
                  <a:cubicBezTo>
                    <a:pt x="1103" y="1040"/>
                    <a:pt x="1198" y="1564"/>
                    <a:pt x="1532" y="1842"/>
                  </a:cubicBezTo>
                  <a:cubicBezTo>
                    <a:pt x="1256" y="1803"/>
                    <a:pt x="991" y="1685"/>
                    <a:pt x="847" y="1459"/>
                  </a:cubicBezTo>
                  <a:cubicBezTo>
                    <a:pt x="559" y="1011"/>
                    <a:pt x="870" y="677"/>
                    <a:pt x="1253" y="497"/>
                  </a:cubicBezTo>
                  <a:close/>
                  <a:moveTo>
                    <a:pt x="1984" y="1"/>
                  </a:moveTo>
                  <a:cubicBezTo>
                    <a:pt x="1763" y="1"/>
                    <a:pt x="1564" y="72"/>
                    <a:pt x="1418" y="228"/>
                  </a:cubicBezTo>
                  <a:cubicBezTo>
                    <a:pt x="1371" y="227"/>
                    <a:pt x="1324" y="226"/>
                    <a:pt x="1277" y="226"/>
                  </a:cubicBezTo>
                  <a:cubicBezTo>
                    <a:pt x="861" y="226"/>
                    <a:pt x="465" y="309"/>
                    <a:pt x="245" y="728"/>
                  </a:cubicBezTo>
                  <a:cubicBezTo>
                    <a:pt x="1" y="1191"/>
                    <a:pt x="165" y="1761"/>
                    <a:pt x="538" y="2103"/>
                  </a:cubicBezTo>
                  <a:cubicBezTo>
                    <a:pt x="825" y="2367"/>
                    <a:pt x="1210" y="2492"/>
                    <a:pt x="1597" y="2492"/>
                  </a:cubicBezTo>
                  <a:cubicBezTo>
                    <a:pt x="2319" y="2492"/>
                    <a:pt x="3045" y="2057"/>
                    <a:pt x="3144" y="1280"/>
                  </a:cubicBezTo>
                  <a:cubicBezTo>
                    <a:pt x="3207" y="781"/>
                    <a:pt x="2959" y="306"/>
                    <a:pt x="2486" y="109"/>
                  </a:cubicBezTo>
                  <a:cubicBezTo>
                    <a:pt x="2315" y="39"/>
                    <a:pt x="2144" y="1"/>
                    <a:pt x="19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6"/>
            <p:cNvSpPr/>
            <p:nvPr/>
          </p:nvSpPr>
          <p:spPr>
            <a:xfrm rot="-5400000">
              <a:off x="8809931" y="3488782"/>
              <a:ext cx="55575" cy="40500"/>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6"/>
            <p:cNvSpPr/>
            <p:nvPr/>
          </p:nvSpPr>
          <p:spPr>
            <a:xfrm flipH="1" rot="10405325">
              <a:off x="8639383" y="1558433"/>
              <a:ext cx="906264" cy="904931"/>
            </a:xfrm>
            <a:custGeom>
              <a:rect b="b" l="l" r="r" t="t"/>
              <a:pathLst>
                <a:path extrusionOk="0" h="13573" w="13593">
                  <a:moveTo>
                    <a:pt x="3897" y="5135"/>
                  </a:moveTo>
                  <a:cubicBezTo>
                    <a:pt x="4220" y="5167"/>
                    <a:pt x="4538" y="5239"/>
                    <a:pt x="4840" y="5348"/>
                  </a:cubicBezTo>
                  <a:cubicBezTo>
                    <a:pt x="5554" y="5605"/>
                    <a:pt x="6192" y="6032"/>
                    <a:pt x="6755" y="6535"/>
                  </a:cubicBezTo>
                  <a:cubicBezTo>
                    <a:pt x="7051" y="6796"/>
                    <a:pt x="7325" y="7081"/>
                    <a:pt x="7584" y="7380"/>
                  </a:cubicBezTo>
                  <a:cubicBezTo>
                    <a:pt x="7832" y="7664"/>
                    <a:pt x="8092" y="7958"/>
                    <a:pt x="8273" y="8291"/>
                  </a:cubicBezTo>
                  <a:cubicBezTo>
                    <a:pt x="8452" y="8619"/>
                    <a:pt x="8559" y="9029"/>
                    <a:pt x="8311" y="9352"/>
                  </a:cubicBezTo>
                  <a:cubicBezTo>
                    <a:pt x="8120" y="9597"/>
                    <a:pt x="7790" y="9719"/>
                    <a:pt x="7487" y="9720"/>
                  </a:cubicBezTo>
                  <a:cubicBezTo>
                    <a:pt x="7486" y="9720"/>
                    <a:pt x="7485" y="9720"/>
                    <a:pt x="7484" y="9720"/>
                  </a:cubicBezTo>
                  <a:cubicBezTo>
                    <a:pt x="6722" y="9720"/>
                    <a:pt x="6067" y="9054"/>
                    <a:pt x="5587" y="8533"/>
                  </a:cubicBezTo>
                  <a:cubicBezTo>
                    <a:pt x="4723" y="7596"/>
                    <a:pt x="4069" y="6408"/>
                    <a:pt x="3897" y="5135"/>
                  </a:cubicBezTo>
                  <a:close/>
                  <a:moveTo>
                    <a:pt x="7609" y="0"/>
                  </a:moveTo>
                  <a:cubicBezTo>
                    <a:pt x="7080" y="0"/>
                    <a:pt x="6552" y="101"/>
                    <a:pt x="6047" y="332"/>
                  </a:cubicBezTo>
                  <a:cubicBezTo>
                    <a:pt x="4732" y="934"/>
                    <a:pt x="3851" y="2267"/>
                    <a:pt x="3600" y="3665"/>
                  </a:cubicBezTo>
                  <a:cubicBezTo>
                    <a:pt x="3534" y="4037"/>
                    <a:pt x="3515" y="4412"/>
                    <a:pt x="3537" y="4784"/>
                  </a:cubicBezTo>
                  <a:lnTo>
                    <a:pt x="3537" y="4784"/>
                  </a:lnTo>
                  <a:cubicBezTo>
                    <a:pt x="3535" y="4784"/>
                    <a:pt x="3532" y="4784"/>
                    <a:pt x="3530" y="4784"/>
                  </a:cubicBezTo>
                  <a:cubicBezTo>
                    <a:pt x="3016" y="4784"/>
                    <a:pt x="2502" y="4882"/>
                    <a:pt x="2025" y="5072"/>
                  </a:cubicBezTo>
                  <a:cubicBezTo>
                    <a:pt x="1406" y="5321"/>
                    <a:pt x="840" y="5748"/>
                    <a:pt x="493" y="6326"/>
                  </a:cubicBezTo>
                  <a:cubicBezTo>
                    <a:pt x="59" y="7049"/>
                    <a:pt x="1" y="7923"/>
                    <a:pt x="177" y="8734"/>
                  </a:cubicBezTo>
                  <a:cubicBezTo>
                    <a:pt x="511" y="10277"/>
                    <a:pt x="1564" y="11653"/>
                    <a:pt x="2866" y="12514"/>
                  </a:cubicBezTo>
                  <a:cubicBezTo>
                    <a:pt x="3922" y="13212"/>
                    <a:pt x="5169" y="13572"/>
                    <a:pt x="6424" y="13572"/>
                  </a:cubicBezTo>
                  <a:cubicBezTo>
                    <a:pt x="6858" y="13572"/>
                    <a:pt x="7292" y="13529"/>
                    <a:pt x="7720" y="13442"/>
                  </a:cubicBezTo>
                  <a:cubicBezTo>
                    <a:pt x="8132" y="13359"/>
                    <a:pt x="8534" y="13234"/>
                    <a:pt x="8921" y="13074"/>
                  </a:cubicBezTo>
                  <a:cubicBezTo>
                    <a:pt x="9092" y="13003"/>
                    <a:pt x="9006" y="12766"/>
                    <a:pt x="8850" y="12766"/>
                  </a:cubicBezTo>
                  <a:cubicBezTo>
                    <a:pt x="8829" y="12766"/>
                    <a:pt x="8807" y="12770"/>
                    <a:pt x="8784" y="12779"/>
                  </a:cubicBezTo>
                  <a:cubicBezTo>
                    <a:pt x="8032" y="13091"/>
                    <a:pt x="7220" y="13248"/>
                    <a:pt x="6409" y="13248"/>
                  </a:cubicBezTo>
                  <a:cubicBezTo>
                    <a:pt x="5627" y="13248"/>
                    <a:pt x="4845" y="13102"/>
                    <a:pt x="4116" y="12807"/>
                  </a:cubicBezTo>
                  <a:cubicBezTo>
                    <a:pt x="2789" y="12271"/>
                    <a:pt x="1660" y="11251"/>
                    <a:pt x="990" y="9989"/>
                  </a:cubicBezTo>
                  <a:cubicBezTo>
                    <a:pt x="314" y="8715"/>
                    <a:pt x="55" y="6986"/>
                    <a:pt x="1245" y="5926"/>
                  </a:cubicBezTo>
                  <a:cubicBezTo>
                    <a:pt x="1867" y="5372"/>
                    <a:pt x="2682" y="5115"/>
                    <a:pt x="3501" y="5115"/>
                  </a:cubicBezTo>
                  <a:cubicBezTo>
                    <a:pt x="3523" y="5115"/>
                    <a:pt x="3546" y="5115"/>
                    <a:pt x="3568" y="5116"/>
                  </a:cubicBezTo>
                  <a:lnTo>
                    <a:pt x="3568" y="5116"/>
                  </a:lnTo>
                  <a:cubicBezTo>
                    <a:pt x="3702" y="6181"/>
                    <a:pt x="4162" y="7210"/>
                    <a:pt x="4790" y="8073"/>
                  </a:cubicBezTo>
                  <a:cubicBezTo>
                    <a:pt x="5019" y="8388"/>
                    <a:pt x="5272" y="8685"/>
                    <a:pt x="5548" y="8960"/>
                  </a:cubicBezTo>
                  <a:cubicBezTo>
                    <a:pt x="5846" y="9260"/>
                    <a:pt x="6167" y="9554"/>
                    <a:pt x="6537" y="9764"/>
                  </a:cubicBezTo>
                  <a:cubicBezTo>
                    <a:pt x="6832" y="9931"/>
                    <a:pt x="7179" y="10034"/>
                    <a:pt x="7516" y="10034"/>
                  </a:cubicBezTo>
                  <a:cubicBezTo>
                    <a:pt x="7902" y="10034"/>
                    <a:pt x="8276" y="9900"/>
                    <a:pt x="8548" y="9575"/>
                  </a:cubicBezTo>
                  <a:cubicBezTo>
                    <a:pt x="9125" y="8883"/>
                    <a:pt x="8535" y="8018"/>
                    <a:pt x="8075" y="7455"/>
                  </a:cubicBezTo>
                  <a:cubicBezTo>
                    <a:pt x="7540" y="6803"/>
                    <a:pt x="6937" y="6194"/>
                    <a:pt x="6240" y="5715"/>
                  </a:cubicBezTo>
                  <a:cubicBezTo>
                    <a:pt x="5593" y="5269"/>
                    <a:pt x="4848" y="4928"/>
                    <a:pt x="4065" y="4820"/>
                  </a:cubicBezTo>
                  <a:cubicBezTo>
                    <a:pt x="3998" y="4811"/>
                    <a:pt x="3931" y="4804"/>
                    <a:pt x="3863" y="4798"/>
                  </a:cubicBezTo>
                  <a:lnTo>
                    <a:pt x="3863" y="4798"/>
                  </a:lnTo>
                  <a:cubicBezTo>
                    <a:pt x="3860" y="4743"/>
                    <a:pt x="3857" y="4687"/>
                    <a:pt x="3855" y="4631"/>
                  </a:cubicBezTo>
                  <a:cubicBezTo>
                    <a:pt x="3814" y="3326"/>
                    <a:pt x="4365" y="1996"/>
                    <a:pt x="5369" y="1148"/>
                  </a:cubicBezTo>
                  <a:cubicBezTo>
                    <a:pt x="5891" y="705"/>
                    <a:pt x="6521" y="427"/>
                    <a:pt x="7201" y="345"/>
                  </a:cubicBezTo>
                  <a:cubicBezTo>
                    <a:pt x="7341" y="329"/>
                    <a:pt x="7482" y="321"/>
                    <a:pt x="7622" y="321"/>
                  </a:cubicBezTo>
                  <a:cubicBezTo>
                    <a:pt x="8254" y="321"/>
                    <a:pt x="8883" y="479"/>
                    <a:pt x="9465" y="723"/>
                  </a:cubicBezTo>
                  <a:cubicBezTo>
                    <a:pt x="10190" y="1027"/>
                    <a:pt x="10856" y="1470"/>
                    <a:pt x="11447" y="1987"/>
                  </a:cubicBezTo>
                  <a:cubicBezTo>
                    <a:pt x="12034" y="2501"/>
                    <a:pt x="12556" y="3148"/>
                    <a:pt x="12697" y="3936"/>
                  </a:cubicBezTo>
                  <a:cubicBezTo>
                    <a:pt x="12765" y="4318"/>
                    <a:pt x="12738" y="4702"/>
                    <a:pt x="12592" y="5062"/>
                  </a:cubicBezTo>
                  <a:cubicBezTo>
                    <a:pt x="12543" y="5186"/>
                    <a:pt x="12648" y="5277"/>
                    <a:pt x="12751" y="5277"/>
                  </a:cubicBezTo>
                  <a:cubicBezTo>
                    <a:pt x="12810" y="5277"/>
                    <a:pt x="12868" y="5248"/>
                    <a:pt x="12897" y="5177"/>
                  </a:cubicBezTo>
                  <a:cubicBezTo>
                    <a:pt x="13593" y="3451"/>
                    <a:pt x="12046" y="1894"/>
                    <a:pt x="10728" y="1033"/>
                  </a:cubicBezTo>
                  <a:cubicBezTo>
                    <a:pt x="9809" y="433"/>
                    <a:pt x="8706" y="0"/>
                    <a:pt x="76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0" name="Google Shape;360;p16"/>
            <p:cNvPicPr preferRelativeResize="0"/>
            <p:nvPr/>
          </p:nvPicPr>
          <p:blipFill rotWithShape="1">
            <a:blip r:embed="rId2">
              <a:alphaModFix/>
            </a:blip>
            <a:srcRect b="10099" l="22497" r="50322" t="18675"/>
            <a:stretch/>
          </p:blipFill>
          <p:spPr>
            <a:xfrm rot="9977029">
              <a:off x="8788081" y="188557"/>
              <a:ext cx="241352" cy="754377"/>
            </a:xfrm>
            <a:prstGeom prst="rect">
              <a:avLst/>
            </a:prstGeom>
            <a:noFill/>
            <a:ln>
              <a:noFill/>
            </a:ln>
          </p:spPr>
        </p:pic>
        <p:sp>
          <p:nvSpPr>
            <p:cNvPr id="361" name="Google Shape;361;p16"/>
            <p:cNvSpPr/>
            <p:nvPr/>
          </p:nvSpPr>
          <p:spPr>
            <a:xfrm flipH="1" rot="193993">
              <a:off x="8508672" y="534583"/>
              <a:ext cx="80174" cy="62324"/>
            </a:xfrm>
            <a:custGeom>
              <a:rect b="b" l="l" r="r" t="t"/>
              <a:pathLst>
                <a:path extrusionOk="0" h="2493" w="3207">
                  <a:moveTo>
                    <a:pt x="2217" y="604"/>
                  </a:moveTo>
                  <a:cubicBezTo>
                    <a:pt x="2282" y="604"/>
                    <a:pt x="2355" y="619"/>
                    <a:pt x="2433" y="651"/>
                  </a:cubicBezTo>
                  <a:cubicBezTo>
                    <a:pt x="2693" y="759"/>
                    <a:pt x="2779" y="1068"/>
                    <a:pt x="2709" y="1320"/>
                  </a:cubicBezTo>
                  <a:cubicBezTo>
                    <a:pt x="2691" y="1261"/>
                    <a:pt x="2662" y="1202"/>
                    <a:pt x="2614" y="1143"/>
                  </a:cubicBezTo>
                  <a:cubicBezTo>
                    <a:pt x="2580" y="1102"/>
                    <a:pt x="2525" y="1079"/>
                    <a:pt x="2471" y="1079"/>
                  </a:cubicBezTo>
                  <a:cubicBezTo>
                    <a:pt x="2431" y="1079"/>
                    <a:pt x="2391" y="1091"/>
                    <a:pt x="2360" y="1120"/>
                  </a:cubicBezTo>
                  <a:cubicBezTo>
                    <a:pt x="2276" y="1199"/>
                    <a:pt x="2201" y="1245"/>
                    <a:pt x="2137" y="1245"/>
                  </a:cubicBezTo>
                  <a:cubicBezTo>
                    <a:pt x="2058" y="1245"/>
                    <a:pt x="1996" y="1175"/>
                    <a:pt x="1954" y="1012"/>
                  </a:cubicBezTo>
                  <a:cubicBezTo>
                    <a:pt x="1890" y="757"/>
                    <a:pt x="2011" y="604"/>
                    <a:pt x="2217" y="604"/>
                  </a:cubicBezTo>
                  <a:close/>
                  <a:moveTo>
                    <a:pt x="1253" y="497"/>
                  </a:moveTo>
                  <a:lnTo>
                    <a:pt x="1253" y="497"/>
                  </a:lnTo>
                  <a:cubicBezTo>
                    <a:pt x="1240" y="533"/>
                    <a:pt x="1227" y="571"/>
                    <a:pt x="1217" y="610"/>
                  </a:cubicBezTo>
                  <a:cubicBezTo>
                    <a:pt x="1103" y="1040"/>
                    <a:pt x="1198" y="1564"/>
                    <a:pt x="1532" y="1842"/>
                  </a:cubicBezTo>
                  <a:cubicBezTo>
                    <a:pt x="1256" y="1803"/>
                    <a:pt x="991" y="1685"/>
                    <a:pt x="847" y="1459"/>
                  </a:cubicBezTo>
                  <a:cubicBezTo>
                    <a:pt x="559" y="1011"/>
                    <a:pt x="870" y="677"/>
                    <a:pt x="1253" y="497"/>
                  </a:cubicBezTo>
                  <a:close/>
                  <a:moveTo>
                    <a:pt x="1984" y="1"/>
                  </a:moveTo>
                  <a:cubicBezTo>
                    <a:pt x="1763" y="1"/>
                    <a:pt x="1564" y="72"/>
                    <a:pt x="1418" y="228"/>
                  </a:cubicBezTo>
                  <a:cubicBezTo>
                    <a:pt x="1371" y="227"/>
                    <a:pt x="1324" y="226"/>
                    <a:pt x="1277" y="226"/>
                  </a:cubicBezTo>
                  <a:cubicBezTo>
                    <a:pt x="861" y="226"/>
                    <a:pt x="465" y="309"/>
                    <a:pt x="245" y="728"/>
                  </a:cubicBezTo>
                  <a:cubicBezTo>
                    <a:pt x="1" y="1191"/>
                    <a:pt x="165" y="1761"/>
                    <a:pt x="538" y="2103"/>
                  </a:cubicBezTo>
                  <a:cubicBezTo>
                    <a:pt x="825" y="2367"/>
                    <a:pt x="1210" y="2492"/>
                    <a:pt x="1597" y="2492"/>
                  </a:cubicBezTo>
                  <a:cubicBezTo>
                    <a:pt x="2319" y="2492"/>
                    <a:pt x="3045" y="2057"/>
                    <a:pt x="3144" y="1280"/>
                  </a:cubicBezTo>
                  <a:cubicBezTo>
                    <a:pt x="3207" y="781"/>
                    <a:pt x="2959" y="306"/>
                    <a:pt x="2486" y="109"/>
                  </a:cubicBezTo>
                  <a:cubicBezTo>
                    <a:pt x="2315" y="39"/>
                    <a:pt x="2144" y="1"/>
                    <a:pt x="19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6"/>
            <p:cNvSpPr/>
            <p:nvPr/>
          </p:nvSpPr>
          <p:spPr>
            <a:xfrm flipH="1" rot="-5400000">
              <a:off x="8627351" y="975464"/>
              <a:ext cx="100000" cy="80250"/>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6"/>
            <p:cNvSpPr/>
            <p:nvPr/>
          </p:nvSpPr>
          <p:spPr>
            <a:xfrm flipH="1" rot="-5400000">
              <a:off x="8834088" y="1272127"/>
              <a:ext cx="75950" cy="60900"/>
            </a:xfrm>
            <a:custGeom>
              <a:rect b="b" l="l" r="r" t="t"/>
              <a:pathLst>
                <a:path extrusionOk="0" h="2436" w="3038">
                  <a:moveTo>
                    <a:pt x="1683" y="660"/>
                  </a:moveTo>
                  <a:cubicBezTo>
                    <a:pt x="1733" y="660"/>
                    <a:pt x="1798" y="680"/>
                    <a:pt x="1878" y="728"/>
                  </a:cubicBezTo>
                  <a:cubicBezTo>
                    <a:pt x="1969" y="781"/>
                    <a:pt x="2081" y="886"/>
                    <a:pt x="2140" y="974"/>
                  </a:cubicBezTo>
                  <a:cubicBezTo>
                    <a:pt x="2180" y="1029"/>
                    <a:pt x="2213" y="1105"/>
                    <a:pt x="2237" y="1188"/>
                  </a:cubicBezTo>
                  <a:cubicBezTo>
                    <a:pt x="2181" y="1218"/>
                    <a:pt x="2116" y="1237"/>
                    <a:pt x="2050" y="1237"/>
                  </a:cubicBezTo>
                  <a:cubicBezTo>
                    <a:pt x="2037" y="1237"/>
                    <a:pt x="2024" y="1236"/>
                    <a:pt x="2011" y="1234"/>
                  </a:cubicBezTo>
                  <a:cubicBezTo>
                    <a:pt x="1878" y="1223"/>
                    <a:pt x="1730" y="1178"/>
                    <a:pt x="1638" y="1074"/>
                  </a:cubicBezTo>
                  <a:cubicBezTo>
                    <a:pt x="1514" y="933"/>
                    <a:pt x="1499" y="660"/>
                    <a:pt x="1683" y="660"/>
                  </a:cubicBezTo>
                  <a:close/>
                  <a:moveTo>
                    <a:pt x="780" y="592"/>
                  </a:moveTo>
                  <a:lnTo>
                    <a:pt x="780" y="592"/>
                  </a:lnTo>
                  <a:cubicBezTo>
                    <a:pt x="687" y="732"/>
                    <a:pt x="634" y="892"/>
                    <a:pt x="649" y="1067"/>
                  </a:cubicBezTo>
                  <a:cubicBezTo>
                    <a:pt x="678" y="1431"/>
                    <a:pt x="888" y="1558"/>
                    <a:pt x="1144" y="1569"/>
                  </a:cubicBezTo>
                  <a:cubicBezTo>
                    <a:pt x="1268" y="1689"/>
                    <a:pt x="1411" y="1787"/>
                    <a:pt x="1556" y="1851"/>
                  </a:cubicBezTo>
                  <a:cubicBezTo>
                    <a:pt x="1517" y="1854"/>
                    <a:pt x="1481" y="1855"/>
                    <a:pt x="1450" y="1855"/>
                  </a:cubicBezTo>
                  <a:cubicBezTo>
                    <a:pt x="1448" y="1855"/>
                    <a:pt x="1446" y="1855"/>
                    <a:pt x="1444" y="1855"/>
                  </a:cubicBezTo>
                  <a:cubicBezTo>
                    <a:pt x="1119" y="1855"/>
                    <a:pt x="815" y="1728"/>
                    <a:pt x="647" y="1435"/>
                  </a:cubicBezTo>
                  <a:cubicBezTo>
                    <a:pt x="497" y="1173"/>
                    <a:pt x="505" y="746"/>
                    <a:pt x="780" y="592"/>
                  </a:cubicBezTo>
                  <a:close/>
                  <a:moveTo>
                    <a:pt x="1945" y="0"/>
                  </a:moveTo>
                  <a:cubicBezTo>
                    <a:pt x="1816" y="0"/>
                    <a:pt x="1676" y="24"/>
                    <a:pt x="1536" y="68"/>
                  </a:cubicBezTo>
                  <a:cubicBezTo>
                    <a:pt x="1534" y="68"/>
                    <a:pt x="1531" y="68"/>
                    <a:pt x="1529" y="68"/>
                  </a:cubicBezTo>
                  <a:cubicBezTo>
                    <a:pt x="1348" y="68"/>
                    <a:pt x="1174" y="122"/>
                    <a:pt x="1035" y="242"/>
                  </a:cubicBezTo>
                  <a:cubicBezTo>
                    <a:pt x="984" y="235"/>
                    <a:pt x="935" y="232"/>
                    <a:pt x="887" y="232"/>
                  </a:cubicBezTo>
                  <a:cubicBezTo>
                    <a:pt x="419" y="232"/>
                    <a:pt x="70" y="568"/>
                    <a:pt x="40" y="1074"/>
                  </a:cubicBezTo>
                  <a:cubicBezTo>
                    <a:pt x="1" y="1702"/>
                    <a:pt x="470" y="2238"/>
                    <a:pt x="1060" y="2391"/>
                  </a:cubicBezTo>
                  <a:cubicBezTo>
                    <a:pt x="1176" y="2421"/>
                    <a:pt x="1299" y="2436"/>
                    <a:pt x="1424" y="2436"/>
                  </a:cubicBezTo>
                  <a:cubicBezTo>
                    <a:pt x="1906" y="2436"/>
                    <a:pt x="2424" y="2221"/>
                    <a:pt x="2700" y="1840"/>
                  </a:cubicBezTo>
                  <a:cubicBezTo>
                    <a:pt x="2800" y="1703"/>
                    <a:pt x="2848" y="1562"/>
                    <a:pt x="2860" y="1421"/>
                  </a:cubicBezTo>
                  <a:cubicBezTo>
                    <a:pt x="2910" y="1328"/>
                    <a:pt x="2946" y="1224"/>
                    <a:pt x="2961" y="1114"/>
                  </a:cubicBezTo>
                  <a:cubicBezTo>
                    <a:pt x="3038" y="563"/>
                    <a:pt x="2579" y="59"/>
                    <a:pt x="2043" y="5"/>
                  </a:cubicBezTo>
                  <a:cubicBezTo>
                    <a:pt x="2011" y="2"/>
                    <a:pt x="1978" y="0"/>
                    <a:pt x="19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6"/>
            <p:cNvSpPr/>
            <p:nvPr/>
          </p:nvSpPr>
          <p:spPr>
            <a:xfrm flipH="1" rot="193993">
              <a:off x="8944122" y="153945"/>
              <a:ext cx="55575" cy="40500"/>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5" name="Google Shape;365;p16"/>
            <p:cNvPicPr preferRelativeResize="0"/>
            <p:nvPr/>
          </p:nvPicPr>
          <p:blipFill rotWithShape="1">
            <a:blip r:embed="rId2">
              <a:alphaModFix/>
            </a:blip>
            <a:srcRect b="10099" l="22497" r="50322" t="18675"/>
            <a:stretch/>
          </p:blipFill>
          <p:spPr>
            <a:xfrm rot="4598353">
              <a:off x="8201931" y="-60054"/>
              <a:ext cx="241354" cy="754377"/>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spTree>
      <p:nvGrpSpPr>
        <p:cNvPr id="366" name="Shape 366"/>
        <p:cNvGrpSpPr/>
        <p:nvPr/>
      </p:nvGrpSpPr>
      <p:grpSpPr>
        <a:xfrm>
          <a:off x="0" y="0"/>
          <a:ext cx="0" cy="0"/>
          <a:chOff x="0" y="0"/>
          <a:chExt cx="0" cy="0"/>
        </a:xfrm>
      </p:grpSpPr>
      <p:grpSp>
        <p:nvGrpSpPr>
          <p:cNvPr id="367" name="Google Shape;367;p17"/>
          <p:cNvGrpSpPr/>
          <p:nvPr/>
        </p:nvGrpSpPr>
        <p:grpSpPr>
          <a:xfrm>
            <a:off x="-1243449" y="110257"/>
            <a:ext cx="11488861" cy="6482684"/>
            <a:chOff x="-1243449" y="110257"/>
            <a:chExt cx="11488861" cy="6482684"/>
          </a:xfrm>
        </p:grpSpPr>
        <p:grpSp>
          <p:nvGrpSpPr>
            <p:cNvPr id="368" name="Google Shape;368;p17"/>
            <p:cNvGrpSpPr/>
            <p:nvPr/>
          </p:nvGrpSpPr>
          <p:grpSpPr>
            <a:xfrm>
              <a:off x="-1243449" y="2776623"/>
              <a:ext cx="3747509" cy="3816319"/>
              <a:chOff x="-1243449" y="2776623"/>
              <a:chExt cx="3747509" cy="3816319"/>
            </a:xfrm>
          </p:grpSpPr>
          <p:sp>
            <p:nvSpPr>
              <p:cNvPr id="369" name="Google Shape;369;p17"/>
              <p:cNvSpPr/>
              <p:nvPr/>
            </p:nvSpPr>
            <p:spPr>
              <a:xfrm>
                <a:off x="-1243449" y="2776623"/>
                <a:ext cx="3747509" cy="3816319"/>
              </a:xfrm>
              <a:custGeom>
                <a:rect b="b" l="l" r="r" t="t"/>
                <a:pathLst>
                  <a:path extrusionOk="0" h="38766" w="38068">
                    <a:moveTo>
                      <a:pt x="8304" y="1"/>
                    </a:moveTo>
                    <a:cubicBezTo>
                      <a:pt x="4220" y="1"/>
                      <a:pt x="1952" y="5744"/>
                      <a:pt x="1239" y="9292"/>
                    </a:cubicBezTo>
                    <a:cubicBezTo>
                      <a:pt x="0" y="15446"/>
                      <a:pt x="1667" y="21663"/>
                      <a:pt x="5457" y="26612"/>
                    </a:cubicBezTo>
                    <a:cubicBezTo>
                      <a:pt x="7875" y="29770"/>
                      <a:pt x="10681" y="32810"/>
                      <a:pt x="13967" y="35078"/>
                    </a:cubicBezTo>
                    <a:cubicBezTo>
                      <a:pt x="16653" y="36931"/>
                      <a:pt x="19798" y="38250"/>
                      <a:pt x="23016" y="38644"/>
                    </a:cubicBezTo>
                    <a:cubicBezTo>
                      <a:pt x="23672" y="38724"/>
                      <a:pt x="24330" y="38766"/>
                      <a:pt x="24989" y="38766"/>
                    </a:cubicBezTo>
                    <a:cubicBezTo>
                      <a:pt x="26063" y="38766"/>
                      <a:pt x="27136" y="38655"/>
                      <a:pt x="28194" y="38418"/>
                    </a:cubicBezTo>
                    <a:cubicBezTo>
                      <a:pt x="35362" y="36816"/>
                      <a:pt x="38067" y="28498"/>
                      <a:pt x="33164" y="22944"/>
                    </a:cubicBezTo>
                    <a:cubicBezTo>
                      <a:pt x="31007" y="20500"/>
                      <a:pt x="27740" y="19079"/>
                      <a:pt x="24487" y="19079"/>
                    </a:cubicBezTo>
                    <a:cubicBezTo>
                      <a:pt x="24308" y="19079"/>
                      <a:pt x="24129" y="19084"/>
                      <a:pt x="23951" y="19092"/>
                    </a:cubicBezTo>
                    <a:cubicBezTo>
                      <a:pt x="22198" y="19178"/>
                      <a:pt x="20480" y="19621"/>
                      <a:pt x="18886" y="20344"/>
                    </a:cubicBezTo>
                    <a:cubicBezTo>
                      <a:pt x="19553" y="18632"/>
                      <a:pt x="19664" y="16695"/>
                      <a:pt x="19099" y="14941"/>
                    </a:cubicBezTo>
                    <a:cubicBezTo>
                      <a:pt x="18426" y="12854"/>
                      <a:pt x="16762" y="11257"/>
                      <a:pt x="14676" y="10607"/>
                    </a:cubicBezTo>
                    <a:cubicBezTo>
                      <a:pt x="14095" y="10427"/>
                      <a:pt x="13490" y="10334"/>
                      <a:pt x="12886" y="10334"/>
                    </a:cubicBezTo>
                    <a:cubicBezTo>
                      <a:pt x="12657" y="10334"/>
                      <a:pt x="12428" y="10347"/>
                      <a:pt x="12200" y="10374"/>
                    </a:cubicBezTo>
                    <a:cubicBezTo>
                      <a:pt x="14161" y="7371"/>
                      <a:pt x="14423" y="2449"/>
                      <a:pt x="10707" y="615"/>
                    </a:cubicBezTo>
                    <a:cubicBezTo>
                      <a:pt x="9845" y="190"/>
                      <a:pt x="9045" y="1"/>
                      <a:pt x="8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7"/>
              <p:cNvSpPr/>
              <p:nvPr/>
            </p:nvSpPr>
            <p:spPr>
              <a:xfrm>
                <a:off x="-5453" y="4660934"/>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7"/>
              <p:cNvSpPr/>
              <p:nvPr/>
            </p:nvSpPr>
            <p:spPr>
              <a:xfrm>
                <a:off x="1081122" y="5170972"/>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7"/>
              <p:cNvSpPr/>
              <p:nvPr/>
            </p:nvSpPr>
            <p:spPr>
              <a:xfrm>
                <a:off x="-266122" y="3517414"/>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7"/>
              <p:cNvSpPr/>
              <p:nvPr/>
            </p:nvSpPr>
            <p:spPr>
              <a:xfrm>
                <a:off x="116014" y="5103544"/>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7"/>
              <p:cNvSpPr/>
              <p:nvPr/>
            </p:nvSpPr>
            <p:spPr>
              <a:xfrm>
                <a:off x="464255" y="4700268"/>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7"/>
              <p:cNvSpPr/>
              <p:nvPr/>
            </p:nvSpPr>
            <p:spPr>
              <a:xfrm>
                <a:off x="922339" y="5014531"/>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7"/>
              <p:cNvSpPr/>
              <p:nvPr/>
            </p:nvSpPr>
            <p:spPr>
              <a:xfrm>
                <a:off x="-68534" y="4155089"/>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7"/>
              <p:cNvSpPr/>
              <p:nvPr/>
            </p:nvSpPr>
            <p:spPr>
              <a:xfrm>
                <a:off x="390489" y="4355019"/>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8" name="Google Shape;378;p17"/>
            <p:cNvSpPr/>
            <p:nvPr/>
          </p:nvSpPr>
          <p:spPr>
            <a:xfrm flipH="1">
              <a:off x="6497903" y="2548023"/>
              <a:ext cx="3747509" cy="3816319"/>
            </a:xfrm>
            <a:custGeom>
              <a:rect b="b" l="l" r="r" t="t"/>
              <a:pathLst>
                <a:path extrusionOk="0" h="38766" w="38068">
                  <a:moveTo>
                    <a:pt x="8304" y="1"/>
                  </a:moveTo>
                  <a:cubicBezTo>
                    <a:pt x="4220" y="1"/>
                    <a:pt x="1952" y="5744"/>
                    <a:pt x="1239" y="9292"/>
                  </a:cubicBezTo>
                  <a:cubicBezTo>
                    <a:pt x="0" y="15446"/>
                    <a:pt x="1667" y="21663"/>
                    <a:pt x="5457" y="26612"/>
                  </a:cubicBezTo>
                  <a:cubicBezTo>
                    <a:pt x="7875" y="29770"/>
                    <a:pt x="10681" y="32810"/>
                    <a:pt x="13967" y="35078"/>
                  </a:cubicBezTo>
                  <a:cubicBezTo>
                    <a:pt x="16653" y="36931"/>
                    <a:pt x="19798" y="38250"/>
                    <a:pt x="23016" y="38644"/>
                  </a:cubicBezTo>
                  <a:cubicBezTo>
                    <a:pt x="23672" y="38724"/>
                    <a:pt x="24330" y="38766"/>
                    <a:pt x="24989" y="38766"/>
                  </a:cubicBezTo>
                  <a:cubicBezTo>
                    <a:pt x="26063" y="38766"/>
                    <a:pt x="27136" y="38655"/>
                    <a:pt x="28194" y="38418"/>
                  </a:cubicBezTo>
                  <a:cubicBezTo>
                    <a:pt x="35362" y="36816"/>
                    <a:pt x="38067" y="28498"/>
                    <a:pt x="33164" y="22944"/>
                  </a:cubicBezTo>
                  <a:cubicBezTo>
                    <a:pt x="31007" y="20500"/>
                    <a:pt x="27740" y="19079"/>
                    <a:pt x="24487" y="19079"/>
                  </a:cubicBezTo>
                  <a:cubicBezTo>
                    <a:pt x="24308" y="19079"/>
                    <a:pt x="24129" y="19084"/>
                    <a:pt x="23951" y="19092"/>
                  </a:cubicBezTo>
                  <a:cubicBezTo>
                    <a:pt x="22198" y="19178"/>
                    <a:pt x="20480" y="19621"/>
                    <a:pt x="18886" y="20344"/>
                  </a:cubicBezTo>
                  <a:cubicBezTo>
                    <a:pt x="19553" y="18632"/>
                    <a:pt x="19664" y="16695"/>
                    <a:pt x="19099" y="14941"/>
                  </a:cubicBezTo>
                  <a:cubicBezTo>
                    <a:pt x="18426" y="12854"/>
                    <a:pt x="16762" y="11257"/>
                    <a:pt x="14676" y="10607"/>
                  </a:cubicBezTo>
                  <a:cubicBezTo>
                    <a:pt x="14095" y="10427"/>
                    <a:pt x="13490" y="10334"/>
                    <a:pt x="12886" y="10334"/>
                  </a:cubicBezTo>
                  <a:cubicBezTo>
                    <a:pt x="12657" y="10334"/>
                    <a:pt x="12428" y="10347"/>
                    <a:pt x="12200" y="10374"/>
                  </a:cubicBezTo>
                  <a:cubicBezTo>
                    <a:pt x="14161" y="7371"/>
                    <a:pt x="14423" y="2449"/>
                    <a:pt x="10707" y="615"/>
                  </a:cubicBezTo>
                  <a:cubicBezTo>
                    <a:pt x="9845" y="190"/>
                    <a:pt x="9045" y="1"/>
                    <a:pt x="8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7"/>
            <p:cNvSpPr/>
            <p:nvPr/>
          </p:nvSpPr>
          <p:spPr>
            <a:xfrm>
              <a:off x="8373754" y="110257"/>
              <a:ext cx="120720" cy="96878"/>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7"/>
            <p:cNvSpPr/>
            <p:nvPr/>
          </p:nvSpPr>
          <p:spPr>
            <a:xfrm>
              <a:off x="8557697" y="709336"/>
              <a:ext cx="67090" cy="48892"/>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7"/>
            <p:cNvSpPr/>
            <p:nvPr/>
          </p:nvSpPr>
          <p:spPr>
            <a:xfrm>
              <a:off x="8850534" y="1506361"/>
              <a:ext cx="67090" cy="48892"/>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7"/>
            <p:cNvSpPr/>
            <p:nvPr/>
          </p:nvSpPr>
          <p:spPr>
            <a:xfrm>
              <a:off x="8857967" y="961157"/>
              <a:ext cx="120720" cy="96878"/>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7"/>
            <p:cNvSpPr/>
            <p:nvPr/>
          </p:nvSpPr>
          <p:spPr>
            <a:xfrm>
              <a:off x="8884784" y="295061"/>
              <a:ext cx="67090" cy="48892"/>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7"/>
            <p:cNvSpPr/>
            <p:nvPr/>
          </p:nvSpPr>
          <p:spPr>
            <a:xfrm>
              <a:off x="7836659" y="295061"/>
              <a:ext cx="67090" cy="48892"/>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5" name="Google Shape;385;p17"/>
          <p:cNvGrpSpPr/>
          <p:nvPr/>
        </p:nvGrpSpPr>
        <p:grpSpPr>
          <a:xfrm>
            <a:off x="394337" y="194755"/>
            <a:ext cx="923778" cy="1008954"/>
            <a:chOff x="394337" y="194755"/>
            <a:chExt cx="923778" cy="1008954"/>
          </a:xfrm>
        </p:grpSpPr>
        <p:sp>
          <p:nvSpPr>
            <p:cNvPr id="386" name="Google Shape;386;p17"/>
            <p:cNvSpPr/>
            <p:nvPr/>
          </p:nvSpPr>
          <p:spPr>
            <a:xfrm flipH="1" rot="6299847">
              <a:off x="396386" y="1084430"/>
              <a:ext cx="120722" cy="96879"/>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7" name="Google Shape;387;p17"/>
            <p:cNvPicPr preferRelativeResize="0"/>
            <p:nvPr/>
          </p:nvPicPr>
          <p:blipFill rotWithShape="1">
            <a:blip r:embed="rId2">
              <a:alphaModFix/>
            </a:blip>
            <a:srcRect b="10099" l="22497" r="50322" t="18675"/>
            <a:stretch/>
          </p:blipFill>
          <p:spPr>
            <a:xfrm flipH="1" rot="4652297">
              <a:off x="803096" y="16793"/>
              <a:ext cx="241353" cy="754377"/>
            </a:xfrm>
            <a:prstGeom prst="rect">
              <a:avLst/>
            </a:prstGeom>
            <a:noFill/>
            <a:ln>
              <a:noFill/>
            </a:ln>
          </p:spPr>
        </p:pic>
        <p:pic>
          <p:nvPicPr>
            <p:cNvPr id="388" name="Google Shape;388;p17"/>
            <p:cNvPicPr preferRelativeResize="0"/>
            <p:nvPr/>
          </p:nvPicPr>
          <p:blipFill rotWithShape="1">
            <a:blip r:embed="rId2">
              <a:alphaModFix/>
            </a:blip>
            <a:srcRect b="13322" l="53472" r="11215" t="37076"/>
            <a:stretch/>
          </p:blipFill>
          <p:spPr>
            <a:xfrm flipH="1" rot="-10673988">
              <a:off x="410828" y="456471"/>
              <a:ext cx="313559" cy="525338"/>
            </a:xfrm>
            <a:prstGeom prst="rect">
              <a:avLst/>
            </a:prstGeom>
            <a:noFill/>
            <a:ln>
              <a:noFill/>
            </a:ln>
          </p:spPr>
        </p:pic>
      </p:grpSp>
      <p:sp>
        <p:nvSpPr>
          <p:cNvPr id="389" name="Google Shape;389;p17"/>
          <p:cNvSpPr txBox="1"/>
          <p:nvPr>
            <p:ph type="title"/>
          </p:nvPr>
        </p:nvSpPr>
        <p:spPr>
          <a:xfrm>
            <a:off x="713225" y="1671150"/>
            <a:ext cx="2850000" cy="967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90" name="Google Shape;390;p17"/>
          <p:cNvSpPr txBox="1"/>
          <p:nvPr>
            <p:ph idx="1" type="subTitle"/>
          </p:nvPr>
        </p:nvSpPr>
        <p:spPr>
          <a:xfrm>
            <a:off x="713225" y="2638750"/>
            <a:ext cx="2850000" cy="11439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
    <p:spTree>
      <p:nvGrpSpPr>
        <p:cNvPr id="391" name="Shape 391"/>
        <p:cNvGrpSpPr/>
        <p:nvPr/>
      </p:nvGrpSpPr>
      <p:grpSpPr>
        <a:xfrm>
          <a:off x="0" y="0"/>
          <a:ext cx="0" cy="0"/>
          <a:chOff x="0" y="0"/>
          <a:chExt cx="0" cy="0"/>
        </a:xfrm>
      </p:grpSpPr>
      <p:sp>
        <p:nvSpPr>
          <p:cNvPr id="392" name="Google Shape;392;p18"/>
          <p:cNvSpPr/>
          <p:nvPr/>
        </p:nvSpPr>
        <p:spPr>
          <a:xfrm flipH="1">
            <a:off x="6497903" y="2548023"/>
            <a:ext cx="3747509" cy="3816319"/>
          </a:xfrm>
          <a:custGeom>
            <a:rect b="b" l="l" r="r" t="t"/>
            <a:pathLst>
              <a:path extrusionOk="0" h="38766" w="38068">
                <a:moveTo>
                  <a:pt x="8304" y="1"/>
                </a:moveTo>
                <a:cubicBezTo>
                  <a:pt x="4220" y="1"/>
                  <a:pt x="1952" y="5744"/>
                  <a:pt x="1239" y="9292"/>
                </a:cubicBezTo>
                <a:cubicBezTo>
                  <a:pt x="0" y="15446"/>
                  <a:pt x="1667" y="21663"/>
                  <a:pt x="5457" y="26612"/>
                </a:cubicBezTo>
                <a:cubicBezTo>
                  <a:pt x="7875" y="29770"/>
                  <a:pt x="10681" y="32810"/>
                  <a:pt x="13967" y="35078"/>
                </a:cubicBezTo>
                <a:cubicBezTo>
                  <a:pt x="16653" y="36931"/>
                  <a:pt x="19798" y="38250"/>
                  <a:pt x="23016" y="38644"/>
                </a:cubicBezTo>
                <a:cubicBezTo>
                  <a:pt x="23672" y="38724"/>
                  <a:pt x="24330" y="38766"/>
                  <a:pt x="24989" y="38766"/>
                </a:cubicBezTo>
                <a:cubicBezTo>
                  <a:pt x="26063" y="38766"/>
                  <a:pt x="27136" y="38655"/>
                  <a:pt x="28194" y="38418"/>
                </a:cubicBezTo>
                <a:cubicBezTo>
                  <a:pt x="35362" y="36816"/>
                  <a:pt x="38067" y="28498"/>
                  <a:pt x="33164" y="22944"/>
                </a:cubicBezTo>
                <a:cubicBezTo>
                  <a:pt x="31007" y="20500"/>
                  <a:pt x="27740" y="19079"/>
                  <a:pt x="24487" y="19079"/>
                </a:cubicBezTo>
                <a:cubicBezTo>
                  <a:pt x="24308" y="19079"/>
                  <a:pt x="24129" y="19084"/>
                  <a:pt x="23951" y="19092"/>
                </a:cubicBezTo>
                <a:cubicBezTo>
                  <a:pt x="22198" y="19178"/>
                  <a:pt x="20480" y="19621"/>
                  <a:pt x="18886" y="20344"/>
                </a:cubicBezTo>
                <a:cubicBezTo>
                  <a:pt x="19553" y="18632"/>
                  <a:pt x="19664" y="16695"/>
                  <a:pt x="19099" y="14941"/>
                </a:cubicBezTo>
                <a:cubicBezTo>
                  <a:pt x="18426" y="12854"/>
                  <a:pt x="16762" y="11257"/>
                  <a:pt x="14676" y="10607"/>
                </a:cubicBezTo>
                <a:cubicBezTo>
                  <a:pt x="14095" y="10427"/>
                  <a:pt x="13490" y="10334"/>
                  <a:pt x="12886" y="10334"/>
                </a:cubicBezTo>
                <a:cubicBezTo>
                  <a:pt x="12657" y="10334"/>
                  <a:pt x="12428" y="10347"/>
                  <a:pt x="12200" y="10374"/>
                </a:cubicBezTo>
                <a:cubicBezTo>
                  <a:pt x="14161" y="7371"/>
                  <a:pt x="14423" y="2449"/>
                  <a:pt x="10707" y="615"/>
                </a:cubicBezTo>
                <a:cubicBezTo>
                  <a:pt x="9845" y="190"/>
                  <a:pt x="9045" y="1"/>
                  <a:pt x="83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3" name="Google Shape;393;p18"/>
          <p:cNvGrpSpPr/>
          <p:nvPr/>
        </p:nvGrpSpPr>
        <p:grpSpPr>
          <a:xfrm flipH="1">
            <a:off x="99477" y="110257"/>
            <a:ext cx="9244808" cy="5213404"/>
            <a:chOff x="-266122" y="110257"/>
            <a:chExt cx="9244808" cy="5213404"/>
          </a:xfrm>
        </p:grpSpPr>
        <p:grpSp>
          <p:nvGrpSpPr>
            <p:cNvPr id="394" name="Google Shape;394;p18"/>
            <p:cNvGrpSpPr/>
            <p:nvPr/>
          </p:nvGrpSpPr>
          <p:grpSpPr>
            <a:xfrm>
              <a:off x="-266122" y="3517414"/>
              <a:ext cx="1500252" cy="1806246"/>
              <a:chOff x="-266122" y="3517414"/>
              <a:chExt cx="1500252" cy="1806246"/>
            </a:xfrm>
          </p:grpSpPr>
          <p:sp>
            <p:nvSpPr>
              <p:cNvPr id="395" name="Google Shape;395;p18"/>
              <p:cNvSpPr/>
              <p:nvPr/>
            </p:nvSpPr>
            <p:spPr>
              <a:xfrm>
                <a:off x="-5453" y="4660934"/>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8"/>
              <p:cNvSpPr/>
              <p:nvPr/>
            </p:nvSpPr>
            <p:spPr>
              <a:xfrm>
                <a:off x="1081122" y="5170972"/>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8"/>
              <p:cNvSpPr/>
              <p:nvPr/>
            </p:nvSpPr>
            <p:spPr>
              <a:xfrm>
                <a:off x="-266122" y="3517414"/>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8"/>
              <p:cNvSpPr/>
              <p:nvPr/>
            </p:nvSpPr>
            <p:spPr>
              <a:xfrm>
                <a:off x="116014" y="5103544"/>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8"/>
              <p:cNvSpPr/>
              <p:nvPr/>
            </p:nvSpPr>
            <p:spPr>
              <a:xfrm>
                <a:off x="464255" y="4700268"/>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8"/>
              <p:cNvSpPr/>
              <p:nvPr/>
            </p:nvSpPr>
            <p:spPr>
              <a:xfrm>
                <a:off x="922339" y="5014531"/>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8"/>
              <p:cNvSpPr/>
              <p:nvPr/>
            </p:nvSpPr>
            <p:spPr>
              <a:xfrm>
                <a:off x="-68534" y="4155089"/>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8"/>
              <p:cNvSpPr/>
              <p:nvPr/>
            </p:nvSpPr>
            <p:spPr>
              <a:xfrm>
                <a:off x="390489" y="4355019"/>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3" name="Google Shape;403;p18"/>
            <p:cNvSpPr/>
            <p:nvPr/>
          </p:nvSpPr>
          <p:spPr>
            <a:xfrm>
              <a:off x="8373754" y="110257"/>
              <a:ext cx="120720" cy="96878"/>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8"/>
            <p:cNvSpPr/>
            <p:nvPr/>
          </p:nvSpPr>
          <p:spPr>
            <a:xfrm>
              <a:off x="8557697" y="709336"/>
              <a:ext cx="67090" cy="48892"/>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8"/>
            <p:cNvSpPr/>
            <p:nvPr/>
          </p:nvSpPr>
          <p:spPr>
            <a:xfrm>
              <a:off x="8850534" y="1506361"/>
              <a:ext cx="67090" cy="48892"/>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8"/>
            <p:cNvSpPr/>
            <p:nvPr/>
          </p:nvSpPr>
          <p:spPr>
            <a:xfrm>
              <a:off x="8857967" y="961157"/>
              <a:ext cx="120720" cy="96878"/>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8"/>
            <p:cNvSpPr/>
            <p:nvPr/>
          </p:nvSpPr>
          <p:spPr>
            <a:xfrm>
              <a:off x="8884784" y="295061"/>
              <a:ext cx="67090" cy="48892"/>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8"/>
            <p:cNvSpPr/>
            <p:nvPr/>
          </p:nvSpPr>
          <p:spPr>
            <a:xfrm>
              <a:off x="7836659" y="295061"/>
              <a:ext cx="67090" cy="48892"/>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9" name="Google Shape;409;p18"/>
          <p:cNvGrpSpPr/>
          <p:nvPr/>
        </p:nvGrpSpPr>
        <p:grpSpPr>
          <a:xfrm flipH="1">
            <a:off x="7760049" y="194755"/>
            <a:ext cx="923778" cy="1008954"/>
            <a:chOff x="394337" y="194755"/>
            <a:chExt cx="923778" cy="1008954"/>
          </a:xfrm>
        </p:grpSpPr>
        <p:sp>
          <p:nvSpPr>
            <p:cNvPr id="410" name="Google Shape;410;p18"/>
            <p:cNvSpPr/>
            <p:nvPr/>
          </p:nvSpPr>
          <p:spPr>
            <a:xfrm flipH="1" rot="6299847">
              <a:off x="396386" y="1084430"/>
              <a:ext cx="120722" cy="96879"/>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1" name="Google Shape;411;p18"/>
            <p:cNvPicPr preferRelativeResize="0"/>
            <p:nvPr/>
          </p:nvPicPr>
          <p:blipFill rotWithShape="1">
            <a:blip r:embed="rId2">
              <a:alphaModFix/>
            </a:blip>
            <a:srcRect b="10099" l="22497" r="50322" t="18675"/>
            <a:stretch/>
          </p:blipFill>
          <p:spPr>
            <a:xfrm flipH="1" rot="4652297">
              <a:off x="803096" y="16793"/>
              <a:ext cx="241353" cy="754377"/>
            </a:xfrm>
            <a:prstGeom prst="rect">
              <a:avLst/>
            </a:prstGeom>
            <a:noFill/>
            <a:ln>
              <a:noFill/>
            </a:ln>
          </p:spPr>
        </p:pic>
        <p:pic>
          <p:nvPicPr>
            <p:cNvPr id="412" name="Google Shape;412;p18"/>
            <p:cNvPicPr preferRelativeResize="0"/>
            <p:nvPr/>
          </p:nvPicPr>
          <p:blipFill rotWithShape="1">
            <a:blip r:embed="rId2">
              <a:alphaModFix/>
            </a:blip>
            <a:srcRect b="13322" l="53472" r="11215" t="37076"/>
            <a:stretch/>
          </p:blipFill>
          <p:spPr>
            <a:xfrm flipH="1" rot="-10673988">
              <a:off x="410828" y="456471"/>
              <a:ext cx="313559" cy="525338"/>
            </a:xfrm>
            <a:prstGeom prst="rect">
              <a:avLst/>
            </a:prstGeom>
            <a:noFill/>
            <a:ln>
              <a:noFill/>
            </a:ln>
          </p:spPr>
        </p:pic>
      </p:grpSp>
      <p:sp>
        <p:nvSpPr>
          <p:cNvPr id="413" name="Google Shape;413;p18"/>
          <p:cNvSpPr/>
          <p:nvPr/>
        </p:nvSpPr>
        <p:spPr>
          <a:xfrm>
            <a:off x="-1243449" y="2776623"/>
            <a:ext cx="3747509" cy="3816319"/>
          </a:xfrm>
          <a:custGeom>
            <a:rect b="b" l="l" r="r" t="t"/>
            <a:pathLst>
              <a:path extrusionOk="0" h="38766" w="38068">
                <a:moveTo>
                  <a:pt x="8304" y="1"/>
                </a:moveTo>
                <a:cubicBezTo>
                  <a:pt x="4220" y="1"/>
                  <a:pt x="1952" y="5744"/>
                  <a:pt x="1239" y="9292"/>
                </a:cubicBezTo>
                <a:cubicBezTo>
                  <a:pt x="0" y="15446"/>
                  <a:pt x="1667" y="21663"/>
                  <a:pt x="5457" y="26612"/>
                </a:cubicBezTo>
                <a:cubicBezTo>
                  <a:pt x="7875" y="29770"/>
                  <a:pt x="10681" y="32810"/>
                  <a:pt x="13967" y="35078"/>
                </a:cubicBezTo>
                <a:cubicBezTo>
                  <a:pt x="16653" y="36931"/>
                  <a:pt x="19798" y="38250"/>
                  <a:pt x="23016" y="38644"/>
                </a:cubicBezTo>
                <a:cubicBezTo>
                  <a:pt x="23672" y="38724"/>
                  <a:pt x="24330" y="38766"/>
                  <a:pt x="24989" y="38766"/>
                </a:cubicBezTo>
                <a:cubicBezTo>
                  <a:pt x="26063" y="38766"/>
                  <a:pt x="27136" y="38655"/>
                  <a:pt x="28194" y="38418"/>
                </a:cubicBezTo>
                <a:cubicBezTo>
                  <a:pt x="35362" y="36816"/>
                  <a:pt x="38067" y="28498"/>
                  <a:pt x="33164" y="22944"/>
                </a:cubicBezTo>
                <a:cubicBezTo>
                  <a:pt x="31007" y="20500"/>
                  <a:pt x="27740" y="19079"/>
                  <a:pt x="24487" y="19079"/>
                </a:cubicBezTo>
                <a:cubicBezTo>
                  <a:pt x="24308" y="19079"/>
                  <a:pt x="24129" y="19084"/>
                  <a:pt x="23951" y="19092"/>
                </a:cubicBezTo>
                <a:cubicBezTo>
                  <a:pt x="22198" y="19178"/>
                  <a:pt x="20480" y="19621"/>
                  <a:pt x="18886" y="20344"/>
                </a:cubicBezTo>
                <a:cubicBezTo>
                  <a:pt x="19553" y="18632"/>
                  <a:pt x="19664" y="16695"/>
                  <a:pt x="19099" y="14941"/>
                </a:cubicBezTo>
                <a:cubicBezTo>
                  <a:pt x="18426" y="12854"/>
                  <a:pt x="16762" y="11257"/>
                  <a:pt x="14676" y="10607"/>
                </a:cubicBezTo>
                <a:cubicBezTo>
                  <a:pt x="14095" y="10427"/>
                  <a:pt x="13490" y="10334"/>
                  <a:pt x="12886" y="10334"/>
                </a:cubicBezTo>
                <a:cubicBezTo>
                  <a:pt x="12657" y="10334"/>
                  <a:pt x="12428" y="10347"/>
                  <a:pt x="12200" y="10374"/>
                </a:cubicBezTo>
                <a:cubicBezTo>
                  <a:pt x="14161" y="7371"/>
                  <a:pt x="14423" y="2449"/>
                  <a:pt x="10707" y="615"/>
                </a:cubicBezTo>
                <a:cubicBezTo>
                  <a:pt x="9845" y="190"/>
                  <a:pt x="9045" y="1"/>
                  <a:pt x="8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8"/>
          <p:cNvSpPr txBox="1"/>
          <p:nvPr>
            <p:ph type="title"/>
          </p:nvPr>
        </p:nvSpPr>
        <p:spPr>
          <a:xfrm>
            <a:off x="5580265" y="1671150"/>
            <a:ext cx="2850000" cy="967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000"/>
              <a:buNone/>
              <a:defRPr/>
            </a:lvl1pPr>
            <a:lvl2pPr lvl="1" rtl="0" algn="r">
              <a:spcBef>
                <a:spcPts val="0"/>
              </a:spcBef>
              <a:spcAft>
                <a:spcPts val="0"/>
              </a:spcAft>
              <a:buSzPts val="3000"/>
              <a:buNone/>
              <a:defRPr/>
            </a:lvl2pPr>
            <a:lvl3pPr lvl="2" rtl="0" algn="r">
              <a:spcBef>
                <a:spcPts val="0"/>
              </a:spcBef>
              <a:spcAft>
                <a:spcPts val="0"/>
              </a:spcAft>
              <a:buSzPts val="3000"/>
              <a:buNone/>
              <a:defRPr/>
            </a:lvl3pPr>
            <a:lvl4pPr lvl="3" rtl="0" algn="r">
              <a:spcBef>
                <a:spcPts val="0"/>
              </a:spcBef>
              <a:spcAft>
                <a:spcPts val="0"/>
              </a:spcAft>
              <a:buSzPts val="3000"/>
              <a:buNone/>
              <a:defRPr/>
            </a:lvl4pPr>
            <a:lvl5pPr lvl="4" rtl="0" algn="r">
              <a:spcBef>
                <a:spcPts val="0"/>
              </a:spcBef>
              <a:spcAft>
                <a:spcPts val="0"/>
              </a:spcAft>
              <a:buSzPts val="3000"/>
              <a:buNone/>
              <a:defRPr/>
            </a:lvl5pPr>
            <a:lvl6pPr lvl="5" rtl="0" algn="r">
              <a:spcBef>
                <a:spcPts val="0"/>
              </a:spcBef>
              <a:spcAft>
                <a:spcPts val="0"/>
              </a:spcAft>
              <a:buSzPts val="3000"/>
              <a:buNone/>
              <a:defRPr/>
            </a:lvl6pPr>
            <a:lvl7pPr lvl="6" rtl="0" algn="r">
              <a:spcBef>
                <a:spcPts val="0"/>
              </a:spcBef>
              <a:spcAft>
                <a:spcPts val="0"/>
              </a:spcAft>
              <a:buSzPts val="3000"/>
              <a:buNone/>
              <a:defRPr/>
            </a:lvl7pPr>
            <a:lvl8pPr lvl="7" rtl="0" algn="r">
              <a:spcBef>
                <a:spcPts val="0"/>
              </a:spcBef>
              <a:spcAft>
                <a:spcPts val="0"/>
              </a:spcAft>
              <a:buSzPts val="3000"/>
              <a:buNone/>
              <a:defRPr/>
            </a:lvl8pPr>
            <a:lvl9pPr lvl="8" rtl="0" algn="r">
              <a:spcBef>
                <a:spcPts val="0"/>
              </a:spcBef>
              <a:spcAft>
                <a:spcPts val="0"/>
              </a:spcAft>
              <a:buSzPts val="3000"/>
              <a:buNone/>
              <a:defRPr/>
            </a:lvl9pPr>
          </a:lstStyle>
          <a:p/>
        </p:txBody>
      </p:sp>
      <p:sp>
        <p:nvSpPr>
          <p:cNvPr id="415" name="Google Shape;415;p18"/>
          <p:cNvSpPr txBox="1"/>
          <p:nvPr>
            <p:ph idx="1" type="subTitle"/>
          </p:nvPr>
        </p:nvSpPr>
        <p:spPr>
          <a:xfrm>
            <a:off x="5580265" y="2638750"/>
            <a:ext cx="2850000" cy="1143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400"/>
              <a:buNone/>
              <a:defRPr/>
            </a:lvl1pPr>
            <a:lvl2pPr lvl="1" rtl="0" algn="r">
              <a:lnSpc>
                <a:spcPct val="100000"/>
              </a:lnSpc>
              <a:spcBef>
                <a:spcPts val="0"/>
              </a:spcBef>
              <a:spcAft>
                <a:spcPts val="0"/>
              </a:spcAft>
              <a:buSzPts val="1400"/>
              <a:buNone/>
              <a:defRPr/>
            </a:lvl2pPr>
            <a:lvl3pPr lvl="2" rtl="0" algn="r">
              <a:lnSpc>
                <a:spcPct val="100000"/>
              </a:lnSpc>
              <a:spcBef>
                <a:spcPts val="1600"/>
              </a:spcBef>
              <a:spcAft>
                <a:spcPts val="0"/>
              </a:spcAft>
              <a:buSzPts val="1400"/>
              <a:buNone/>
              <a:defRPr/>
            </a:lvl3pPr>
            <a:lvl4pPr lvl="3" rtl="0" algn="r">
              <a:lnSpc>
                <a:spcPct val="100000"/>
              </a:lnSpc>
              <a:spcBef>
                <a:spcPts val="1600"/>
              </a:spcBef>
              <a:spcAft>
                <a:spcPts val="0"/>
              </a:spcAft>
              <a:buSzPts val="1400"/>
              <a:buNone/>
              <a:defRPr/>
            </a:lvl4pPr>
            <a:lvl5pPr lvl="4" rtl="0" algn="r">
              <a:lnSpc>
                <a:spcPct val="100000"/>
              </a:lnSpc>
              <a:spcBef>
                <a:spcPts val="1600"/>
              </a:spcBef>
              <a:spcAft>
                <a:spcPts val="0"/>
              </a:spcAft>
              <a:buSzPts val="1400"/>
              <a:buNone/>
              <a:defRPr/>
            </a:lvl5pPr>
            <a:lvl6pPr lvl="5" rtl="0" algn="r">
              <a:lnSpc>
                <a:spcPct val="100000"/>
              </a:lnSpc>
              <a:spcBef>
                <a:spcPts val="1600"/>
              </a:spcBef>
              <a:spcAft>
                <a:spcPts val="0"/>
              </a:spcAft>
              <a:buSzPts val="1400"/>
              <a:buNone/>
              <a:defRPr/>
            </a:lvl6pPr>
            <a:lvl7pPr lvl="6" rtl="0" algn="r">
              <a:lnSpc>
                <a:spcPct val="100000"/>
              </a:lnSpc>
              <a:spcBef>
                <a:spcPts val="1600"/>
              </a:spcBef>
              <a:spcAft>
                <a:spcPts val="0"/>
              </a:spcAft>
              <a:buSzPts val="1400"/>
              <a:buNone/>
              <a:defRPr/>
            </a:lvl7pPr>
            <a:lvl8pPr lvl="7" rtl="0" algn="r">
              <a:lnSpc>
                <a:spcPct val="100000"/>
              </a:lnSpc>
              <a:spcBef>
                <a:spcPts val="1600"/>
              </a:spcBef>
              <a:spcAft>
                <a:spcPts val="0"/>
              </a:spcAft>
              <a:buSzPts val="1400"/>
              <a:buNone/>
              <a:defRPr/>
            </a:lvl8pPr>
            <a:lvl9pPr lvl="8" rtl="0" algn="r">
              <a:lnSpc>
                <a:spcPct val="100000"/>
              </a:lnSpc>
              <a:spcBef>
                <a:spcPts val="1600"/>
              </a:spcBef>
              <a:spcAft>
                <a:spcPts val="160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TITLE_AND_BODY_1">
    <p:spTree>
      <p:nvGrpSpPr>
        <p:cNvPr id="416" name="Shape 416"/>
        <p:cNvGrpSpPr/>
        <p:nvPr/>
      </p:nvGrpSpPr>
      <p:grpSpPr>
        <a:xfrm>
          <a:off x="0" y="0"/>
          <a:ext cx="0" cy="0"/>
          <a:chOff x="0" y="0"/>
          <a:chExt cx="0" cy="0"/>
        </a:xfrm>
      </p:grpSpPr>
      <p:sp>
        <p:nvSpPr>
          <p:cNvPr id="417" name="Google Shape;417;p19"/>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18" name="Google Shape;418;p19"/>
          <p:cNvSpPr txBox="1"/>
          <p:nvPr>
            <p:ph idx="1" type="body"/>
          </p:nvPr>
        </p:nvSpPr>
        <p:spPr>
          <a:xfrm>
            <a:off x="720000" y="1215750"/>
            <a:ext cx="7407600" cy="32898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Font typeface="Albert Sans Light"/>
              <a:buChar char="●"/>
              <a:defRPr/>
            </a:lvl1pPr>
            <a:lvl2pPr indent="-304800" lvl="1" marL="914400" rtl="0">
              <a:spcBef>
                <a:spcPts val="1000"/>
              </a:spcBef>
              <a:spcAft>
                <a:spcPts val="0"/>
              </a:spcAft>
              <a:buSzPts val="1200"/>
              <a:buFont typeface="Nunito Light"/>
              <a:buChar char="○"/>
              <a:defRPr/>
            </a:lvl2pPr>
            <a:lvl3pPr indent="-304800" lvl="2" marL="1371600" rtl="0">
              <a:lnSpc>
                <a:spcPct val="115000"/>
              </a:lnSpc>
              <a:spcBef>
                <a:spcPts val="0"/>
              </a:spcBef>
              <a:spcAft>
                <a:spcPts val="0"/>
              </a:spcAft>
              <a:buSzPts val="1200"/>
              <a:buFont typeface="Nunito Light"/>
              <a:buChar char="■"/>
              <a:defRPr/>
            </a:lvl3pPr>
            <a:lvl4pPr indent="-304800" lvl="3" marL="1828800" rtl="0">
              <a:lnSpc>
                <a:spcPct val="115000"/>
              </a:lnSpc>
              <a:spcBef>
                <a:spcPts val="1600"/>
              </a:spcBef>
              <a:spcAft>
                <a:spcPts val="0"/>
              </a:spcAft>
              <a:buSzPts val="1200"/>
              <a:buFont typeface="Nunito Light"/>
              <a:buChar char="●"/>
              <a:defRPr/>
            </a:lvl4pPr>
            <a:lvl5pPr indent="-304800" lvl="4" marL="2286000" rtl="0">
              <a:lnSpc>
                <a:spcPct val="115000"/>
              </a:lnSpc>
              <a:spcBef>
                <a:spcPts val="1600"/>
              </a:spcBef>
              <a:spcAft>
                <a:spcPts val="0"/>
              </a:spcAft>
              <a:buSzPts val="1200"/>
              <a:buFont typeface="Nunito Light"/>
              <a:buChar char="○"/>
              <a:defRPr/>
            </a:lvl5pPr>
            <a:lvl6pPr indent="-304800" lvl="5" marL="2743200" rtl="0">
              <a:lnSpc>
                <a:spcPct val="115000"/>
              </a:lnSpc>
              <a:spcBef>
                <a:spcPts val="1600"/>
              </a:spcBef>
              <a:spcAft>
                <a:spcPts val="0"/>
              </a:spcAft>
              <a:buSzPts val="1200"/>
              <a:buFont typeface="Nunito Light"/>
              <a:buChar char="■"/>
              <a:defRPr/>
            </a:lvl6pPr>
            <a:lvl7pPr indent="-304800" lvl="6" marL="3200400" rtl="0">
              <a:lnSpc>
                <a:spcPct val="115000"/>
              </a:lnSpc>
              <a:spcBef>
                <a:spcPts val="1600"/>
              </a:spcBef>
              <a:spcAft>
                <a:spcPts val="0"/>
              </a:spcAft>
              <a:buSzPts val="1200"/>
              <a:buFont typeface="Nunito Light"/>
              <a:buChar char="●"/>
              <a:defRPr/>
            </a:lvl7pPr>
            <a:lvl8pPr indent="-304800" lvl="7" marL="3657600" rtl="0">
              <a:lnSpc>
                <a:spcPct val="115000"/>
              </a:lnSpc>
              <a:spcBef>
                <a:spcPts val="1600"/>
              </a:spcBef>
              <a:spcAft>
                <a:spcPts val="0"/>
              </a:spcAft>
              <a:buSzPts val="1200"/>
              <a:buFont typeface="Nunito Light"/>
              <a:buChar char="○"/>
              <a:defRPr/>
            </a:lvl8pPr>
            <a:lvl9pPr indent="-304800" lvl="8" marL="4114800" rtl="0">
              <a:lnSpc>
                <a:spcPct val="115000"/>
              </a:lnSpc>
              <a:spcBef>
                <a:spcPts val="1600"/>
              </a:spcBef>
              <a:spcAft>
                <a:spcPts val="1600"/>
              </a:spcAft>
              <a:buSzPts val="1200"/>
              <a:buFont typeface="Nunito Light"/>
              <a:buChar char="■"/>
              <a:defRPr/>
            </a:lvl9pPr>
          </a:lstStyle>
          <a:p/>
        </p:txBody>
      </p:sp>
      <p:grpSp>
        <p:nvGrpSpPr>
          <p:cNvPr id="419" name="Google Shape;419;p19"/>
          <p:cNvGrpSpPr/>
          <p:nvPr/>
        </p:nvGrpSpPr>
        <p:grpSpPr>
          <a:xfrm>
            <a:off x="-426716" y="198185"/>
            <a:ext cx="10107362" cy="4816350"/>
            <a:chOff x="-426716" y="198185"/>
            <a:chExt cx="10107362" cy="4816350"/>
          </a:xfrm>
        </p:grpSpPr>
        <p:grpSp>
          <p:nvGrpSpPr>
            <p:cNvPr id="420" name="Google Shape;420;p19"/>
            <p:cNvGrpSpPr/>
            <p:nvPr/>
          </p:nvGrpSpPr>
          <p:grpSpPr>
            <a:xfrm>
              <a:off x="88428" y="198185"/>
              <a:ext cx="9592218" cy="4816350"/>
              <a:chOff x="88428" y="198185"/>
              <a:chExt cx="9592218" cy="4816350"/>
            </a:xfrm>
          </p:grpSpPr>
          <p:sp>
            <p:nvSpPr>
              <p:cNvPr id="421" name="Google Shape;421;p19"/>
              <p:cNvSpPr/>
              <p:nvPr/>
            </p:nvSpPr>
            <p:spPr>
              <a:xfrm>
                <a:off x="189772" y="4312397"/>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9"/>
              <p:cNvSpPr/>
              <p:nvPr/>
            </p:nvSpPr>
            <p:spPr>
              <a:xfrm>
                <a:off x="1483597" y="4861847"/>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9"/>
              <p:cNvSpPr/>
              <p:nvPr/>
            </p:nvSpPr>
            <p:spPr>
              <a:xfrm>
                <a:off x="88428" y="3649264"/>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9"/>
              <p:cNvSpPr/>
              <p:nvPr/>
            </p:nvSpPr>
            <p:spPr>
              <a:xfrm>
                <a:off x="388055" y="4776468"/>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9"/>
              <p:cNvSpPr/>
              <p:nvPr/>
            </p:nvSpPr>
            <p:spPr>
              <a:xfrm>
                <a:off x="846139" y="4938331"/>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9"/>
              <p:cNvSpPr/>
              <p:nvPr/>
            </p:nvSpPr>
            <p:spPr>
              <a:xfrm>
                <a:off x="8860566" y="1380839"/>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9"/>
              <p:cNvSpPr/>
              <p:nvPr/>
            </p:nvSpPr>
            <p:spPr>
              <a:xfrm flipH="1" rot="10405325">
                <a:off x="8725533" y="2313158"/>
                <a:ext cx="906264" cy="904931"/>
              </a:xfrm>
              <a:custGeom>
                <a:rect b="b" l="l" r="r" t="t"/>
                <a:pathLst>
                  <a:path extrusionOk="0" h="13573" w="13593">
                    <a:moveTo>
                      <a:pt x="3897" y="5135"/>
                    </a:moveTo>
                    <a:cubicBezTo>
                      <a:pt x="4220" y="5167"/>
                      <a:pt x="4538" y="5239"/>
                      <a:pt x="4840" y="5348"/>
                    </a:cubicBezTo>
                    <a:cubicBezTo>
                      <a:pt x="5554" y="5605"/>
                      <a:pt x="6192" y="6032"/>
                      <a:pt x="6755" y="6535"/>
                    </a:cubicBezTo>
                    <a:cubicBezTo>
                      <a:pt x="7051" y="6796"/>
                      <a:pt x="7325" y="7081"/>
                      <a:pt x="7584" y="7380"/>
                    </a:cubicBezTo>
                    <a:cubicBezTo>
                      <a:pt x="7832" y="7664"/>
                      <a:pt x="8092" y="7958"/>
                      <a:pt x="8273" y="8291"/>
                    </a:cubicBezTo>
                    <a:cubicBezTo>
                      <a:pt x="8452" y="8619"/>
                      <a:pt x="8559" y="9029"/>
                      <a:pt x="8311" y="9352"/>
                    </a:cubicBezTo>
                    <a:cubicBezTo>
                      <a:pt x="8120" y="9597"/>
                      <a:pt x="7790" y="9719"/>
                      <a:pt x="7487" y="9720"/>
                    </a:cubicBezTo>
                    <a:cubicBezTo>
                      <a:pt x="7486" y="9720"/>
                      <a:pt x="7485" y="9720"/>
                      <a:pt x="7484" y="9720"/>
                    </a:cubicBezTo>
                    <a:cubicBezTo>
                      <a:pt x="6722" y="9720"/>
                      <a:pt x="6067" y="9054"/>
                      <a:pt x="5587" y="8533"/>
                    </a:cubicBezTo>
                    <a:cubicBezTo>
                      <a:pt x="4723" y="7596"/>
                      <a:pt x="4069" y="6408"/>
                      <a:pt x="3897" y="5135"/>
                    </a:cubicBezTo>
                    <a:close/>
                    <a:moveTo>
                      <a:pt x="7609" y="0"/>
                    </a:moveTo>
                    <a:cubicBezTo>
                      <a:pt x="7080" y="0"/>
                      <a:pt x="6552" y="101"/>
                      <a:pt x="6047" y="332"/>
                    </a:cubicBezTo>
                    <a:cubicBezTo>
                      <a:pt x="4732" y="934"/>
                      <a:pt x="3851" y="2267"/>
                      <a:pt x="3600" y="3665"/>
                    </a:cubicBezTo>
                    <a:cubicBezTo>
                      <a:pt x="3534" y="4037"/>
                      <a:pt x="3515" y="4412"/>
                      <a:pt x="3537" y="4784"/>
                    </a:cubicBezTo>
                    <a:lnTo>
                      <a:pt x="3537" y="4784"/>
                    </a:lnTo>
                    <a:cubicBezTo>
                      <a:pt x="3535" y="4784"/>
                      <a:pt x="3532" y="4784"/>
                      <a:pt x="3530" y="4784"/>
                    </a:cubicBezTo>
                    <a:cubicBezTo>
                      <a:pt x="3016" y="4784"/>
                      <a:pt x="2502" y="4882"/>
                      <a:pt x="2025" y="5072"/>
                    </a:cubicBezTo>
                    <a:cubicBezTo>
                      <a:pt x="1406" y="5321"/>
                      <a:pt x="840" y="5748"/>
                      <a:pt x="493" y="6326"/>
                    </a:cubicBezTo>
                    <a:cubicBezTo>
                      <a:pt x="59" y="7049"/>
                      <a:pt x="1" y="7923"/>
                      <a:pt x="177" y="8734"/>
                    </a:cubicBezTo>
                    <a:cubicBezTo>
                      <a:pt x="511" y="10277"/>
                      <a:pt x="1564" y="11653"/>
                      <a:pt x="2866" y="12514"/>
                    </a:cubicBezTo>
                    <a:cubicBezTo>
                      <a:pt x="3922" y="13212"/>
                      <a:pt x="5169" y="13572"/>
                      <a:pt x="6424" y="13572"/>
                    </a:cubicBezTo>
                    <a:cubicBezTo>
                      <a:pt x="6858" y="13572"/>
                      <a:pt x="7292" y="13529"/>
                      <a:pt x="7720" y="13442"/>
                    </a:cubicBezTo>
                    <a:cubicBezTo>
                      <a:pt x="8132" y="13359"/>
                      <a:pt x="8534" y="13234"/>
                      <a:pt x="8921" y="13074"/>
                    </a:cubicBezTo>
                    <a:cubicBezTo>
                      <a:pt x="9092" y="13003"/>
                      <a:pt x="9006" y="12766"/>
                      <a:pt x="8850" y="12766"/>
                    </a:cubicBezTo>
                    <a:cubicBezTo>
                      <a:pt x="8829" y="12766"/>
                      <a:pt x="8807" y="12770"/>
                      <a:pt x="8784" y="12779"/>
                    </a:cubicBezTo>
                    <a:cubicBezTo>
                      <a:pt x="8032" y="13091"/>
                      <a:pt x="7220" y="13248"/>
                      <a:pt x="6409" y="13248"/>
                    </a:cubicBezTo>
                    <a:cubicBezTo>
                      <a:pt x="5627" y="13248"/>
                      <a:pt x="4845" y="13102"/>
                      <a:pt x="4116" y="12807"/>
                    </a:cubicBezTo>
                    <a:cubicBezTo>
                      <a:pt x="2789" y="12271"/>
                      <a:pt x="1660" y="11251"/>
                      <a:pt x="990" y="9989"/>
                    </a:cubicBezTo>
                    <a:cubicBezTo>
                      <a:pt x="314" y="8715"/>
                      <a:pt x="55" y="6986"/>
                      <a:pt x="1245" y="5926"/>
                    </a:cubicBezTo>
                    <a:cubicBezTo>
                      <a:pt x="1867" y="5372"/>
                      <a:pt x="2682" y="5115"/>
                      <a:pt x="3501" y="5115"/>
                    </a:cubicBezTo>
                    <a:cubicBezTo>
                      <a:pt x="3523" y="5115"/>
                      <a:pt x="3546" y="5115"/>
                      <a:pt x="3568" y="5116"/>
                    </a:cubicBezTo>
                    <a:lnTo>
                      <a:pt x="3568" y="5116"/>
                    </a:lnTo>
                    <a:cubicBezTo>
                      <a:pt x="3702" y="6181"/>
                      <a:pt x="4162" y="7210"/>
                      <a:pt x="4790" y="8073"/>
                    </a:cubicBezTo>
                    <a:cubicBezTo>
                      <a:pt x="5019" y="8388"/>
                      <a:pt x="5272" y="8685"/>
                      <a:pt x="5548" y="8960"/>
                    </a:cubicBezTo>
                    <a:cubicBezTo>
                      <a:pt x="5846" y="9260"/>
                      <a:pt x="6167" y="9554"/>
                      <a:pt x="6537" y="9764"/>
                    </a:cubicBezTo>
                    <a:cubicBezTo>
                      <a:pt x="6832" y="9931"/>
                      <a:pt x="7179" y="10034"/>
                      <a:pt x="7516" y="10034"/>
                    </a:cubicBezTo>
                    <a:cubicBezTo>
                      <a:pt x="7902" y="10034"/>
                      <a:pt x="8276" y="9900"/>
                      <a:pt x="8548" y="9575"/>
                    </a:cubicBezTo>
                    <a:cubicBezTo>
                      <a:pt x="9125" y="8883"/>
                      <a:pt x="8535" y="8018"/>
                      <a:pt x="8075" y="7455"/>
                    </a:cubicBezTo>
                    <a:cubicBezTo>
                      <a:pt x="7540" y="6803"/>
                      <a:pt x="6937" y="6194"/>
                      <a:pt x="6240" y="5715"/>
                    </a:cubicBezTo>
                    <a:cubicBezTo>
                      <a:pt x="5593" y="5269"/>
                      <a:pt x="4848" y="4928"/>
                      <a:pt x="4065" y="4820"/>
                    </a:cubicBezTo>
                    <a:cubicBezTo>
                      <a:pt x="3998" y="4811"/>
                      <a:pt x="3931" y="4804"/>
                      <a:pt x="3863" y="4798"/>
                    </a:cubicBezTo>
                    <a:lnTo>
                      <a:pt x="3863" y="4798"/>
                    </a:lnTo>
                    <a:cubicBezTo>
                      <a:pt x="3860" y="4743"/>
                      <a:pt x="3857" y="4687"/>
                      <a:pt x="3855" y="4631"/>
                    </a:cubicBezTo>
                    <a:cubicBezTo>
                      <a:pt x="3814" y="3326"/>
                      <a:pt x="4365" y="1996"/>
                      <a:pt x="5369" y="1148"/>
                    </a:cubicBezTo>
                    <a:cubicBezTo>
                      <a:pt x="5891" y="705"/>
                      <a:pt x="6521" y="427"/>
                      <a:pt x="7201" y="345"/>
                    </a:cubicBezTo>
                    <a:cubicBezTo>
                      <a:pt x="7341" y="329"/>
                      <a:pt x="7482" y="321"/>
                      <a:pt x="7622" y="321"/>
                    </a:cubicBezTo>
                    <a:cubicBezTo>
                      <a:pt x="8254" y="321"/>
                      <a:pt x="8883" y="479"/>
                      <a:pt x="9465" y="723"/>
                    </a:cubicBezTo>
                    <a:cubicBezTo>
                      <a:pt x="10190" y="1027"/>
                      <a:pt x="10856" y="1470"/>
                      <a:pt x="11447" y="1987"/>
                    </a:cubicBezTo>
                    <a:cubicBezTo>
                      <a:pt x="12034" y="2501"/>
                      <a:pt x="12556" y="3148"/>
                      <a:pt x="12697" y="3936"/>
                    </a:cubicBezTo>
                    <a:cubicBezTo>
                      <a:pt x="12765" y="4318"/>
                      <a:pt x="12738" y="4702"/>
                      <a:pt x="12592" y="5062"/>
                    </a:cubicBezTo>
                    <a:cubicBezTo>
                      <a:pt x="12543" y="5186"/>
                      <a:pt x="12648" y="5277"/>
                      <a:pt x="12751" y="5277"/>
                    </a:cubicBezTo>
                    <a:cubicBezTo>
                      <a:pt x="12810" y="5277"/>
                      <a:pt x="12868" y="5248"/>
                      <a:pt x="12897" y="5177"/>
                    </a:cubicBezTo>
                    <a:cubicBezTo>
                      <a:pt x="13593" y="3451"/>
                      <a:pt x="12046" y="1894"/>
                      <a:pt x="10728" y="1033"/>
                    </a:cubicBezTo>
                    <a:cubicBezTo>
                      <a:pt x="9809" y="433"/>
                      <a:pt x="8706" y="0"/>
                      <a:pt x="760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9"/>
              <p:cNvSpPr/>
              <p:nvPr/>
            </p:nvSpPr>
            <p:spPr>
              <a:xfrm flipH="1" rot="193993">
                <a:off x="8331559" y="260308"/>
                <a:ext cx="80174" cy="62324"/>
              </a:xfrm>
              <a:custGeom>
                <a:rect b="b" l="l" r="r" t="t"/>
                <a:pathLst>
                  <a:path extrusionOk="0" h="2493" w="3207">
                    <a:moveTo>
                      <a:pt x="2217" y="604"/>
                    </a:moveTo>
                    <a:cubicBezTo>
                      <a:pt x="2282" y="604"/>
                      <a:pt x="2355" y="619"/>
                      <a:pt x="2433" y="651"/>
                    </a:cubicBezTo>
                    <a:cubicBezTo>
                      <a:pt x="2693" y="759"/>
                      <a:pt x="2779" y="1068"/>
                      <a:pt x="2709" y="1320"/>
                    </a:cubicBezTo>
                    <a:cubicBezTo>
                      <a:pt x="2691" y="1261"/>
                      <a:pt x="2662" y="1202"/>
                      <a:pt x="2614" y="1143"/>
                    </a:cubicBezTo>
                    <a:cubicBezTo>
                      <a:pt x="2580" y="1102"/>
                      <a:pt x="2525" y="1079"/>
                      <a:pt x="2471" y="1079"/>
                    </a:cubicBezTo>
                    <a:cubicBezTo>
                      <a:pt x="2431" y="1079"/>
                      <a:pt x="2391" y="1091"/>
                      <a:pt x="2360" y="1120"/>
                    </a:cubicBezTo>
                    <a:cubicBezTo>
                      <a:pt x="2276" y="1199"/>
                      <a:pt x="2201" y="1245"/>
                      <a:pt x="2137" y="1245"/>
                    </a:cubicBezTo>
                    <a:cubicBezTo>
                      <a:pt x="2058" y="1245"/>
                      <a:pt x="1996" y="1175"/>
                      <a:pt x="1954" y="1012"/>
                    </a:cubicBezTo>
                    <a:cubicBezTo>
                      <a:pt x="1890" y="757"/>
                      <a:pt x="2011" y="604"/>
                      <a:pt x="2217" y="604"/>
                    </a:cubicBezTo>
                    <a:close/>
                    <a:moveTo>
                      <a:pt x="1253" y="497"/>
                    </a:moveTo>
                    <a:lnTo>
                      <a:pt x="1253" y="497"/>
                    </a:lnTo>
                    <a:cubicBezTo>
                      <a:pt x="1240" y="533"/>
                      <a:pt x="1227" y="571"/>
                      <a:pt x="1217" y="610"/>
                    </a:cubicBezTo>
                    <a:cubicBezTo>
                      <a:pt x="1103" y="1040"/>
                      <a:pt x="1198" y="1564"/>
                      <a:pt x="1532" y="1842"/>
                    </a:cubicBezTo>
                    <a:cubicBezTo>
                      <a:pt x="1256" y="1803"/>
                      <a:pt x="991" y="1685"/>
                      <a:pt x="847" y="1459"/>
                    </a:cubicBezTo>
                    <a:cubicBezTo>
                      <a:pt x="559" y="1011"/>
                      <a:pt x="870" y="677"/>
                      <a:pt x="1253" y="497"/>
                    </a:cubicBezTo>
                    <a:close/>
                    <a:moveTo>
                      <a:pt x="1984" y="1"/>
                    </a:moveTo>
                    <a:cubicBezTo>
                      <a:pt x="1763" y="1"/>
                      <a:pt x="1564" y="72"/>
                      <a:pt x="1418" y="228"/>
                    </a:cubicBezTo>
                    <a:cubicBezTo>
                      <a:pt x="1371" y="227"/>
                      <a:pt x="1324" y="226"/>
                      <a:pt x="1277" y="226"/>
                    </a:cubicBezTo>
                    <a:cubicBezTo>
                      <a:pt x="861" y="226"/>
                      <a:pt x="465" y="309"/>
                      <a:pt x="245" y="728"/>
                    </a:cubicBezTo>
                    <a:cubicBezTo>
                      <a:pt x="1" y="1191"/>
                      <a:pt x="165" y="1761"/>
                      <a:pt x="538" y="2103"/>
                    </a:cubicBezTo>
                    <a:cubicBezTo>
                      <a:pt x="825" y="2367"/>
                      <a:pt x="1210" y="2492"/>
                      <a:pt x="1597" y="2492"/>
                    </a:cubicBezTo>
                    <a:cubicBezTo>
                      <a:pt x="2319" y="2492"/>
                      <a:pt x="3045" y="2057"/>
                      <a:pt x="3144" y="1280"/>
                    </a:cubicBezTo>
                    <a:cubicBezTo>
                      <a:pt x="3207" y="781"/>
                      <a:pt x="2959" y="306"/>
                      <a:pt x="2486" y="109"/>
                    </a:cubicBezTo>
                    <a:cubicBezTo>
                      <a:pt x="2315" y="39"/>
                      <a:pt x="2144" y="1"/>
                      <a:pt x="19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9"/>
              <p:cNvSpPr/>
              <p:nvPr/>
            </p:nvSpPr>
            <p:spPr>
              <a:xfrm flipH="1" rot="-5400000">
                <a:off x="8846651" y="596114"/>
                <a:ext cx="100000" cy="80250"/>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9"/>
              <p:cNvSpPr/>
              <p:nvPr/>
            </p:nvSpPr>
            <p:spPr>
              <a:xfrm flipH="1" rot="-5400000">
                <a:off x="8735938" y="1157202"/>
                <a:ext cx="75950" cy="60900"/>
              </a:xfrm>
              <a:custGeom>
                <a:rect b="b" l="l" r="r" t="t"/>
                <a:pathLst>
                  <a:path extrusionOk="0" h="2436" w="3038">
                    <a:moveTo>
                      <a:pt x="1683" y="660"/>
                    </a:moveTo>
                    <a:cubicBezTo>
                      <a:pt x="1733" y="660"/>
                      <a:pt x="1798" y="680"/>
                      <a:pt x="1878" y="728"/>
                    </a:cubicBezTo>
                    <a:cubicBezTo>
                      <a:pt x="1969" y="781"/>
                      <a:pt x="2081" y="886"/>
                      <a:pt x="2140" y="974"/>
                    </a:cubicBezTo>
                    <a:cubicBezTo>
                      <a:pt x="2180" y="1029"/>
                      <a:pt x="2213" y="1105"/>
                      <a:pt x="2237" y="1188"/>
                    </a:cubicBezTo>
                    <a:cubicBezTo>
                      <a:pt x="2181" y="1218"/>
                      <a:pt x="2116" y="1237"/>
                      <a:pt x="2050" y="1237"/>
                    </a:cubicBezTo>
                    <a:cubicBezTo>
                      <a:pt x="2037" y="1237"/>
                      <a:pt x="2024" y="1236"/>
                      <a:pt x="2011" y="1234"/>
                    </a:cubicBezTo>
                    <a:cubicBezTo>
                      <a:pt x="1878" y="1223"/>
                      <a:pt x="1730" y="1178"/>
                      <a:pt x="1638" y="1074"/>
                    </a:cubicBezTo>
                    <a:cubicBezTo>
                      <a:pt x="1514" y="933"/>
                      <a:pt x="1499" y="660"/>
                      <a:pt x="1683" y="660"/>
                    </a:cubicBezTo>
                    <a:close/>
                    <a:moveTo>
                      <a:pt x="780" y="592"/>
                    </a:moveTo>
                    <a:lnTo>
                      <a:pt x="780" y="592"/>
                    </a:lnTo>
                    <a:cubicBezTo>
                      <a:pt x="687" y="732"/>
                      <a:pt x="634" y="892"/>
                      <a:pt x="649" y="1067"/>
                    </a:cubicBezTo>
                    <a:cubicBezTo>
                      <a:pt x="678" y="1431"/>
                      <a:pt x="888" y="1558"/>
                      <a:pt x="1144" y="1569"/>
                    </a:cubicBezTo>
                    <a:cubicBezTo>
                      <a:pt x="1268" y="1689"/>
                      <a:pt x="1411" y="1787"/>
                      <a:pt x="1556" y="1851"/>
                    </a:cubicBezTo>
                    <a:cubicBezTo>
                      <a:pt x="1517" y="1854"/>
                      <a:pt x="1481" y="1855"/>
                      <a:pt x="1450" y="1855"/>
                    </a:cubicBezTo>
                    <a:cubicBezTo>
                      <a:pt x="1448" y="1855"/>
                      <a:pt x="1446" y="1855"/>
                      <a:pt x="1444" y="1855"/>
                    </a:cubicBezTo>
                    <a:cubicBezTo>
                      <a:pt x="1119" y="1855"/>
                      <a:pt x="815" y="1728"/>
                      <a:pt x="647" y="1435"/>
                    </a:cubicBezTo>
                    <a:cubicBezTo>
                      <a:pt x="497" y="1173"/>
                      <a:pt x="505" y="746"/>
                      <a:pt x="780" y="592"/>
                    </a:cubicBezTo>
                    <a:close/>
                    <a:moveTo>
                      <a:pt x="1945" y="0"/>
                    </a:moveTo>
                    <a:cubicBezTo>
                      <a:pt x="1816" y="0"/>
                      <a:pt x="1676" y="24"/>
                      <a:pt x="1536" y="68"/>
                    </a:cubicBezTo>
                    <a:cubicBezTo>
                      <a:pt x="1534" y="68"/>
                      <a:pt x="1531" y="68"/>
                      <a:pt x="1529" y="68"/>
                    </a:cubicBezTo>
                    <a:cubicBezTo>
                      <a:pt x="1348" y="68"/>
                      <a:pt x="1174" y="122"/>
                      <a:pt x="1035" y="242"/>
                    </a:cubicBezTo>
                    <a:cubicBezTo>
                      <a:pt x="984" y="235"/>
                      <a:pt x="935" y="232"/>
                      <a:pt x="887" y="232"/>
                    </a:cubicBezTo>
                    <a:cubicBezTo>
                      <a:pt x="419" y="232"/>
                      <a:pt x="70" y="568"/>
                      <a:pt x="40" y="1074"/>
                    </a:cubicBezTo>
                    <a:cubicBezTo>
                      <a:pt x="1" y="1702"/>
                      <a:pt x="470" y="2238"/>
                      <a:pt x="1060" y="2391"/>
                    </a:cubicBezTo>
                    <a:cubicBezTo>
                      <a:pt x="1176" y="2421"/>
                      <a:pt x="1299" y="2436"/>
                      <a:pt x="1424" y="2436"/>
                    </a:cubicBezTo>
                    <a:cubicBezTo>
                      <a:pt x="1906" y="2436"/>
                      <a:pt x="2424" y="2221"/>
                      <a:pt x="2700" y="1840"/>
                    </a:cubicBezTo>
                    <a:cubicBezTo>
                      <a:pt x="2800" y="1703"/>
                      <a:pt x="2848" y="1562"/>
                      <a:pt x="2860" y="1421"/>
                    </a:cubicBezTo>
                    <a:cubicBezTo>
                      <a:pt x="2910" y="1328"/>
                      <a:pt x="2946" y="1224"/>
                      <a:pt x="2961" y="1114"/>
                    </a:cubicBezTo>
                    <a:cubicBezTo>
                      <a:pt x="3038" y="563"/>
                      <a:pt x="2579" y="59"/>
                      <a:pt x="2043" y="5"/>
                    </a:cubicBezTo>
                    <a:cubicBezTo>
                      <a:pt x="2011" y="2"/>
                      <a:pt x="1978" y="0"/>
                      <a:pt x="19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9"/>
              <p:cNvSpPr/>
              <p:nvPr/>
            </p:nvSpPr>
            <p:spPr>
              <a:xfrm flipH="1" rot="193993">
                <a:off x="8746134" y="199720"/>
                <a:ext cx="55575" cy="40500"/>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32" name="Google Shape;432;p19"/>
            <p:cNvPicPr preferRelativeResize="0"/>
            <p:nvPr/>
          </p:nvPicPr>
          <p:blipFill rotWithShape="1">
            <a:blip r:embed="rId2">
              <a:alphaModFix/>
            </a:blip>
            <a:srcRect b="13322" l="53472" r="11215" t="37076"/>
            <a:stretch/>
          </p:blipFill>
          <p:spPr>
            <a:xfrm flipH="1" rot="-7542726">
              <a:off x="236445" y="3583036"/>
              <a:ext cx="313558" cy="525336"/>
            </a:xfrm>
            <a:prstGeom prst="rect">
              <a:avLst/>
            </a:prstGeom>
            <a:noFill/>
            <a:ln>
              <a:noFill/>
            </a:ln>
          </p:spPr>
        </p:pic>
        <p:pic>
          <p:nvPicPr>
            <p:cNvPr id="433" name="Google Shape;433;p19"/>
            <p:cNvPicPr preferRelativeResize="0"/>
            <p:nvPr/>
          </p:nvPicPr>
          <p:blipFill rotWithShape="1">
            <a:blip r:embed="rId3">
              <a:alphaModFix/>
            </a:blip>
            <a:srcRect b="0" l="12524" r="12524" t="0"/>
            <a:stretch/>
          </p:blipFill>
          <p:spPr>
            <a:xfrm flipH="1" rot="6059899">
              <a:off x="-49397" y="2754616"/>
              <a:ext cx="602790" cy="396250"/>
            </a:xfrm>
            <a:prstGeom prst="rect">
              <a:avLst/>
            </a:prstGeom>
            <a:noFill/>
            <a:ln>
              <a:noFill/>
            </a:ln>
          </p:spPr>
        </p:pic>
        <p:pic>
          <p:nvPicPr>
            <p:cNvPr id="434" name="Google Shape;434;p19"/>
            <p:cNvPicPr preferRelativeResize="0"/>
            <p:nvPr/>
          </p:nvPicPr>
          <p:blipFill rotWithShape="1">
            <a:blip r:embed="rId2">
              <a:alphaModFix/>
            </a:blip>
            <a:srcRect b="13322" l="53472" r="11215" t="37076"/>
            <a:stretch/>
          </p:blipFill>
          <p:spPr>
            <a:xfrm flipH="1" rot="-7542726">
              <a:off x="8682420" y="1739836"/>
              <a:ext cx="313558" cy="525336"/>
            </a:xfrm>
            <a:prstGeom prst="rect">
              <a:avLst/>
            </a:prstGeom>
            <a:noFill/>
            <a:ln>
              <a:noFill/>
            </a:ln>
          </p:spPr>
        </p:pic>
        <p:pic>
          <p:nvPicPr>
            <p:cNvPr id="435" name="Google Shape;435;p19"/>
            <p:cNvPicPr preferRelativeResize="0"/>
            <p:nvPr/>
          </p:nvPicPr>
          <p:blipFill rotWithShape="1">
            <a:blip r:embed="rId3">
              <a:alphaModFix/>
            </a:blip>
            <a:srcRect b="0" l="12524" r="12524" t="0"/>
            <a:stretch/>
          </p:blipFill>
          <p:spPr>
            <a:xfrm flipH="1" rot="-4445727">
              <a:off x="8569464" y="3312367"/>
              <a:ext cx="602792" cy="396249"/>
            </a:xfrm>
            <a:prstGeom prst="rect">
              <a:avLst/>
            </a:prstGeom>
            <a:noFill/>
            <a:ln>
              <a:noFill/>
            </a:ln>
          </p:spPr>
        </p:pic>
        <p:sp>
          <p:nvSpPr>
            <p:cNvPr id="436" name="Google Shape;436;p19"/>
            <p:cNvSpPr/>
            <p:nvPr/>
          </p:nvSpPr>
          <p:spPr>
            <a:xfrm flipH="1" rot="10405325">
              <a:off x="-377867" y="1386533"/>
              <a:ext cx="906264" cy="904931"/>
            </a:xfrm>
            <a:custGeom>
              <a:rect b="b" l="l" r="r" t="t"/>
              <a:pathLst>
                <a:path extrusionOk="0" h="13573" w="13593">
                  <a:moveTo>
                    <a:pt x="3897" y="5135"/>
                  </a:moveTo>
                  <a:cubicBezTo>
                    <a:pt x="4220" y="5167"/>
                    <a:pt x="4538" y="5239"/>
                    <a:pt x="4840" y="5348"/>
                  </a:cubicBezTo>
                  <a:cubicBezTo>
                    <a:pt x="5554" y="5605"/>
                    <a:pt x="6192" y="6032"/>
                    <a:pt x="6755" y="6535"/>
                  </a:cubicBezTo>
                  <a:cubicBezTo>
                    <a:pt x="7051" y="6796"/>
                    <a:pt x="7325" y="7081"/>
                    <a:pt x="7584" y="7380"/>
                  </a:cubicBezTo>
                  <a:cubicBezTo>
                    <a:pt x="7832" y="7664"/>
                    <a:pt x="8092" y="7958"/>
                    <a:pt x="8273" y="8291"/>
                  </a:cubicBezTo>
                  <a:cubicBezTo>
                    <a:pt x="8452" y="8619"/>
                    <a:pt x="8559" y="9029"/>
                    <a:pt x="8311" y="9352"/>
                  </a:cubicBezTo>
                  <a:cubicBezTo>
                    <a:pt x="8120" y="9597"/>
                    <a:pt x="7790" y="9719"/>
                    <a:pt x="7487" y="9720"/>
                  </a:cubicBezTo>
                  <a:cubicBezTo>
                    <a:pt x="7486" y="9720"/>
                    <a:pt x="7485" y="9720"/>
                    <a:pt x="7484" y="9720"/>
                  </a:cubicBezTo>
                  <a:cubicBezTo>
                    <a:pt x="6722" y="9720"/>
                    <a:pt x="6067" y="9054"/>
                    <a:pt x="5587" y="8533"/>
                  </a:cubicBezTo>
                  <a:cubicBezTo>
                    <a:pt x="4723" y="7596"/>
                    <a:pt x="4069" y="6408"/>
                    <a:pt x="3897" y="5135"/>
                  </a:cubicBezTo>
                  <a:close/>
                  <a:moveTo>
                    <a:pt x="7609" y="0"/>
                  </a:moveTo>
                  <a:cubicBezTo>
                    <a:pt x="7080" y="0"/>
                    <a:pt x="6552" y="101"/>
                    <a:pt x="6047" y="332"/>
                  </a:cubicBezTo>
                  <a:cubicBezTo>
                    <a:pt x="4732" y="934"/>
                    <a:pt x="3851" y="2267"/>
                    <a:pt x="3600" y="3665"/>
                  </a:cubicBezTo>
                  <a:cubicBezTo>
                    <a:pt x="3534" y="4037"/>
                    <a:pt x="3515" y="4412"/>
                    <a:pt x="3537" y="4784"/>
                  </a:cubicBezTo>
                  <a:lnTo>
                    <a:pt x="3537" y="4784"/>
                  </a:lnTo>
                  <a:cubicBezTo>
                    <a:pt x="3535" y="4784"/>
                    <a:pt x="3532" y="4784"/>
                    <a:pt x="3530" y="4784"/>
                  </a:cubicBezTo>
                  <a:cubicBezTo>
                    <a:pt x="3016" y="4784"/>
                    <a:pt x="2502" y="4882"/>
                    <a:pt x="2025" y="5072"/>
                  </a:cubicBezTo>
                  <a:cubicBezTo>
                    <a:pt x="1406" y="5321"/>
                    <a:pt x="840" y="5748"/>
                    <a:pt x="493" y="6326"/>
                  </a:cubicBezTo>
                  <a:cubicBezTo>
                    <a:pt x="59" y="7049"/>
                    <a:pt x="1" y="7923"/>
                    <a:pt x="177" y="8734"/>
                  </a:cubicBezTo>
                  <a:cubicBezTo>
                    <a:pt x="511" y="10277"/>
                    <a:pt x="1564" y="11653"/>
                    <a:pt x="2866" y="12514"/>
                  </a:cubicBezTo>
                  <a:cubicBezTo>
                    <a:pt x="3922" y="13212"/>
                    <a:pt x="5169" y="13572"/>
                    <a:pt x="6424" y="13572"/>
                  </a:cubicBezTo>
                  <a:cubicBezTo>
                    <a:pt x="6858" y="13572"/>
                    <a:pt x="7292" y="13529"/>
                    <a:pt x="7720" y="13442"/>
                  </a:cubicBezTo>
                  <a:cubicBezTo>
                    <a:pt x="8132" y="13359"/>
                    <a:pt x="8534" y="13234"/>
                    <a:pt x="8921" y="13074"/>
                  </a:cubicBezTo>
                  <a:cubicBezTo>
                    <a:pt x="9092" y="13003"/>
                    <a:pt x="9006" y="12766"/>
                    <a:pt x="8850" y="12766"/>
                  </a:cubicBezTo>
                  <a:cubicBezTo>
                    <a:pt x="8829" y="12766"/>
                    <a:pt x="8807" y="12770"/>
                    <a:pt x="8784" y="12779"/>
                  </a:cubicBezTo>
                  <a:cubicBezTo>
                    <a:pt x="8032" y="13091"/>
                    <a:pt x="7220" y="13248"/>
                    <a:pt x="6409" y="13248"/>
                  </a:cubicBezTo>
                  <a:cubicBezTo>
                    <a:pt x="5627" y="13248"/>
                    <a:pt x="4845" y="13102"/>
                    <a:pt x="4116" y="12807"/>
                  </a:cubicBezTo>
                  <a:cubicBezTo>
                    <a:pt x="2789" y="12271"/>
                    <a:pt x="1660" y="11251"/>
                    <a:pt x="990" y="9989"/>
                  </a:cubicBezTo>
                  <a:cubicBezTo>
                    <a:pt x="314" y="8715"/>
                    <a:pt x="55" y="6986"/>
                    <a:pt x="1245" y="5926"/>
                  </a:cubicBezTo>
                  <a:cubicBezTo>
                    <a:pt x="1867" y="5372"/>
                    <a:pt x="2682" y="5115"/>
                    <a:pt x="3501" y="5115"/>
                  </a:cubicBezTo>
                  <a:cubicBezTo>
                    <a:pt x="3523" y="5115"/>
                    <a:pt x="3546" y="5115"/>
                    <a:pt x="3568" y="5116"/>
                  </a:cubicBezTo>
                  <a:lnTo>
                    <a:pt x="3568" y="5116"/>
                  </a:lnTo>
                  <a:cubicBezTo>
                    <a:pt x="3702" y="6181"/>
                    <a:pt x="4162" y="7210"/>
                    <a:pt x="4790" y="8073"/>
                  </a:cubicBezTo>
                  <a:cubicBezTo>
                    <a:pt x="5019" y="8388"/>
                    <a:pt x="5272" y="8685"/>
                    <a:pt x="5548" y="8960"/>
                  </a:cubicBezTo>
                  <a:cubicBezTo>
                    <a:pt x="5846" y="9260"/>
                    <a:pt x="6167" y="9554"/>
                    <a:pt x="6537" y="9764"/>
                  </a:cubicBezTo>
                  <a:cubicBezTo>
                    <a:pt x="6832" y="9931"/>
                    <a:pt x="7179" y="10034"/>
                    <a:pt x="7516" y="10034"/>
                  </a:cubicBezTo>
                  <a:cubicBezTo>
                    <a:pt x="7902" y="10034"/>
                    <a:pt x="8276" y="9900"/>
                    <a:pt x="8548" y="9575"/>
                  </a:cubicBezTo>
                  <a:cubicBezTo>
                    <a:pt x="9125" y="8883"/>
                    <a:pt x="8535" y="8018"/>
                    <a:pt x="8075" y="7455"/>
                  </a:cubicBezTo>
                  <a:cubicBezTo>
                    <a:pt x="7540" y="6803"/>
                    <a:pt x="6937" y="6194"/>
                    <a:pt x="6240" y="5715"/>
                  </a:cubicBezTo>
                  <a:cubicBezTo>
                    <a:pt x="5593" y="5269"/>
                    <a:pt x="4848" y="4928"/>
                    <a:pt x="4065" y="4820"/>
                  </a:cubicBezTo>
                  <a:cubicBezTo>
                    <a:pt x="3998" y="4811"/>
                    <a:pt x="3931" y="4804"/>
                    <a:pt x="3863" y="4798"/>
                  </a:cubicBezTo>
                  <a:lnTo>
                    <a:pt x="3863" y="4798"/>
                  </a:lnTo>
                  <a:cubicBezTo>
                    <a:pt x="3860" y="4743"/>
                    <a:pt x="3857" y="4687"/>
                    <a:pt x="3855" y="4631"/>
                  </a:cubicBezTo>
                  <a:cubicBezTo>
                    <a:pt x="3814" y="3326"/>
                    <a:pt x="4365" y="1996"/>
                    <a:pt x="5369" y="1148"/>
                  </a:cubicBezTo>
                  <a:cubicBezTo>
                    <a:pt x="5891" y="705"/>
                    <a:pt x="6521" y="427"/>
                    <a:pt x="7201" y="345"/>
                  </a:cubicBezTo>
                  <a:cubicBezTo>
                    <a:pt x="7341" y="329"/>
                    <a:pt x="7482" y="321"/>
                    <a:pt x="7622" y="321"/>
                  </a:cubicBezTo>
                  <a:cubicBezTo>
                    <a:pt x="8254" y="321"/>
                    <a:pt x="8883" y="479"/>
                    <a:pt x="9465" y="723"/>
                  </a:cubicBezTo>
                  <a:cubicBezTo>
                    <a:pt x="10190" y="1027"/>
                    <a:pt x="10856" y="1470"/>
                    <a:pt x="11447" y="1987"/>
                  </a:cubicBezTo>
                  <a:cubicBezTo>
                    <a:pt x="12034" y="2501"/>
                    <a:pt x="12556" y="3148"/>
                    <a:pt x="12697" y="3936"/>
                  </a:cubicBezTo>
                  <a:cubicBezTo>
                    <a:pt x="12765" y="4318"/>
                    <a:pt x="12738" y="4702"/>
                    <a:pt x="12592" y="5062"/>
                  </a:cubicBezTo>
                  <a:cubicBezTo>
                    <a:pt x="12543" y="5186"/>
                    <a:pt x="12648" y="5277"/>
                    <a:pt x="12751" y="5277"/>
                  </a:cubicBezTo>
                  <a:cubicBezTo>
                    <a:pt x="12810" y="5277"/>
                    <a:pt x="12868" y="5248"/>
                    <a:pt x="12897" y="5177"/>
                  </a:cubicBezTo>
                  <a:cubicBezTo>
                    <a:pt x="13593" y="3451"/>
                    <a:pt x="12046" y="1894"/>
                    <a:pt x="10728" y="1033"/>
                  </a:cubicBezTo>
                  <a:cubicBezTo>
                    <a:pt x="9809" y="433"/>
                    <a:pt x="8706" y="0"/>
                    <a:pt x="760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437" name="Shape 437"/>
        <p:cNvGrpSpPr/>
        <p:nvPr/>
      </p:nvGrpSpPr>
      <p:grpSpPr>
        <a:xfrm>
          <a:off x="0" y="0"/>
          <a:ext cx="0" cy="0"/>
          <a:chOff x="0" y="0"/>
          <a:chExt cx="0" cy="0"/>
        </a:xfrm>
      </p:grpSpPr>
      <p:sp>
        <p:nvSpPr>
          <p:cNvPr id="438" name="Google Shape;438;p20"/>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39" name="Google Shape;439;p20"/>
          <p:cNvSpPr txBox="1"/>
          <p:nvPr>
            <p:ph idx="1" type="subTitle"/>
          </p:nvPr>
        </p:nvSpPr>
        <p:spPr>
          <a:xfrm>
            <a:off x="1018764" y="1968050"/>
            <a:ext cx="3404700" cy="148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440" name="Google Shape;440;p20"/>
          <p:cNvSpPr txBox="1"/>
          <p:nvPr>
            <p:ph idx="2" type="subTitle"/>
          </p:nvPr>
        </p:nvSpPr>
        <p:spPr>
          <a:xfrm>
            <a:off x="4720536" y="1968050"/>
            <a:ext cx="3404700" cy="148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441" name="Google Shape;441;p20"/>
          <p:cNvGrpSpPr/>
          <p:nvPr/>
        </p:nvGrpSpPr>
        <p:grpSpPr>
          <a:xfrm>
            <a:off x="-1243449" y="1632027"/>
            <a:ext cx="11565061" cy="5037114"/>
            <a:chOff x="-1243449" y="1632027"/>
            <a:chExt cx="11565061" cy="5037114"/>
          </a:xfrm>
        </p:grpSpPr>
        <p:sp>
          <p:nvSpPr>
            <p:cNvPr id="442" name="Google Shape;442;p20"/>
            <p:cNvSpPr/>
            <p:nvPr/>
          </p:nvSpPr>
          <p:spPr>
            <a:xfrm>
              <a:off x="-1243449" y="2776623"/>
              <a:ext cx="3747509" cy="3816319"/>
            </a:xfrm>
            <a:custGeom>
              <a:rect b="b" l="l" r="r" t="t"/>
              <a:pathLst>
                <a:path extrusionOk="0" h="38766" w="38068">
                  <a:moveTo>
                    <a:pt x="8304" y="1"/>
                  </a:moveTo>
                  <a:cubicBezTo>
                    <a:pt x="4220" y="1"/>
                    <a:pt x="1952" y="5744"/>
                    <a:pt x="1239" y="9292"/>
                  </a:cubicBezTo>
                  <a:cubicBezTo>
                    <a:pt x="0" y="15446"/>
                    <a:pt x="1667" y="21663"/>
                    <a:pt x="5457" y="26612"/>
                  </a:cubicBezTo>
                  <a:cubicBezTo>
                    <a:pt x="7875" y="29770"/>
                    <a:pt x="10681" y="32810"/>
                    <a:pt x="13967" y="35078"/>
                  </a:cubicBezTo>
                  <a:cubicBezTo>
                    <a:pt x="16653" y="36931"/>
                    <a:pt x="19798" y="38250"/>
                    <a:pt x="23016" y="38644"/>
                  </a:cubicBezTo>
                  <a:cubicBezTo>
                    <a:pt x="23672" y="38724"/>
                    <a:pt x="24330" y="38766"/>
                    <a:pt x="24989" y="38766"/>
                  </a:cubicBezTo>
                  <a:cubicBezTo>
                    <a:pt x="26063" y="38766"/>
                    <a:pt x="27136" y="38655"/>
                    <a:pt x="28194" y="38418"/>
                  </a:cubicBezTo>
                  <a:cubicBezTo>
                    <a:pt x="35362" y="36816"/>
                    <a:pt x="38067" y="28498"/>
                    <a:pt x="33164" y="22944"/>
                  </a:cubicBezTo>
                  <a:cubicBezTo>
                    <a:pt x="31007" y="20500"/>
                    <a:pt x="27740" y="19079"/>
                    <a:pt x="24487" y="19079"/>
                  </a:cubicBezTo>
                  <a:cubicBezTo>
                    <a:pt x="24308" y="19079"/>
                    <a:pt x="24129" y="19084"/>
                    <a:pt x="23951" y="19092"/>
                  </a:cubicBezTo>
                  <a:cubicBezTo>
                    <a:pt x="22198" y="19178"/>
                    <a:pt x="20480" y="19621"/>
                    <a:pt x="18886" y="20344"/>
                  </a:cubicBezTo>
                  <a:cubicBezTo>
                    <a:pt x="19553" y="18632"/>
                    <a:pt x="19664" y="16695"/>
                    <a:pt x="19099" y="14941"/>
                  </a:cubicBezTo>
                  <a:cubicBezTo>
                    <a:pt x="18426" y="12854"/>
                    <a:pt x="16762" y="11257"/>
                    <a:pt x="14676" y="10607"/>
                  </a:cubicBezTo>
                  <a:cubicBezTo>
                    <a:pt x="14095" y="10427"/>
                    <a:pt x="13490" y="10334"/>
                    <a:pt x="12886" y="10334"/>
                  </a:cubicBezTo>
                  <a:cubicBezTo>
                    <a:pt x="12657" y="10334"/>
                    <a:pt x="12428" y="10347"/>
                    <a:pt x="12200" y="10374"/>
                  </a:cubicBezTo>
                  <a:cubicBezTo>
                    <a:pt x="14161" y="7371"/>
                    <a:pt x="14423" y="2449"/>
                    <a:pt x="10707" y="615"/>
                  </a:cubicBezTo>
                  <a:cubicBezTo>
                    <a:pt x="9845" y="190"/>
                    <a:pt x="9045" y="1"/>
                    <a:pt x="8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0"/>
            <p:cNvSpPr/>
            <p:nvPr/>
          </p:nvSpPr>
          <p:spPr>
            <a:xfrm flipH="1" rot="-394675">
              <a:off x="-487652" y="1680957"/>
              <a:ext cx="906264" cy="904931"/>
            </a:xfrm>
            <a:custGeom>
              <a:rect b="b" l="l" r="r" t="t"/>
              <a:pathLst>
                <a:path extrusionOk="0" h="13573" w="13593">
                  <a:moveTo>
                    <a:pt x="3897" y="5135"/>
                  </a:moveTo>
                  <a:cubicBezTo>
                    <a:pt x="4220" y="5167"/>
                    <a:pt x="4538" y="5239"/>
                    <a:pt x="4840" y="5348"/>
                  </a:cubicBezTo>
                  <a:cubicBezTo>
                    <a:pt x="5554" y="5605"/>
                    <a:pt x="6192" y="6032"/>
                    <a:pt x="6755" y="6535"/>
                  </a:cubicBezTo>
                  <a:cubicBezTo>
                    <a:pt x="7051" y="6796"/>
                    <a:pt x="7325" y="7081"/>
                    <a:pt x="7584" y="7380"/>
                  </a:cubicBezTo>
                  <a:cubicBezTo>
                    <a:pt x="7832" y="7664"/>
                    <a:pt x="8092" y="7958"/>
                    <a:pt x="8273" y="8291"/>
                  </a:cubicBezTo>
                  <a:cubicBezTo>
                    <a:pt x="8452" y="8619"/>
                    <a:pt x="8559" y="9029"/>
                    <a:pt x="8311" y="9352"/>
                  </a:cubicBezTo>
                  <a:cubicBezTo>
                    <a:pt x="8120" y="9597"/>
                    <a:pt x="7790" y="9719"/>
                    <a:pt x="7487" y="9720"/>
                  </a:cubicBezTo>
                  <a:cubicBezTo>
                    <a:pt x="7486" y="9720"/>
                    <a:pt x="7485" y="9720"/>
                    <a:pt x="7484" y="9720"/>
                  </a:cubicBezTo>
                  <a:cubicBezTo>
                    <a:pt x="6722" y="9720"/>
                    <a:pt x="6067" y="9054"/>
                    <a:pt x="5587" y="8533"/>
                  </a:cubicBezTo>
                  <a:cubicBezTo>
                    <a:pt x="4723" y="7596"/>
                    <a:pt x="4069" y="6408"/>
                    <a:pt x="3897" y="5135"/>
                  </a:cubicBezTo>
                  <a:close/>
                  <a:moveTo>
                    <a:pt x="7609" y="0"/>
                  </a:moveTo>
                  <a:cubicBezTo>
                    <a:pt x="7080" y="0"/>
                    <a:pt x="6552" y="101"/>
                    <a:pt x="6047" y="332"/>
                  </a:cubicBezTo>
                  <a:cubicBezTo>
                    <a:pt x="4732" y="934"/>
                    <a:pt x="3851" y="2267"/>
                    <a:pt x="3600" y="3665"/>
                  </a:cubicBezTo>
                  <a:cubicBezTo>
                    <a:pt x="3534" y="4037"/>
                    <a:pt x="3515" y="4412"/>
                    <a:pt x="3537" y="4784"/>
                  </a:cubicBezTo>
                  <a:lnTo>
                    <a:pt x="3537" y="4784"/>
                  </a:lnTo>
                  <a:cubicBezTo>
                    <a:pt x="3535" y="4784"/>
                    <a:pt x="3532" y="4784"/>
                    <a:pt x="3530" y="4784"/>
                  </a:cubicBezTo>
                  <a:cubicBezTo>
                    <a:pt x="3016" y="4784"/>
                    <a:pt x="2502" y="4882"/>
                    <a:pt x="2025" y="5072"/>
                  </a:cubicBezTo>
                  <a:cubicBezTo>
                    <a:pt x="1406" y="5321"/>
                    <a:pt x="840" y="5748"/>
                    <a:pt x="493" y="6326"/>
                  </a:cubicBezTo>
                  <a:cubicBezTo>
                    <a:pt x="59" y="7049"/>
                    <a:pt x="1" y="7923"/>
                    <a:pt x="177" y="8734"/>
                  </a:cubicBezTo>
                  <a:cubicBezTo>
                    <a:pt x="511" y="10277"/>
                    <a:pt x="1564" y="11653"/>
                    <a:pt x="2866" y="12514"/>
                  </a:cubicBezTo>
                  <a:cubicBezTo>
                    <a:pt x="3922" y="13212"/>
                    <a:pt x="5169" y="13572"/>
                    <a:pt x="6424" y="13572"/>
                  </a:cubicBezTo>
                  <a:cubicBezTo>
                    <a:pt x="6858" y="13572"/>
                    <a:pt x="7292" y="13529"/>
                    <a:pt x="7720" y="13442"/>
                  </a:cubicBezTo>
                  <a:cubicBezTo>
                    <a:pt x="8132" y="13359"/>
                    <a:pt x="8534" y="13234"/>
                    <a:pt x="8921" y="13074"/>
                  </a:cubicBezTo>
                  <a:cubicBezTo>
                    <a:pt x="9092" y="13003"/>
                    <a:pt x="9006" y="12766"/>
                    <a:pt x="8850" y="12766"/>
                  </a:cubicBezTo>
                  <a:cubicBezTo>
                    <a:pt x="8829" y="12766"/>
                    <a:pt x="8807" y="12770"/>
                    <a:pt x="8784" y="12779"/>
                  </a:cubicBezTo>
                  <a:cubicBezTo>
                    <a:pt x="8032" y="13091"/>
                    <a:pt x="7220" y="13248"/>
                    <a:pt x="6409" y="13248"/>
                  </a:cubicBezTo>
                  <a:cubicBezTo>
                    <a:pt x="5627" y="13248"/>
                    <a:pt x="4845" y="13102"/>
                    <a:pt x="4116" y="12807"/>
                  </a:cubicBezTo>
                  <a:cubicBezTo>
                    <a:pt x="2789" y="12271"/>
                    <a:pt x="1660" y="11251"/>
                    <a:pt x="990" y="9989"/>
                  </a:cubicBezTo>
                  <a:cubicBezTo>
                    <a:pt x="314" y="8715"/>
                    <a:pt x="55" y="6986"/>
                    <a:pt x="1245" y="5926"/>
                  </a:cubicBezTo>
                  <a:cubicBezTo>
                    <a:pt x="1867" y="5372"/>
                    <a:pt x="2682" y="5115"/>
                    <a:pt x="3501" y="5115"/>
                  </a:cubicBezTo>
                  <a:cubicBezTo>
                    <a:pt x="3523" y="5115"/>
                    <a:pt x="3546" y="5115"/>
                    <a:pt x="3568" y="5116"/>
                  </a:cubicBezTo>
                  <a:lnTo>
                    <a:pt x="3568" y="5116"/>
                  </a:lnTo>
                  <a:cubicBezTo>
                    <a:pt x="3702" y="6181"/>
                    <a:pt x="4162" y="7210"/>
                    <a:pt x="4790" y="8073"/>
                  </a:cubicBezTo>
                  <a:cubicBezTo>
                    <a:pt x="5019" y="8388"/>
                    <a:pt x="5272" y="8685"/>
                    <a:pt x="5548" y="8960"/>
                  </a:cubicBezTo>
                  <a:cubicBezTo>
                    <a:pt x="5846" y="9260"/>
                    <a:pt x="6167" y="9554"/>
                    <a:pt x="6537" y="9764"/>
                  </a:cubicBezTo>
                  <a:cubicBezTo>
                    <a:pt x="6832" y="9931"/>
                    <a:pt x="7179" y="10034"/>
                    <a:pt x="7516" y="10034"/>
                  </a:cubicBezTo>
                  <a:cubicBezTo>
                    <a:pt x="7902" y="10034"/>
                    <a:pt x="8276" y="9900"/>
                    <a:pt x="8548" y="9575"/>
                  </a:cubicBezTo>
                  <a:cubicBezTo>
                    <a:pt x="9125" y="8883"/>
                    <a:pt x="8535" y="8018"/>
                    <a:pt x="8075" y="7455"/>
                  </a:cubicBezTo>
                  <a:cubicBezTo>
                    <a:pt x="7540" y="6803"/>
                    <a:pt x="6937" y="6194"/>
                    <a:pt x="6240" y="5715"/>
                  </a:cubicBezTo>
                  <a:cubicBezTo>
                    <a:pt x="5593" y="5269"/>
                    <a:pt x="4848" y="4928"/>
                    <a:pt x="4065" y="4820"/>
                  </a:cubicBezTo>
                  <a:cubicBezTo>
                    <a:pt x="3998" y="4811"/>
                    <a:pt x="3931" y="4804"/>
                    <a:pt x="3863" y="4798"/>
                  </a:cubicBezTo>
                  <a:lnTo>
                    <a:pt x="3863" y="4798"/>
                  </a:lnTo>
                  <a:cubicBezTo>
                    <a:pt x="3860" y="4743"/>
                    <a:pt x="3857" y="4687"/>
                    <a:pt x="3855" y="4631"/>
                  </a:cubicBezTo>
                  <a:cubicBezTo>
                    <a:pt x="3814" y="3326"/>
                    <a:pt x="4365" y="1996"/>
                    <a:pt x="5369" y="1148"/>
                  </a:cubicBezTo>
                  <a:cubicBezTo>
                    <a:pt x="5891" y="705"/>
                    <a:pt x="6521" y="427"/>
                    <a:pt x="7201" y="345"/>
                  </a:cubicBezTo>
                  <a:cubicBezTo>
                    <a:pt x="7341" y="329"/>
                    <a:pt x="7482" y="321"/>
                    <a:pt x="7622" y="321"/>
                  </a:cubicBezTo>
                  <a:cubicBezTo>
                    <a:pt x="8254" y="321"/>
                    <a:pt x="8883" y="479"/>
                    <a:pt x="9465" y="723"/>
                  </a:cubicBezTo>
                  <a:cubicBezTo>
                    <a:pt x="10190" y="1027"/>
                    <a:pt x="10856" y="1470"/>
                    <a:pt x="11447" y="1987"/>
                  </a:cubicBezTo>
                  <a:cubicBezTo>
                    <a:pt x="12034" y="2501"/>
                    <a:pt x="12556" y="3148"/>
                    <a:pt x="12697" y="3936"/>
                  </a:cubicBezTo>
                  <a:cubicBezTo>
                    <a:pt x="12765" y="4318"/>
                    <a:pt x="12738" y="4702"/>
                    <a:pt x="12592" y="5062"/>
                  </a:cubicBezTo>
                  <a:cubicBezTo>
                    <a:pt x="12543" y="5186"/>
                    <a:pt x="12648" y="5277"/>
                    <a:pt x="12751" y="5277"/>
                  </a:cubicBezTo>
                  <a:cubicBezTo>
                    <a:pt x="12810" y="5277"/>
                    <a:pt x="12868" y="5248"/>
                    <a:pt x="12897" y="5177"/>
                  </a:cubicBezTo>
                  <a:cubicBezTo>
                    <a:pt x="13593" y="3451"/>
                    <a:pt x="12046" y="1894"/>
                    <a:pt x="10728" y="1033"/>
                  </a:cubicBezTo>
                  <a:cubicBezTo>
                    <a:pt x="9809" y="433"/>
                    <a:pt x="8706" y="0"/>
                    <a:pt x="76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0"/>
            <p:cNvSpPr/>
            <p:nvPr/>
          </p:nvSpPr>
          <p:spPr>
            <a:xfrm flipH="1" rot="5400000">
              <a:off x="212657" y="3564982"/>
              <a:ext cx="55575" cy="40500"/>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0"/>
            <p:cNvSpPr/>
            <p:nvPr/>
          </p:nvSpPr>
          <p:spPr>
            <a:xfrm flipH="1">
              <a:off x="6574103" y="2852823"/>
              <a:ext cx="3747509" cy="3816319"/>
            </a:xfrm>
            <a:custGeom>
              <a:rect b="b" l="l" r="r" t="t"/>
              <a:pathLst>
                <a:path extrusionOk="0" h="38766" w="38068">
                  <a:moveTo>
                    <a:pt x="8304" y="1"/>
                  </a:moveTo>
                  <a:cubicBezTo>
                    <a:pt x="4220" y="1"/>
                    <a:pt x="1952" y="5744"/>
                    <a:pt x="1239" y="9292"/>
                  </a:cubicBezTo>
                  <a:cubicBezTo>
                    <a:pt x="0" y="15446"/>
                    <a:pt x="1667" y="21663"/>
                    <a:pt x="5457" y="26612"/>
                  </a:cubicBezTo>
                  <a:cubicBezTo>
                    <a:pt x="7875" y="29770"/>
                    <a:pt x="10681" y="32810"/>
                    <a:pt x="13967" y="35078"/>
                  </a:cubicBezTo>
                  <a:cubicBezTo>
                    <a:pt x="16653" y="36931"/>
                    <a:pt x="19798" y="38250"/>
                    <a:pt x="23016" y="38644"/>
                  </a:cubicBezTo>
                  <a:cubicBezTo>
                    <a:pt x="23672" y="38724"/>
                    <a:pt x="24330" y="38766"/>
                    <a:pt x="24989" y="38766"/>
                  </a:cubicBezTo>
                  <a:cubicBezTo>
                    <a:pt x="26063" y="38766"/>
                    <a:pt x="27136" y="38655"/>
                    <a:pt x="28194" y="38418"/>
                  </a:cubicBezTo>
                  <a:cubicBezTo>
                    <a:pt x="35362" y="36816"/>
                    <a:pt x="38067" y="28498"/>
                    <a:pt x="33164" y="22944"/>
                  </a:cubicBezTo>
                  <a:cubicBezTo>
                    <a:pt x="31007" y="20500"/>
                    <a:pt x="27740" y="19079"/>
                    <a:pt x="24487" y="19079"/>
                  </a:cubicBezTo>
                  <a:cubicBezTo>
                    <a:pt x="24308" y="19079"/>
                    <a:pt x="24129" y="19084"/>
                    <a:pt x="23951" y="19092"/>
                  </a:cubicBezTo>
                  <a:cubicBezTo>
                    <a:pt x="22198" y="19178"/>
                    <a:pt x="20480" y="19621"/>
                    <a:pt x="18886" y="20344"/>
                  </a:cubicBezTo>
                  <a:cubicBezTo>
                    <a:pt x="19553" y="18632"/>
                    <a:pt x="19664" y="16695"/>
                    <a:pt x="19099" y="14941"/>
                  </a:cubicBezTo>
                  <a:cubicBezTo>
                    <a:pt x="18426" y="12854"/>
                    <a:pt x="16762" y="11257"/>
                    <a:pt x="14676" y="10607"/>
                  </a:cubicBezTo>
                  <a:cubicBezTo>
                    <a:pt x="14095" y="10427"/>
                    <a:pt x="13490" y="10334"/>
                    <a:pt x="12886" y="10334"/>
                  </a:cubicBezTo>
                  <a:cubicBezTo>
                    <a:pt x="12657" y="10334"/>
                    <a:pt x="12428" y="10347"/>
                    <a:pt x="12200" y="10374"/>
                  </a:cubicBezTo>
                  <a:cubicBezTo>
                    <a:pt x="14161" y="7371"/>
                    <a:pt x="14423" y="2449"/>
                    <a:pt x="10707" y="615"/>
                  </a:cubicBezTo>
                  <a:cubicBezTo>
                    <a:pt x="9845" y="190"/>
                    <a:pt x="9045" y="1"/>
                    <a:pt x="83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0"/>
            <p:cNvSpPr/>
            <p:nvPr/>
          </p:nvSpPr>
          <p:spPr>
            <a:xfrm flipH="1" rot="5627516">
              <a:off x="8390301" y="2084284"/>
              <a:ext cx="1435382" cy="705938"/>
            </a:xfrm>
            <a:custGeom>
              <a:rect b="b" l="l" r="r" t="t"/>
              <a:pathLst>
                <a:path extrusionOk="0" h="13905" w="28273">
                  <a:moveTo>
                    <a:pt x="22965" y="4712"/>
                  </a:moveTo>
                  <a:cubicBezTo>
                    <a:pt x="23307" y="4712"/>
                    <a:pt x="23712" y="5026"/>
                    <a:pt x="23913" y="5270"/>
                  </a:cubicBezTo>
                  <a:cubicBezTo>
                    <a:pt x="24348" y="5799"/>
                    <a:pt x="24645" y="6444"/>
                    <a:pt x="24794" y="7120"/>
                  </a:cubicBezTo>
                  <a:lnTo>
                    <a:pt x="24794" y="7120"/>
                  </a:lnTo>
                  <a:cubicBezTo>
                    <a:pt x="24226" y="7075"/>
                    <a:pt x="23668" y="6870"/>
                    <a:pt x="23211" y="6524"/>
                  </a:cubicBezTo>
                  <a:cubicBezTo>
                    <a:pt x="22787" y="6202"/>
                    <a:pt x="22257" y="5615"/>
                    <a:pt x="22510" y="5041"/>
                  </a:cubicBezTo>
                  <a:cubicBezTo>
                    <a:pt x="22616" y="4802"/>
                    <a:pt x="22782" y="4712"/>
                    <a:pt x="22965" y="4712"/>
                  </a:cubicBezTo>
                  <a:close/>
                  <a:moveTo>
                    <a:pt x="11487" y="7169"/>
                  </a:moveTo>
                  <a:cubicBezTo>
                    <a:pt x="11526" y="7169"/>
                    <a:pt x="11566" y="7171"/>
                    <a:pt x="11606" y="7177"/>
                  </a:cubicBezTo>
                  <a:cubicBezTo>
                    <a:pt x="12232" y="7264"/>
                    <a:pt x="12398" y="8015"/>
                    <a:pt x="12268" y="8532"/>
                  </a:cubicBezTo>
                  <a:cubicBezTo>
                    <a:pt x="12114" y="9151"/>
                    <a:pt x="11699" y="9725"/>
                    <a:pt x="11314" y="10224"/>
                  </a:cubicBezTo>
                  <a:cubicBezTo>
                    <a:pt x="11020" y="10606"/>
                    <a:pt x="10696" y="10961"/>
                    <a:pt x="10341" y="11285"/>
                  </a:cubicBezTo>
                  <a:lnTo>
                    <a:pt x="10341" y="11285"/>
                  </a:lnTo>
                  <a:cubicBezTo>
                    <a:pt x="10323" y="11249"/>
                    <a:pt x="10306" y="11213"/>
                    <a:pt x="10289" y="11177"/>
                  </a:cubicBezTo>
                  <a:cubicBezTo>
                    <a:pt x="9842" y="10213"/>
                    <a:pt x="9763" y="9043"/>
                    <a:pt x="10265" y="8082"/>
                  </a:cubicBezTo>
                  <a:cubicBezTo>
                    <a:pt x="10492" y="7649"/>
                    <a:pt x="10962" y="7169"/>
                    <a:pt x="11487" y="7169"/>
                  </a:cubicBezTo>
                  <a:close/>
                  <a:moveTo>
                    <a:pt x="18680" y="7296"/>
                  </a:moveTo>
                  <a:cubicBezTo>
                    <a:pt x="18782" y="7296"/>
                    <a:pt x="18891" y="7326"/>
                    <a:pt x="19003" y="7397"/>
                  </a:cubicBezTo>
                  <a:cubicBezTo>
                    <a:pt x="19502" y="7712"/>
                    <a:pt x="19638" y="8446"/>
                    <a:pt x="19658" y="8988"/>
                  </a:cubicBezTo>
                  <a:cubicBezTo>
                    <a:pt x="19683" y="9630"/>
                    <a:pt x="19527" y="10274"/>
                    <a:pt x="19241" y="10849"/>
                  </a:cubicBezTo>
                  <a:cubicBezTo>
                    <a:pt x="19165" y="11003"/>
                    <a:pt x="19079" y="11151"/>
                    <a:pt x="18984" y="11292"/>
                  </a:cubicBezTo>
                  <a:lnTo>
                    <a:pt x="18984" y="11292"/>
                  </a:lnTo>
                  <a:cubicBezTo>
                    <a:pt x="18476" y="10857"/>
                    <a:pt x="18090" y="10275"/>
                    <a:pt x="17906" y="9636"/>
                  </a:cubicBezTo>
                  <a:cubicBezTo>
                    <a:pt x="17763" y="9138"/>
                    <a:pt x="17722" y="8569"/>
                    <a:pt x="17885" y="8073"/>
                  </a:cubicBezTo>
                  <a:cubicBezTo>
                    <a:pt x="18005" y="7714"/>
                    <a:pt x="18302" y="7296"/>
                    <a:pt x="18680" y="7296"/>
                  </a:cubicBezTo>
                  <a:close/>
                  <a:moveTo>
                    <a:pt x="1780" y="0"/>
                  </a:moveTo>
                  <a:cubicBezTo>
                    <a:pt x="1747" y="0"/>
                    <a:pt x="1713" y="14"/>
                    <a:pt x="1681" y="47"/>
                  </a:cubicBezTo>
                  <a:cubicBezTo>
                    <a:pt x="1204" y="543"/>
                    <a:pt x="941" y="1173"/>
                    <a:pt x="780" y="1834"/>
                  </a:cubicBezTo>
                  <a:cubicBezTo>
                    <a:pt x="598" y="2574"/>
                    <a:pt x="490" y="3336"/>
                    <a:pt x="375" y="4089"/>
                  </a:cubicBezTo>
                  <a:cubicBezTo>
                    <a:pt x="139" y="5640"/>
                    <a:pt x="0" y="7244"/>
                    <a:pt x="347" y="8789"/>
                  </a:cubicBezTo>
                  <a:cubicBezTo>
                    <a:pt x="644" y="10111"/>
                    <a:pt x="1287" y="11375"/>
                    <a:pt x="2362" y="12229"/>
                  </a:cubicBezTo>
                  <a:cubicBezTo>
                    <a:pt x="3364" y="13026"/>
                    <a:pt x="4661" y="13424"/>
                    <a:pt x="5936" y="13424"/>
                  </a:cubicBezTo>
                  <a:cubicBezTo>
                    <a:pt x="5963" y="13424"/>
                    <a:pt x="5990" y="13423"/>
                    <a:pt x="6018" y="13423"/>
                  </a:cubicBezTo>
                  <a:cubicBezTo>
                    <a:pt x="7576" y="13402"/>
                    <a:pt x="9055" y="12775"/>
                    <a:pt x="10256" y="11795"/>
                  </a:cubicBezTo>
                  <a:lnTo>
                    <a:pt x="10256" y="11795"/>
                  </a:lnTo>
                  <a:cubicBezTo>
                    <a:pt x="10625" y="12382"/>
                    <a:pt x="11134" y="12880"/>
                    <a:pt x="11744" y="13228"/>
                  </a:cubicBezTo>
                  <a:cubicBezTo>
                    <a:pt x="12551" y="13690"/>
                    <a:pt x="13475" y="13904"/>
                    <a:pt x="14401" y="13904"/>
                  </a:cubicBezTo>
                  <a:cubicBezTo>
                    <a:pt x="14834" y="13904"/>
                    <a:pt x="15267" y="13857"/>
                    <a:pt x="15689" y="13767"/>
                  </a:cubicBezTo>
                  <a:cubicBezTo>
                    <a:pt x="16980" y="13488"/>
                    <a:pt x="18223" y="12798"/>
                    <a:pt x="19047" y="11752"/>
                  </a:cubicBezTo>
                  <a:lnTo>
                    <a:pt x="19047" y="11752"/>
                  </a:lnTo>
                  <a:cubicBezTo>
                    <a:pt x="19666" y="12192"/>
                    <a:pt x="20367" y="12390"/>
                    <a:pt x="21067" y="12390"/>
                  </a:cubicBezTo>
                  <a:cubicBezTo>
                    <a:pt x="22731" y="12390"/>
                    <a:pt x="24396" y="11274"/>
                    <a:pt x="24976" y="9636"/>
                  </a:cubicBezTo>
                  <a:cubicBezTo>
                    <a:pt x="25223" y="8938"/>
                    <a:pt x="25285" y="8183"/>
                    <a:pt x="25182" y="7450"/>
                  </a:cubicBezTo>
                  <a:lnTo>
                    <a:pt x="25182" y="7450"/>
                  </a:lnTo>
                  <a:cubicBezTo>
                    <a:pt x="26329" y="7394"/>
                    <a:pt x="27339" y="6721"/>
                    <a:pt x="27872" y="5688"/>
                  </a:cubicBezTo>
                  <a:cubicBezTo>
                    <a:pt x="28150" y="5151"/>
                    <a:pt x="28273" y="4549"/>
                    <a:pt x="28228" y="3947"/>
                  </a:cubicBezTo>
                  <a:cubicBezTo>
                    <a:pt x="28221" y="3858"/>
                    <a:pt x="28157" y="3817"/>
                    <a:pt x="28088" y="3817"/>
                  </a:cubicBezTo>
                  <a:cubicBezTo>
                    <a:pt x="27997" y="3817"/>
                    <a:pt x="27898" y="3887"/>
                    <a:pt x="27907" y="4004"/>
                  </a:cubicBezTo>
                  <a:cubicBezTo>
                    <a:pt x="27990" y="5111"/>
                    <a:pt x="27374" y="6246"/>
                    <a:pt x="26404" y="6784"/>
                  </a:cubicBezTo>
                  <a:cubicBezTo>
                    <a:pt x="26010" y="7002"/>
                    <a:pt x="25570" y="7114"/>
                    <a:pt x="25127" y="7128"/>
                  </a:cubicBezTo>
                  <a:lnTo>
                    <a:pt x="25127" y="7128"/>
                  </a:lnTo>
                  <a:cubicBezTo>
                    <a:pt x="25036" y="6692"/>
                    <a:pt x="24888" y="6269"/>
                    <a:pt x="24686" y="5875"/>
                  </a:cubicBezTo>
                  <a:cubicBezTo>
                    <a:pt x="24401" y="5320"/>
                    <a:pt x="24002" y="4718"/>
                    <a:pt x="23402" y="4472"/>
                  </a:cubicBezTo>
                  <a:cubicBezTo>
                    <a:pt x="23272" y="4418"/>
                    <a:pt x="23134" y="4389"/>
                    <a:pt x="22997" y="4389"/>
                  </a:cubicBezTo>
                  <a:cubicBezTo>
                    <a:pt x="22839" y="4389"/>
                    <a:pt x="22684" y="4428"/>
                    <a:pt x="22545" y="4517"/>
                  </a:cubicBezTo>
                  <a:cubicBezTo>
                    <a:pt x="22286" y="4682"/>
                    <a:pt x="22140" y="4982"/>
                    <a:pt x="22126" y="5283"/>
                  </a:cubicBezTo>
                  <a:cubicBezTo>
                    <a:pt x="22091" y="5931"/>
                    <a:pt x="22603" y="6494"/>
                    <a:pt x="23099" y="6845"/>
                  </a:cubicBezTo>
                  <a:cubicBezTo>
                    <a:pt x="23609" y="7206"/>
                    <a:pt x="24229" y="7417"/>
                    <a:pt x="24855" y="7449"/>
                  </a:cubicBezTo>
                  <a:lnTo>
                    <a:pt x="24855" y="7449"/>
                  </a:lnTo>
                  <a:cubicBezTo>
                    <a:pt x="24907" y="7807"/>
                    <a:pt x="24918" y="8170"/>
                    <a:pt x="24886" y="8526"/>
                  </a:cubicBezTo>
                  <a:cubicBezTo>
                    <a:pt x="24783" y="9671"/>
                    <a:pt x="24203" y="10698"/>
                    <a:pt x="23262" y="11363"/>
                  </a:cubicBezTo>
                  <a:cubicBezTo>
                    <a:pt x="22631" y="11810"/>
                    <a:pt x="21851" y="12079"/>
                    <a:pt x="21075" y="12079"/>
                  </a:cubicBezTo>
                  <a:cubicBezTo>
                    <a:pt x="20747" y="12079"/>
                    <a:pt x="20420" y="12031"/>
                    <a:pt x="20105" y="11929"/>
                  </a:cubicBezTo>
                  <a:cubicBezTo>
                    <a:pt x="19796" y="11828"/>
                    <a:pt x="19505" y="11679"/>
                    <a:pt x="19239" y="11491"/>
                  </a:cubicBezTo>
                  <a:lnTo>
                    <a:pt x="19239" y="11491"/>
                  </a:lnTo>
                  <a:cubicBezTo>
                    <a:pt x="19593" y="10968"/>
                    <a:pt x="19835" y="10369"/>
                    <a:pt x="19935" y="9744"/>
                  </a:cubicBezTo>
                  <a:cubicBezTo>
                    <a:pt x="20041" y="9084"/>
                    <a:pt x="20002" y="8322"/>
                    <a:pt x="19689" y="7719"/>
                  </a:cubicBezTo>
                  <a:cubicBezTo>
                    <a:pt x="19482" y="7321"/>
                    <a:pt x="19098" y="6972"/>
                    <a:pt x="18662" y="6972"/>
                  </a:cubicBezTo>
                  <a:cubicBezTo>
                    <a:pt x="18533" y="6972"/>
                    <a:pt x="18399" y="7003"/>
                    <a:pt x="18264" y="7072"/>
                  </a:cubicBezTo>
                  <a:cubicBezTo>
                    <a:pt x="17741" y="7340"/>
                    <a:pt x="17518" y="7975"/>
                    <a:pt x="17470" y="8524"/>
                  </a:cubicBezTo>
                  <a:cubicBezTo>
                    <a:pt x="17369" y="9675"/>
                    <a:pt x="17924" y="10816"/>
                    <a:pt x="18794" y="11555"/>
                  </a:cubicBezTo>
                  <a:lnTo>
                    <a:pt x="18794" y="11555"/>
                  </a:lnTo>
                  <a:cubicBezTo>
                    <a:pt x="18204" y="12303"/>
                    <a:pt x="17368" y="12855"/>
                    <a:pt x="16484" y="13194"/>
                  </a:cubicBezTo>
                  <a:cubicBezTo>
                    <a:pt x="15834" y="13443"/>
                    <a:pt x="15127" y="13572"/>
                    <a:pt x="14424" y="13572"/>
                  </a:cubicBezTo>
                  <a:cubicBezTo>
                    <a:pt x="12869" y="13572"/>
                    <a:pt x="11337" y="12941"/>
                    <a:pt x="10506" y="11582"/>
                  </a:cubicBezTo>
                  <a:lnTo>
                    <a:pt x="10506" y="11582"/>
                  </a:lnTo>
                  <a:cubicBezTo>
                    <a:pt x="11253" y="10920"/>
                    <a:pt x="11880" y="10119"/>
                    <a:pt x="12334" y="9245"/>
                  </a:cubicBezTo>
                  <a:cubicBezTo>
                    <a:pt x="12644" y="8650"/>
                    <a:pt x="12794" y="7913"/>
                    <a:pt x="12388" y="7321"/>
                  </a:cubicBezTo>
                  <a:cubicBezTo>
                    <a:pt x="12168" y="7001"/>
                    <a:pt x="11836" y="6854"/>
                    <a:pt x="11491" y="6854"/>
                  </a:cubicBezTo>
                  <a:cubicBezTo>
                    <a:pt x="11254" y="6854"/>
                    <a:pt x="11011" y="6923"/>
                    <a:pt x="10794" y="7055"/>
                  </a:cubicBezTo>
                  <a:cubicBezTo>
                    <a:pt x="9713" y="7707"/>
                    <a:pt x="9444" y="9170"/>
                    <a:pt x="9671" y="10323"/>
                  </a:cubicBezTo>
                  <a:cubicBezTo>
                    <a:pt x="9753" y="10737"/>
                    <a:pt x="9895" y="11135"/>
                    <a:pt x="10089" y="11505"/>
                  </a:cubicBezTo>
                  <a:lnTo>
                    <a:pt x="10089" y="11505"/>
                  </a:lnTo>
                  <a:cubicBezTo>
                    <a:pt x="9188" y="12258"/>
                    <a:pt x="8109" y="12816"/>
                    <a:pt x="6946" y="13015"/>
                  </a:cubicBezTo>
                  <a:cubicBezTo>
                    <a:pt x="6616" y="13072"/>
                    <a:pt x="6281" y="13100"/>
                    <a:pt x="5946" y="13100"/>
                  </a:cubicBezTo>
                  <a:cubicBezTo>
                    <a:pt x="5093" y="13100"/>
                    <a:pt x="4240" y="12916"/>
                    <a:pt x="3470" y="12545"/>
                  </a:cubicBezTo>
                  <a:cubicBezTo>
                    <a:pt x="2370" y="12013"/>
                    <a:pt x="1550" y="11085"/>
                    <a:pt x="1067" y="9972"/>
                  </a:cubicBezTo>
                  <a:cubicBezTo>
                    <a:pt x="541" y="8762"/>
                    <a:pt x="411" y="7423"/>
                    <a:pt x="480" y="6116"/>
                  </a:cubicBezTo>
                  <a:cubicBezTo>
                    <a:pt x="519" y="5363"/>
                    <a:pt x="619" y="4615"/>
                    <a:pt x="736" y="3870"/>
                  </a:cubicBezTo>
                  <a:cubicBezTo>
                    <a:pt x="841" y="3213"/>
                    <a:pt x="933" y="2545"/>
                    <a:pt x="1096" y="1899"/>
                  </a:cubicBezTo>
                  <a:cubicBezTo>
                    <a:pt x="1243" y="1317"/>
                    <a:pt x="1466" y="736"/>
                    <a:pt x="1888" y="297"/>
                  </a:cubicBezTo>
                  <a:cubicBezTo>
                    <a:pt x="2001" y="180"/>
                    <a:pt x="1900" y="0"/>
                    <a:pt x="178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0"/>
            <p:cNvSpPr/>
            <p:nvPr/>
          </p:nvSpPr>
          <p:spPr>
            <a:xfrm flipH="1">
              <a:off x="8930608" y="4737134"/>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0"/>
            <p:cNvSpPr/>
            <p:nvPr/>
          </p:nvSpPr>
          <p:spPr>
            <a:xfrm flipH="1">
              <a:off x="7844033" y="5247172"/>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0"/>
            <p:cNvSpPr/>
            <p:nvPr/>
          </p:nvSpPr>
          <p:spPr>
            <a:xfrm flipH="1">
              <a:off x="9128200" y="3593614"/>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0"/>
            <p:cNvSpPr/>
            <p:nvPr/>
          </p:nvSpPr>
          <p:spPr>
            <a:xfrm flipH="1">
              <a:off x="8888388" y="5179744"/>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0"/>
            <p:cNvSpPr/>
            <p:nvPr/>
          </p:nvSpPr>
          <p:spPr>
            <a:xfrm flipH="1">
              <a:off x="8539898" y="4776468"/>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0"/>
            <p:cNvSpPr/>
            <p:nvPr/>
          </p:nvSpPr>
          <p:spPr>
            <a:xfrm flipH="1">
              <a:off x="8082063" y="5090731"/>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0"/>
            <p:cNvSpPr/>
            <p:nvPr/>
          </p:nvSpPr>
          <p:spPr>
            <a:xfrm flipH="1">
              <a:off x="8930612" y="4231289"/>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0"/>
            <p:cNvSpPr/>
            <p:nvPr/>
          </p:nvSpPr>
          <p:spPr>
            <a:xfrm flipH="1">
              <a:off x="8613913" y="4431219"/>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5" name="Shape 35"/>
        <p:cNvGrpSpPr/>
        <p:nvPr/>
      </p:nvGrpSpPr>
      <p:grpSpPr>
        <a:xfrm>
          <a:off x="0" y="0"/>
          <a:ext cx="0" cy="0"/>
          <a:chOff x="0" y="0"/>
          <a:chExt cx="0" cy="0"/>
        </a:xfrm>
      </p:grpSpPr>
      <p:sp>
        <p:nvSpPr>
          <p:cNvPr id="36" name="Google Shape;36;p3"/>
          <p:cNvSpPr txBox="1"/>
          <p:nvPr>
            <p:ph type="title"/>
          </p:nvPr>
        </p:nvSpPr>
        <p:spPr>
          <a:xfrm>
            <a:off x="4234375" y="2592913"/>
            <a:ext cx="4196400" cy="84180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sz="5000">
                <a:latin typeface="Fraunces SemiBold"/>
                <a:ea typeface="Fraunces SemiBold"/>
                <a:cs typeface="Fraunces SemiBold"/>
                <a:sym typeface="Fraunces SemiBold"/>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7" name="Google Shape;37;p3"/>
          <p:cNvSpPr txBox="1"/>
          <p:nvPr>
            <p:ph hasCustomPrompt="1" idx="2" type="title"/>
          </p:nvPr>
        </p:nvSpPr>
        <p:spPr>
          <a:xfrm>
            <a:off x="4234375" y="1065288"/>
            <a:ext cx="1324200" cy="1144500"/>
          </a:xfrm>
          <a:prstGeom prst="rect">
            <a:avLst/>
          </a:prstGeom>
        </p:spPr>
        <p:txBody>
          <a:bodyPr anchorCtr="0" anchor="b" bIns="91425" lIns="91425" spcFirstLastPara="1" rIns="91425" wrap="square" tIns="91425">
            <a:noAutofit/>
          </a:bodyPr>
          <a:lstStyle>
            <a:lvl1pPr lvl="0" rtl="0">
              <a:spcBef>
                <a:spcPts val="0"/>
              </a:spcBef>
              <a:spcAft>
                <a:spcPts val="0"/>
              </a:spcAft>
              <a:buSzPts val="6000"/>
              <a:buNone/>
              <a:defRPr sz="6000">
                <a:latin typeface="Fraunces SemiBold"/>
                <a:ea typeface="Fraunces SemiBold"/>
                <a:cs typeface="Fraunces SemiBold"/>
                <a:sym typeface="Fraunces SemiBold"/>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8" name="Google Shape;38;p3"/>
          <p:cNvSpPr txBox="1"/>
          <p:nvPr>
            <p:ph idx="1" type="subTitle"/>
          </p:nvPr>
        </p:nvSpPr>
        <p:spPr>
          <a:xfrm>
            <a:off x="4234375" y="3434713"/>
            <a:ext cx="2807100" cy="643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None/>
              <a:defRPr sz="1600">
                <a:solidFill>
                  <a:schemeClr val="dk1"/>
                </a:solidFill>
                <a:latin typeface="Albert Sans"/>
                <a:ea typeface="Albert Sans"/>
                <a:cs typeface="Albert Sans"/>
                <a:sym typeface="Albert Sans"/>
              </a:defRPr>
            </a:lvl1pPr>
            <a:lvl2pPr lvl="1" rtl="0" algn="ctr">
              <a:lnSpc>
                <a:spcPct val="100000"/>
              </a:lnSpc>
              <a:spcBef>
                <a:spcPts val="1600"/>
              </a:spcBef>
              <a:spcAft>
                <a:spcPts val="0"/>
              </a:spcAft>
              <a:buClr>
                <a:schemeClr val="dk1"/>
              </a:buClr>
              <a:buSzPts val="1400"/>
              <a:buNone/>
              <a:defRPr>
                <a:solidFill>
                  <a:schemeClr val="dk1"/>
                </a:solidFill>
              </a:defRPr>
            </a:lvl2pPr>
            <a:lvl3pPr lvl="2" rtl="0" algn="ctr">
              <a:lnSpc>
                <a:spcPct val="100000"/>
              </a:lnSpc>
              <a:spcBef>
                <a:spcPts val="1600"/>
              </a:spcBef>
              <a:spcAft>
                <a:spcPts val="0"/>
              </a:spcAft>
              <a:buClr>
                <a:schemeClr val="dk1"/>
              </a:buClr>
              <a:buSzPts val="1400"/>
              <a:buNone/>
              <a:defRPr>
                <a:solidFill>
                  <a:schemeClr val="dk1"/>
                </a:solidFill>
              </a:defRPr>
            </a:lvl3pPr>
            <a:lvl4pPr lvl="3" rtl="0" algn="ctr">
              <a:lnSpc>
                <a:spcPct val="100000"/>
              </a:lnSpc>
              <a:spcBef>
                <a:spcPts val="1600"/>
              </a:spcBef>
              <a:spcAft>
                <a:spcPts val="0"/>
              </a:spcAft>
              <a:buClr>
                <a:schemeClr val="dk1"/>
              </a:buClr>
              <a:buSzPts val="1400"/>
              <a:buNone/>
              <a:defRPr>
                <a:solidFill>
                  <a:schemeClr val="dk1"/>
                </a:solidFill>
              </a:defRPr>
            </a:lvl4pPr>
            <a:lvl5pPr lvl="4" rtl="0" algn="ctr">
              <a:lnSpc>
                <a:spcPct val="100000"/>
              </a:lnSpc>
              <a:spcBef>
                <a:spcPts val="1600"/>
              </a:spcBef>
              <a:spcAft>
                <a:spcPts val="0"/>
              </a:spcAft>
              <a:buClr>
                <a:schemeClr val="dk1"/>
              </a:buClr>
              <a:buSzPts val="1400"/>
              <a:buNone/>
              <a:defRPr>
                <a:solidFill>
                  <a:schemeClr val="dk1"/>
                </a:solidFill>
              </a:defRPr>
            </a:lvl5pPr>
            <a:lvl6pPr lvl="5" rtl="0" algn="ctr">
              <a:lnSpc>
                <a:spcPct val="100000"/>
              </a:lnSpc>
              <a:spcBef>
                <a:spcPts val="1600"/>
              </a:spcBef>
              <a:spcAft>
                <a:spcPts val="0"/>
              </a:spcAft>
              <a:buClr>
                <a:schemeClr val="dk1"/>
              </a:buClr>
              <a:buSzPts val="1400"/>
              <a:buNone/>
              <a:defRPr>
                <a:solidFill>
                  <a:schemeClr val="dk1"/>
                </a:solidFill>
              </a:defRPr>
            </a:lvl6pPr>
            <a:lvl7pPr lvl="6" rtl="0" algn="ctr">
              <a:lnSpc>
                <a:spcPct val="100000"/>
              </a:lnSpc>
              <a:spcBef>
                <a:spcPts val="1600"/>
              </a:spcBef>
              <a:spcAft>
                <a:spcPts val="0"/>
              </a:spcAft>
              <a:buClr>
                <a:schemeClr val="dk1"/>
              </a:buClr>
              <a:buSzPts val="1400"/>
              <a:buNone/>
              <a:defRPr>
                <a:solidFill>
                  <a:schemeClr val="dk1"/>
                </a:solidFill>
              </a:defRPr>
            </a:lvl7pPr>
            <a:lvl8pPr lvl="7" rtl="0" algn="ctr">
              <a:lnSpc>
                <a:spcPct val="100000"/>
              </a:lnSpc>
              <a:spcBef>
                <a:spcPts val="1600"/>
              </a:spcBef>
              <a:spcAft>
                <a:spcPts val="0"/>
              </a:spcAft>
              <a:buClr>
                <a:schemeClr val="dk1"/>
              </a:buClr>
              <a:buSzPts val="1400"/>
              <a:buNone/>
              <a:defRPr>
                <a:solidFill>
                  <a:schemeClr val="dk1"/>
                </a:solidFill>
              </a:defRPr>
            </a:lvl8pPr>
            <a:lvl9pPr lvl="8" rtl="0" algn="ctr">
              <a:lnSpc>
                <a:spcPct val="100000"/>
              </a:lnSpc>
              <a:spcBef>
                <a:spcPts val="1600"/>
              </a:spcBef>
              <a:spcAft>
                <a:spcPts val="1600"/>
              </a:spcAft>
              <a:buClr>
                <a:schemeClr val="dk1"/>
              </a:buClr>
              <a:buSzPts val="1400"/>
              <a:buNone/>
              <a:defRPr>
                <a:solidFill>
                  <a:schemeClr val="dk1"/>
                </a:solidFill>
              </a:defRPr>
            </a:lvl9pPr>
          </a:lstStyle>
          <a:p/>
        </p:txBody>
      </p:sp>
      <p:grpSp>
        <p:nvGrpSpPr>
          <p:cNvPr id="39" name="Google Shape;39;p3"/>
          <p:cNvGrpSpPr/>
          <p:nvPr/>
        </p:nvGrpSpPr>
        <p:grpSpPr>
          <a:xfrm>
            <a:off x="-85163" y="-726751"/>
            <a:ext cx="9811409" cy="5772842"/>
            <a:chOff x="-85163" y="-726751"/>
            <a:chExt cx="9811409" cy="5772842"/>
          </a:xfrm>
        </p:grpSpPr>
        <p:sp>
          <p:nvSpPr>
            <p:cNvPr id="40" name="Google Shape;40;p3"/>
            <p:cNvSpPr/>
            <p:nvPr/>
          </p:nvSpPr>
          <p:spPr>
            <a:xfrm rot="-5581052">
              <a:off x="-412589" y="-96024"/>
              <a:ext cx="1435361" cy="705928"/>
            </a:xfrm>
            <a:custGeom>
              <a:rect b="b" l="l" r="r" t="t"/>
              <a:pathLst>
                <a:path extrusionOk="0" h="13905" w="28273">
                  <a:moveTo>
                    <a:pt x="22965" y="4712"/>
                  </a:moveTo>
                  <a:cubicBezTo>
                    <a:pt x="23307" y="4712"/>
                    <a:pt x="23712" y="5026"/>
                    <a:pt x="23913" y="5270"/>
                  </a:cubicBezTo>
                  <a:cubicBezTo>
                    <a:pt x="24348" y="5799"/>
                    <a:pt x="24645" y="6444"/>
                    <a:pt x="24794" y="7120"/>
                  </a:cubicBezTo>
                  <a:lnTo>
                    <a:pt x="24794" y="7120"/>
                  </a:lnTo>
                  <a:cubicBezTo>
                    <a:pt x="24226" y="7075"/>
                    <a:pt x="23668" y="6870"/>
                    <a:pt x="23211" y="6524"/>
                  </a:cubicBezTo>
                  <a:cubicBezTo>
                    <a:pt x="22787" y="6202"/>
                    <a:pt x="22257" y="5615"/>
                    <a:pt x="22510" y="5041"/>
                  </a:cubicBezTo>
                  <a:cubicBezTo>
                    <a:pt x="22616" y="4802"/>
                    <a:pt x="22782" y="4712"/>
                    <a:pt x="22965" y="4712"/>
                  </a:cubicBezTo>
                  <a:close/>
                  <a:moveTo>
                    <a:pt x="11487" y="7169"/>
                  </a:moveTo>
                  <a:cubicBezTo>
                    <a:pt x="11526" y="7169"/>
                    <a:pt x="11566" y="7171"/>
                    <a:pt x="11606" y="7177"/>
                  </a:cubicBezTo>
                  <a:cubicBezTo>
                    <a:pt x="12232" y="7264"/>
                    <a:pt x="12398" y="8015"/>
                    <a:pt x="12268" y="8532"/>
                  </a:cubicBezTo>
                  <a:cubicBezTo>
                    <a:pt x="12114" y="9151"/>
                    <a:pt x="11699" y="9725"/>
                    <a:pt x="11314" y="10224"/>
                  </a:cubicBezTo>
                  <a:cubicBezTo>
                    <a:pt x="11020" y="10606"/>
                    <a:pt x="10696" y="10961"/>
                    <a:pt x="10341" y="11285"/>
                  </a:cubicBezTo>
                  <a:lnTo>
                    <a:pt x="10341" y="11285"/>
                  </a:lnTo>
                  <a:cubicBezTo>
                    <a:pt x="10323" y="11249"/>
                    <a:pt x="10306" y="11213"/>
                    <a:pt x="10289" y="11177"/>
                  </a:cubicBezTo>
                  <a:cubicBezTo>
                    <a:pt x="9842" y="10213"/>
                    <a:pt x="9763" y="9043"/>
                    <a:pt x="10265" y="8082"/>
                  </a:cubicBezTo>
                  <a:cubicBezTo>
                    <a:pt x="10492" y="7649"/>
                    <a:pt x="10962" y="7169"/>
                    <a:pt x="11487" y="7169"/>
                  </a:cubicBezTo>
                  <a:close/>
                  <a:moveTo>
                    <a:pt x="18680" y="7296"/>
                  </a:moveTo>
                  <a:cubicBezTo>
                    <a:pt x="18782" y="7296"/>
                    <a:pt x="18891" y="7326"/>
                    <a:pt x="19003" y="7397"/>
                  </a:cubicBezTo>
                  <a:cubicBezTo>
                    <a:pt x="19502" y="7712"/>
                    <a:pt x="19638" y="8446"/>
                    <a:pt x="19658" y="8988"/>
                  </a:cubicBezTo>
                  <a:cubicBezTo>
                    <a:pt x="19683" y="9630"/>
                    <a:pt x="19527" y="10274"/>
                    <a:pt x="19241" y="10849"/>
                  </a:cubicBezTo>
                  <a:cubicBezTo>
                    <a:pt x="19165" y="11003"/>
                    <a:pt x="19079" y="11151"/>
                    <a:pt x="18984" y="11292"/>
                  </a:cubicBezTo>
                  <a:lnTo>
                    <a:pt x="18984" y="11292"/>
                  </a:lnTo>
                  <a:cubicBezTo>
                    <a:pt x="18476" y="10857"/>
                    <a:pt x="18090" y="10275"/>
                    <a:pt x="17906" y="9636"/>
                  </a:cubicBezTo>
                  <a:cubicBezTo>
                    <a:pt x="17763" y="9138"/>
                    <a:pt x="17722" y="8569"/>
                    <a:pt x="17885" y="8073"/>
                  </a:cubicBezTo>
                  <a:cubicBezTo>
                    <a:pt x="18005" y="7714"/>
                    <a:pt x="18302" y="7296"/>
                    <a:pt x="18680" y="7296"/>
                  </a:cubicBezTo>
                  <a:close/>
                  <a:moveTo>
                    <a:pt x="1780" y="0"/>
                  </a:moveTo>
                  <a:cubicBezTo>
                    <a:pt x="1747" y="0"/>
                    <a:pt x="1713" y="14"/>
                    <a:pt x="1681" y="47"/>
                  </a:cubicBezTo>
                  <a:cubicBezTo>
                    <a:pt x="1204" y="543"/>
                    <a:pt x="941" y="1173"/>
                    <a:pt x="780" y="1834"/>
                  </a:cubicBezTo>
                  <a:cubicBezTo>
                    <a:pt x="598" y="2574"/>
                    <a:pt x="490" y="3336"/>
                    <a:pt x="375" y="4089"/>
                  </a:cubicBezTo>
                  <a:cubicBezTo>
                    <a:pt x="139" y="5640"/>
                    <a:pt x="0" y="7244"/>
                    <a:pt x="347" y="8789"/>
                  </a:cubicBezTo>
                  <a:cubicBezTo>
                    <a:pt x="644" y="10111"/>
                    <a:pt x="1287" y="11375"/>
                    <a:pt x="2362" y="12229"/>
                  </a:cubicBezTo>
                  <a:cubicBezTo>
                    <a:pt x="3364" y="13026"/>
                    <a:pt x="4661" y="13424"/>
                    <a:pt x="5936" y="13424"/>
                  </a:cubicBezTo>
                  <a:cubicBezTo>
                    <a:pt x="5963" y="13424"/>
                    <a:pt x="5990" y="13423"/>
                    <a:pt x="6018" y="13423"/>
                  </a:cubicBezTo>
                  <a:cubicBezTo>
                    <a:pt x="7576" y="13402"/>
                    <a:pt x="9055" y="12775"/>
                    <a:pt x="10256" y="11795"/>
                  </a:cubicBezTo>
                  <a:lnTo>
                    <a:pt x="10256" y="11795"/>
                  </a:lnTo>
                  <a:cubicBezTo>
                    <a:pt x="10625" y="12382"/>
                    <a:pt x="11134" y="12880"/>
                    <a:pt x="11744" y="13228"/>
                  </a:cubicBezTo>
                  <a:cubicBezTo>
                    <a:pt x="12551" y="13690"/>
                    <a:pt x="13475" y="13904"/>
                    <a:pt x="14401" y="13904"/>
                  </a:cubicBezTo>
                  <a:cubicBezTo>
                    <a:pt x="14834" y="13904"/>
                    <a:pt x="15267" y="13857"/>
                    <a:pt x="15689" y="13767"/>
                  </a:cubicBezTo>
                  <a:cubicBezTo>
                    <a:pt x="16980" y="13488"/>
                    <a:pt x="18223" y="12798"/>
                    <a:pt x="19047" y="11752"/>
                  </a:cubicBezTo>
                  <a:lnTo>
                    <a:pt x="19047" y="11752"/>
                  </a:lnTo>
                  <a:cubicBezTo>
                    <a:pt x="19666" y="12192"/>
                    <a:pt x="20367" y="12390"/>
                    <a:pt x="21067" y="12390"/>
                  </a:cubicBezTo>
                  <a:cubicBezTo>
                    <a:pt x="22731" y="12390"/>
                    <a:pt x="24396" y="11274"/>
                    <a:pt x="24976" y="9636"/>
                  </a:cubicBezTo>
                  <a:cubicBezTo>
                    <a:pt x="25223" y="8938"/>
                    <a:pt x="25285" y="8183"/>
                    <a:pt x="25182" y="7450"/>
                  </a:cubicBezTo>
                  <a:lnTo>
                    <a:pt x="25182" y="7450"/>
                  </a:lnTo>
                  <a:cubicBezTo>
                    <a:pt x="26329" y="7394"/>
                    <a:pt x="27339" y="6721"/>
                    <a:pt x="27872" y="5688"/>
                  </a:cubicBezTo>
                  <a:cubicBezTo>
                    <a:pt x="28150" y="5151"/>
                    <a:pt x="28273" y="4549"/>
                    <a:pt x="28228" y="3947"/>
                  </a:cubicBezTo>
                  <a:cubicBezTo>
                    <a:pt x="28221" y="3858"/>
                    <a:pt x="28157" y="3817"/>
                    <a:pt x="28088" y="3817"/>
                  </a:cubicBezTo>
                  <a:cubicBezTo>
                    <a:pt x="27997" y="3817"/>
                    <a:pt x="27898" y="3887"/>
                    <a:pt x="27907" y="4004"/>
                  </a:cubicBezTo>
                  <a:cubicBezTo>
                    <a:pt x="27990" y="5111"/>
                    <a:pt x="27374" y="6246"/>
                    <a:pt x="26404" y="6784"/>
                  </a:cubicBezTo>
                  <a:cubicBezTo>
                    <a:pt x="26010" y="7002"/>
                    <a:pt x="25570" y="7114"/>
                    <a:pt x="25127" y="7128"/>
                  </a:cubicBezTo>
                  <a:lnTo>
                    <a:pt x="25127" y="7128"/>
                  </a:lnTo>
                  <a:cubicBezTo>
                    <a:pt x="25036" y="6692"/>
                    <a:pt x="24888" y="6269"/>
                    <a:pt x="24686" y="5875"/>
                  </a:cubicBezTo>
                  <a:cubicBezTo>
                    <a:pt x="24401" y="5320"/>
                    <a:pt x="24002" y="4718"/>
                    <a:pt x="23402" y="4472"/>
                  </a:cubicBezTo>
                  <a:cubicBezTo>
                    <a:pt x="23272" y="4418"/>
                    <a:pt x="23134" y="4389"/>
                    <a:pt x="22997" y="4389"/>
                  </a:cubicBezTo>
                  <a:cubicBezTo>
                    <a:pt x="22839" y="4389"/>
                    <a:pt x="22684" y="4428"/>
                    <a:pt x="22545" y="4517"/>
                  </a:cubicBezTo>
                  <a:cubicBezTo>
                    <a:pt x="22286" y="4682"/>
                    <a:pt x="22140" y="4982"/>
                    <a:pt x="22126" y="5283"/>
                  </a:cubicBezTo>
                  <a:cubicBezTo>
                    <a:pt x="22091" y="5931"/>
                    <a:pt x="22603" y="6494"/>
                    <a:pt x="23099" y="6845"/>
                  </a:cubicBezTo>
                  <a:cubicBezTo>
                    <a:pt x="23609" y="7206"/>
                    <a:pt x="24229" y="7417"/>
                    <a:pt x="24855" y="7449"/>
                  </a:cubicBezTo>
                  <a:lnTo>
                    <a:pt x="24855" y="7449"/>
                  </a:lnTo>
                  <a:cubicBezTo>
                    <a:pt x="24907" y="7807"/>
                    <a:pt x="24918" y="8170"/>
                    <a:pt x="24886" y="8526"/>
                  </a:cubicBezTo>
                  <a:cubicBezTo>
                    <a:pt x="24783" y="9671"/>
                    <a:pt x="24203" y="10698"/>
                    <a:pt x="23262" y="11363"/>
                  </a:cubicBezTo>
                  <a:cubicBezTo>
                    <a:pt x="22631" y="11810"/>
                    <a:pt x="21851" y="12079"/>
                    <a:pt x="21075" y="12079"/>
                  </a:cubicBezTo>
                  <a:cubicBezTo>
                    <a:pt x="20747" y="12079"/>
                    <a:pt x="20420" y="12031"/>
                    <a:pt x="20105" y="11929"/>
                  </a:cubicBezTo>
                  <a:cubicBezTo>
                    <a:pt x="19796" y="11828"/>
                    <a:pt x="19505" y="11679"/>
                    <a:pt x="19239" y="11491"/>
                  </a:cubicBezTo>
                  <a:lnTo>
                    <a:pt x="19239" y="11491"/>
                  </a:lnTo>
                  <a:cubicBezTo>
                    <a:pt x="19593" y="10968"/>
                    <a:pt x="19835" y="10369"/>
                    <a:pt x="19935" y="9744"/>
                  </a:cubicBezTo>
                  <a:cubicBezTo>
                    <a:pt x="20041" y="9084"/>
                    <a:pt x="20002" y="8322"/>
                    <a:pt x="19689" y="7719"/>
                  </a:cubicBezTo>
                  <a:cubicBezTo>
                    <a:pt x="19482" y="7321"/>
                    <a:pt x="19098" y="6972"/>
                    <a:pt x="18662" y="6972"/>
                  </a:cubicBezTo>
                  <a:cubicBezTo>
                    <a:pt x="18533" y="6972"/>
                    <a:pt x="18399" y="7003"/>
                    <a:pt x="18264" y="7072"/>
                  </a:cubicBezTo>
                  <a:cubicBezTo>
                    <a:pt x="17741" y="7340"/>
                    <a:pt x="17518" y="7975"/>
                    <a:pt x="17470" y="8524"/>
                  </a:cubicBezTo>
                  <a:cubicBezTo>
                    <a:pt x="17369" y="9675"/>
                    <a:pt x="17924" y="10816"/>
                    <a:pt x="18794" y="11555"/>
                  </a:cubicBezTo>
                  <a:lnTo>
                    <a:pt x="18794" y="11555"/>
                  </a:lnTo>
                  <a:cubicBezTo>
                    <a:pt x="18204" y="12303"/>
                    <a:pt x="17368" y="12855"/>
                    <a:pt x="16484" y="13194"/>
                  </a:cubicBezTo>
                  <a:cubicBezTo>
                    <a:pt x="15834" y="13443"/>
                    <a:pt x="15127" y="13572"/>
                    <a:pt x="14424" y="13572"/>
                  </a:cubicBezTo>
                  <a:cubicBezTo>
                    <a:pt x="12869" y="13572"/>
                    <a:pt x="11337" y="12941"/>
                    <a:pt x="10506" y="11582"/>
                  </a:cubicBezTo>
                  <a:lnTo>
                    <a:pt x="10506" y="11582"/>
                  </a:lnTo>
                  <a:cubicBezTo>
                    <a:pt x="11253" y="10920"/>
                    <a:pt x="11880" y="10119"/>
                    <a:pt x="12334" y="9245"/>
                  </a:cubicBezTo>
                  <a:cubicBezTo>
                    <a:pt x="12644" y="8650"/>
                    <a:pt x="12794" y="7913"/>
                    <a:pt x="12388" y="7321"/>
                  </a:cubicBezTo>
                  <a:cubicBezTo>
                    <a:pt x="12168" y="7001"/>
                    <a:pt x="11836" y="6854"/>
                    <a:pt x="11491" y="6854"/>
                  </a:cubicBezTo>
                  <a:cubicBezTo>
                    <a:pt x="11254" y="6854"/>
                    <a:pt x="11011" y="6923"/>
                    <a:pt x="10794" y="7055"/>
                  </a:cubicBezTo>
                  <a:cubicBezTo>
                    <a:pt x="9713" y="7707"/>
                    <a:pt x="9444" y="9170"/>
                    <a:pt x="9671" y="10323"/>
                  </a:cubicBezTo>
                  <a:cubicBezTo>
                    <a:pt x="9753" y="10737"/>
                    <a:pt x="9895" y="11135"/>
                    <a:pt x="10089" y="11505"/>
                  </a:cubicBezTo>
                  <a:lnTo>
                    <a:pt x="10089" y="11505"/>
                  </a:lnTo>
                  <a:cubicBezTo>
                    <a:pt x="9188" y="12258"/>
                    <a:pt x="8109" y="12816"/>
                    <a:pt x="6946" y="13015"/>
                  </a:cubicBezTo>
                  <a:cubicBezTo>
                    <a:pt x="6616" y="13072"/>
                    <a:pt x="6281" y="13100"/>
                    <a:pt x="5946" y="13100"/>
                  </a:cubicBezTo>
                  <a:cubicBezTo>
                    <a:pt x="5093" y="13100"/>
                    <a:pt x="4240" y="12916"/>
                    <a:pt x="3470" y="12545"/>
                  </a:cubicBezTo>
                  <a:cubicBezTo>
                    <a:pt x="2370" y="12013"/>
                    <a:pt x="1550" y="11085"/>
                    <a:pt x="1067" y="9972"/>
                  </a:cubicBezTo>
                  <a:cubicBezTo>
                    <a:pt x="541" y="8762"/>
                    <a:pt x="411" y="7423"/>
                    <a:pt x="480" y="6116"/>
                  </a:cubicBezTo>
                  <a:cubicBezTo>
                    <a:pt x="519" y="5363"/>
                    <a:pt x="619" y="4615"/>
                    <a:pt x="736" y="3870"/>
                  </a:cubicBezTo>
                  <a:cubicBezTo>
                    <a:pt x="841" y="3213"/>
                    <a:pt x="933" y="2545"/>
                    <a:pt x="1096" y="1899"/>
                  </a:cubicBezTo>
                  <a:cubicBezTo>
                    <a:pt x="1243" y="1317"/>
                    <a:pt x="1466" y="736"/>
                    <a:pt x="1888" y="297"/>
                  </a:cubicBezTo>
                  <a:cubicBezTo>
                    <a:pt x="2001" y="180"/>
                    <a:pt x="1900" y="0"/>
                    <a:pt x="178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228583" y="4379834"/>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1207371" y="4866172"/>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3"/>
            <p:cNvSpPr/>
            <p:nvPr/>
          </p:nvSpPr>
          <p:spPr>
            <a:xfrm>
              <a:off x="1705477" y="4847414"/>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3"/>
            <p:cNvSpPr/>
            <p:nvPr/>
          </p:nvSpPr>
          <p:spPr>
            <a:xfrm>
              <a:off x="566862" y="4422456"/>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676216" y="4947855"/>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197052" y="4923614"/>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3"/>
            <p:cNvSpPr/>
            <p:nvPr/>
          </p:nvSpPr>
          <p:spPr>
            <a:xfrm>
              <a:off x="268212" y="3981269"/>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3"/>
            <p:cNvSpPr/>
            <p:nvPr/>
          </p:nvSpPr>
          <p:spPr>
            <a:xfrm>
              <a:off x="6991758" y="-726751"/>
              <a:ext cx="2734488" cy="2303402"/>
            </a:xfrm>
            <a:custGeom>
              <a:rect b="b" l="l" r="r" t="t"/>
              <a:pathLst>
                <a:path extrusionOk="0" h="34074" w="40451">
                  <a:moveTo>
                    <a:pt x="14296" y="0"/>
                  </a:moveTo>
                  <a:cubicBezTo>
                    <a:pt x="13558" y="0"/>
                    <a:pt x="12823" y="44"/>
                    <a:pt x="12095" y="134"/>
                  </a:cubicBezTo>
                  <a:cubicBezTo>
                    <a:pt x="10377" y="347"/>
                    <a:pt x="8701" y="823"/>
                    <a:pt x="7143" y="1607"/>
                  </a:cubicBezTo>
                  <a:cubicBezTo>
                    <a:pt x="601" y="4893"/>
                    <a:pt x="1" y="13593"/>
                    <a:pt x="6087" y="17775"/>
                  </a:cubicBezTo>
                  <a:cubicBezTo>
                    <a:pt x="7985" y="19079"/>
                    <a:pt x="10299" y="19751"/>
                    <a:pt x="12606" y="19751"/>
                  </a:cubicBezTo>
                  <a:cubicBezTo>
                    <a:pt x="13731" y="19751"/>
                    <a:pt x="14855" y="19591"/>
                    <a:pt x="15928" y="19266"/>
                  </a:cubicBezTo>
                  <a:cubicBezTo>
                    <a:pt x="17603" y="18759"/>
                    <a:pt x="19157" y="17915"/>
                    <a:pt x="20524" y="16828"/>
                  </a:cubicBezTo>
                  <a:lnTo>
                    <a:pt x="20524" y="16828"/>
                  </a:lnTo>
                  <a:cubicBezTo>
                    <a:pt x="20294" y="18646"/>
                    <a:pt x="20655" y="20545"/>
                    <a:pt x="21626" y="22105"/>
                  </a:cubicBezTo>
                  <a:cubicBezTo>
                    <a:pt x="22783" y="23960"/>
                    <a:pt x="24779" y="25100"/>
                    <a:pt x="26953" y="25224"/>
                  </a:cubicBezTo>
                  <a:cubicBezTo>
                    <a:pt x="27066" y="25230"/>
                    <a:pt x="27178" y="25233"/>
                    <a:pt x="27291" y="25233"/>
                  </a:cubicBezTo>
                  <a:cubicBezTo>
                    <a:pt x="28013" y="25233"/>
                    <a:pt x="28730" y="25104"/>
                    <a:pt x="29403" y="24850"/>
                  </a:cubicBezTo>
                  <a:lnTo>
                    <a:pt x="29403" y="24850"/>
                  </a:lnTo>
                  <a:cubicBezTo>
                    <a:pt x="28237" y="28229"/>
                    <a:pt x="29175" y="33052"/>
                    <a:pt x="33211" y="33925"/>
                  </a:cubicBezTo>
                  <a:cubicBezTo>
                    <a:pt x="33680" y="34026"/>
                    <a:pt x="34119" y="34074"/>
                    <a:pt x="34531" y="34074"/>
                  </a:cubicBezTo>
                  <a:cubicBezTo>
                    <a:pt x="39481" y="34074"/>
                    <a:pt x="40450" y="27170"/>
                    <a:pt x="40266" y="23240"/>
                  </a:cubicBezTo>
                  <a:cubicBezTo>
                    <a:pt x="39972" y="16988"/>
                    <a:pt x="36853" y="11380"/>
                    <a:pt x="31989" y="7514"/>
                  </a:cubicBezTo>
                  <a:cubicBezTo>
                    <a:pt x="28886" y="5046"/>
                    <a:pt x="25437" y="2787"/>
                    <a:pt x="21709" y="1390"/>
                  </a:cubicBezTo>
                  <a:cubicBezTo>
                    <a:pt x="19354" y="507"/>
                    <a:pt x="16810" y="0"/>
                    <a:pt x="142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3"/>
            <p:cNvSpPr/>
            <p:nvPr/>
          </p:nvSpPr>
          <p:spPr>
            <a:xfrm>
              <a:off x="7686375" y="207479"/>
              <a:ext cx="672" cy="1167"/>
            </a:xfrm>
            <a:custGeom>
              <a:rect b="b" l="l" r="r" t="t"/>
              <a:pathLst>
                <a:path extrusionOk="0" h="33" w="19">
                  <a:moveTo>
                    <a:pt x="1" y="1"/>
                  </a:moveTo>
                  <a:cubicBezTo>
                    <a:pt x="1" y="12"/>
                    <a:pt x="9" y="22"/>
                    <a:pt x="18" y="33"/>
                  </a:cubicBezTo>
                  <a:cubicBezTo>
                    <a:pt x="17" y="21"/>
                    <a:pt x="11" y="11"/>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3"/>
            <p:cNvSpPr/>
            <p:nvPr/>
          </p:nvSpPr>
          <p:spPr>
            <a:xfrm>
              <a:off x="7760598" y="261784"/>
              <a:ext cx="283" cy="318"/>
            </a:xfrm>
            <a:custGeom>
              <a:rect b="b" l="l" r="r" t="t"/>
              <a:pathLst>
                <a:path extrusionOk="0" h="9" w="8">
                  <a:moveTo>
                    <a:pt x="0" y="1"/>
                  </a:moveTo>
                  <a:cubicBezTo>
                    <a:pt x="2" y="4"/>
                    <a:pt x="5" y="7"/>
                    <a:pt x="8" y="8"/>
                  </a:cubicBezTo>
                  <a:cubicBezTo>
                    <a:pt x="6" y="7"/>
                    <a:pt x="3" y="4"/>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3"/>
            <p:cNvSpPr/>
            <p:nvPr/>
          </p:nvSpPr>
          <p:spPr>
            <a:xfrm>
              <a:off x="7750197" y="198139"/>
              <a:ext cx="1167" cy="672"/>
            </a:xfrm>
            <a:custGeom>
              <a:rect b="b" l="l" r="r" t="t"/>
              <a:pathLst>
                <a:path extrusionOk="0" h="19" w="33">
                  <a:moveTo>
                    <a:pt x="32" y="1"/>
                  </a:moveTo>
                  <a:cubicBezTo>
                    <a:pt x="20" y="1"/>
                    <a:pt x="10" y="11"/>
                    <a:pt x="0" y="18"/>
                  </a:cubicBezTo>
                  <a:cubicBezTo>
                    <a:pt x="12" y="17"/>
                    <a:pt x="22" y="13"/>
                    <a:pt x="3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p:nvPr/>
          </p:nvSpPr>
          <p:spPr>
            <a:xfrm>
              <a:off x="7750197" y="198776"/>
              <a:ext cx="35" cy="71"/>
            </a:xfrm>
            <a:custGeom>
              <a:rect b="b" l="l" r="r" t="t"/>
              <a:pathLst>
                <a:path extrusionOk="0" h="2" w="1">
                  <a:moveTo>
                    <a:pt x="0" y="0"/>
                  </a:moveTo>
                  <a:lnTo>
                    <a:pt x="0" y="2"/>
                  </a:lnTo>
                  <a:lnTo>
                    <a:pt x="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7696741" y="272362"/>
              <a:ext cx="283" cy="354"/>
            </a:xfrm>
            <a:custGeom>
              <a:rect b="b" l="l" r="r" t="t"/>
              <a:pathLst>
                <a:path extrusionOk="0" h="10" w="8">
                  <a:moveTo>
                    <a:pt x="8" y="1"/>
                  </a:moveTo>
                  <a:cubicBezTo>
                    <a:pt x="5" y="3"/>
                    <a:pt x="2" y="6"/>
                    <a:pt x="0" y="9"/>
                  </a:cubicBezTo>
                  <a:cubicBezTo>
                    <a:pt x="2" y="6"/>
                    <a:pt x="5" y="3"/>
                    <a:pt x="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3"/>
            <p:cNvSpPr/>
            <p:nvPr/>
          </p:nvSpPr>
          <p:spPr>
            <a:xfrm>
              <a:off x="7713204" y="387943"/>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3"/>
            <p:cNvSpPr/>
            <p:nvPr/>
          </p:nvSpPr>
          <p:spPr>
            <a:xfrm>
              <a:off x="8003043" y="286726"/>
              <a:ext cx="1097" cy="1946"/>
            </a:xfrm>
            <a:custGeom>
              <a:rect b="b" l="l" r="r" t="t"/>
              <a:pathLst>
                <a:path extrusionOk="0" h="55" w="31">
                  <a:moveTo>
                    <a:pt x="1" y="1"/>
                  </a:moveTo>
                  <a:cubicBezTo>
                    <a:pt x="1" y="20"/>
                    <a:pt x="17" y="37"/>
                    <a:pt x="30" y="55"/>
                  </a:cubicBezTo>
                  <a:cubicBezTo>
                    <a:pt x="27" y="34"/>
                    <a:pt x="18" y="17"/>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a:off x="8004104" y="288636"/>
              <a:ext cx="71" cy="35"/>
            </a:xfrm>
            <a:custGeom>
              <a:rect b="b" l="l" r="r" t="t"/>
              <a:pathLst>
                <a:path extrusionOk="0" h="1" w="2">
                  <a:moveTo>
                    <a:pt x="0" y="1"/>
                  </a:moveTo>
                  <a:lnTo>
                    <a:pt x="1" y="1"/>
                  </a:lnTo>
                  <a:lnTo>
                    <a:pt x="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a:off x="8126370" y="377010"/>
              <a:ext cx="495" cy="425"/>
            </a:xfrm>
            <a:custGeom>
              <a:rect b="b" l="l" r="r" t="t"/>
              <a:pathLst>
                <a:path extrusionOk="0" h="12" w="14">
                  <a:moveTo>
                    <a:pt x="1" y="1"/>
                  </a:moveTo>
                  <a:cubicBezTo>
                    <a:pt x="4" y="5"/>
                    <a:pt x="9" y="8"/>
                    <a:pt x="14" y="11"/>
                  </a:cubicBezTo>
                  <a:cubicBezTo>
                    <a:pt x="9" y="8"/>
                    <a:pt x="5" y="4"/>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8109070" y="271230"/>
              <a:ext cx="1946" cy="1061"/>
            </a:xfrm>
            <a:custGeom>
              <a:rect b="b" l="l" r="r" t="t"/>
              <a:pathLst>
                <a:path extrusionOk="0" h="30" w="55">
                  <a:moveTo>
                    <a:pt x="54" y="0"/>
                  </a:moveTo>
                  <a:cubicBezTo>
                    <a:pt x="35" y="0"/>
                    <a:pt x="18" y="16"/>
                    <a:pt x="0" y="30"/>
                  </a:cubicBezTo>
                  <a:cubicBezTo>
                    <a:pt x="21" y="27"/>
                    <a:pt x="38" y="18"/>
                    <a:pt x="5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8109070" y="272256"/>
              <a:ext cx="35" cy="106"/>
            </a:xfrm>
            <a:custGeom>
              <a:rect b="b" l="l" r="r" t="t"/>
              <a:pathLst>
                <a:path extrusionOk="0" h="3" w="1">
                  <a:moveTo>
                    <a:pt x="0" y="1"/>
                  </a:moveTo>
                  <a:lnTo>
                    <a:pt x="0" y="2"/>
                  </a:lnTo>
                  <a:lnTo>
                    <a:pt x="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8020307" y="394557"/>
              <a:ext cx="460" cy="495"/>
            </a:xfrm>
            <a:custGeom>
              <a:rect b="b" l="l" r="r" t="t"/>
              <a:pathLst>
                <a:path extrusionOk="0" h="14" w="13">
                  <a:moveTo>
                    <a:pt x="13" y="0"/>
                  </a:moveTo>
                  <a:cubicBezTo>
                    <a:pt x="8" y="5"/>
                    <a:pt x="4" y="9"/>
                    <a:pt x="1" y="13"/>
                  </a:cubicBezTo>
                  <a:cubicBezTo>
                    <a:pt x="4" y="9"/>
                    <a:pt x="8" y="5"/>
                    <a:pt x="1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a:off x="8053208" y="256654"/>
              <a:ext cx="708" cy="2087"/>
            </a:xfrm>
            <a:custGeom>
              <a:rect b="b" l="l" r="r" t="t"/>
              <a:pathLst>
                <a:path extrusionOk="0" h="59" w="20">
                  <a:moveTo>
                    <a:pt x="18" y="0"/>
                  </a:moveTo>
                  <a:cubicBezTo>
                    <a:pt x="5" y="13"/>
                    <a:pt x="3" y="37"/>
                    <a:pt x="0" y="58"/>
                  </a:cubicBezTo>
                  <a:cubicBezTo>
                    <a:pt x="13" y="42"/>
                    <a:pt x="19" y="25"/>
                    <a:pt x="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8053208" y="258706"/>
              <a:ext cx="35" cy="71"/>
            </a:xfrm>
            <a:custGeom>
              <a:rect b="b" l="l" r="r" t="t"/>
              <a:pathLst>
                <a:path extrusionOk="0" h="2" w="1">
                  <a:moveTo>
                    <a:pt x="0" y="2"/>
                  </a:moveTo>
                  <a:lnTo>
                    <a:pt x="0" y="2"/>
                  </a:lnTo>
                  <a:lnTo>
                    <a:pt x="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8077159" y="407647"/>
              <a:ext cx="106" cy="637"/>
            </a:xfrm>
            <a:custGeom>
              <a:rect b="b" l="l" r="r" t="t"/>
              <a:pathLst>
                <a:path extrusionOk="0" h="18" w="3">
                  <a:moveTo>
                    <a:pt x="1" y="0"/>
                  </a:moveTo>
                  <a:cubicBezTo>
                    <a:pt x="1" y="6"/>
                    <a:pt x="1" y="12"/>
                    <a:pt x="2" y="18"/>
                  </a:cubicBezTo>
                  <a:cubicBezTo>
                    <a:pt x="2" y="13"/>
                    <a:pt x="1" y="8"/>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8139000" y="321361"/>
              <a:ext cx="2087" cy="672"/>
            </a:xfrm>
            <a:custGeom>
              <a:rect b="b" l="l" r="r" t="t"/>
              <a:pathLst>
                <a:path extrusionOk="0" h="19" w="59">
                  <a:moveTo>
                    <a:pt x="1" y="1"/>
                  </a:moveTo>
                  <a:lnTo>
                    <a:pt x="1" y="1"/>
                  </a:lnTo>
                  <a:cubicBezTo>
                    <a:pt x="15" y="13"/>
                    <a:pt x="32" y="18"/>
                    <a:pt x="52" y="18"/>
                  </a:cubicBezTo>
                  <a:cubicBezTo>
                    <a:pt x="54" y="18"/>
                    <a:pt x="57" y="18"/>
                    <a:pt x="59" y="18"/>
                  </a:cubicBezTo>
                  <a:cubicBezTo>
                    <a:pt x="46" y="5"/>
                    <a:pt x="22" y="4"/>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8138964" y="321361"/>
              <a:ext cx="71" cy="35"/>
            </a:xfrm>
            <a:custGeom>
              <a:rect b="b" l="l" r="r" t="t"/>
              <a:pathLst>
                <a:path extrusionOk="0" h="1" w="2">
                  <a:moveTo>
                    <a:pt x="2" y="1"/>
                  </a:moveTo>
                  <a:lnTo>
                    <a:pt x="0" y="1"/>
                  </a:lnTo>
                  <a:lnTo>
                    <a:pt x="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7989458" y="345347"/>
              <a:ext cx="637" cy="71"/>
            </a:xfrm>
            <a:custGeom>
              <a:rect b="b" l="l" r="r" t="t"/>
              <a:pathLst>
                <a:path extrusionOk="0" h="2" w="18">
                  <a:moveTo>
                    <a:pt x="18" y="0"/>
                  </a:moveTo>
                  <a:cubicBezTo>
                    <a:pt x="12" y="0"/>
                    <a:pt x="6" y="0"/>
                    <a:pt x="0" y="2"/>
                  </a:cubicBezTo>
                  <a:cubicBezTo>
                    <a:pt x="6" y="2"/>
                    <a:pt x="12" y="2"/>
                    <a:pt x="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7853496" y="159584"/>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7805882" y="180698"/>
              <a:ext cx="920" cy="389"/>
            </a:xfrm>
            <a:custGeom>
              <a:rect b="b" l="l" r="r" t="t"/>
              <a:pathLst>
                <a:path extrusionOk="0" h="11" w="26">
                  <a:moveTo>
                    <a:pt x="25" y="0"/>
                  </a:moveTo>
                  <a:lnTo>
                    <a:pt x="25" y="0"/>
                  </a:lnTo>
                  <a:cubicBezTo>
                    <a:pt x="17" y="3"/>
                    <a:pt x="8" y="6"/>
                    <a:pt x="1" y="10"/>
                  </a:cubicBezTo>
                  <a:cubicBezTo>
                    <a:pt x="8" y="7"/>
                    <a:pt x="17" y="4"/>
                    <a:pt x="2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7559277" y="-30586"/>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7884527" y="198139"/>
              <a:ext cx="248" cy="531"/>
            </a:xfrm>
            <a:custGeom>
              <a:rect b="b" l="l" r="r" t="t"/>
              <a:pathLst>
                <a:path extrusionOk="0" h="15" w="7">
                  <a:moveTo>
                    <a:pt x="6" y="1"/>
                  </a:moveTo>
                  <a:lnTo>
                    <a:pt x="6" y="1"/>
                  </a:lnTo>
                  <a:cubicBezTo>
                    <a:pt x="3" y="5"/>
                    <a:pt x="2" y="10"/>
                    <a:pt x="1" y="14"/>
                  </a:cubicBezTo>
                  <a:cubicBezTo>
                    <a:pt x="2" y="10"/>
                    <a:pt x="5" y="5"/>
                    <a:pt x="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7964162" y="158481"/>
              <a:ext cx="991" cy="1097"/>
            </a:xfrm>
            <a:custGeom>
              <a:rect b="b" l="l" r="r" t="t"/>
              <a:pathLst>
                <a:path extrusionOk="0" h="31" w="28">
                  <a:moveTo>
                    <a:pt x="0" y="0"/>
                  </a:moveTo>
                  <a:lnTo>
                    <a:pt x="0" y="0"/>
                  </a:lnTo>
                  <a:cubicBezTo>
                    <a:pt x="4" y="15"/>
                    <a:pt x="13" y="24"/>
                    <a:pt x="28" y="31"/>
                  </a:cubicBezTo>
                  <a:cubicBezTo>
                    <a:pt x="25" y="18"/>
                    <a:pt x="12" y="9"/>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7749989" y="137582"/>
              <a:ext cx="425" cy="212"/>
            </a:xfrm>
            <a:custGeom>
              <a:rect b="b" l="l" r="r" t="t"/>
              <a:pathLst>
                <a:path extrusionOk="0" h="6" w="12">
                  <a:moveTo>
                    <a:pt x="0" y="1"/>
                  </a:moveTo>
                  <a:cubicBezTo>
                    <a:pt x="5" y="2"/>
                    <a:pt x="7" y="4"/>
                    <a:pt x="12" y="5"/>
                  </a:cubicBezTo>
                  <a:cubicBezTo>
                    <a:pt x="9" y="4"/>
                    <a:pt x="5" y="2"/>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8195462" y="202219"/>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7278150" y="148433"/>
              <a:ext cx="73762" cy="67430"/>
            </a:xfrm>
            <a:custGeom>
              <a:rect b="b" l="l" r="r" t="t"/>
              <a:pathLst>
                <a:path extrusionOk="0" h="1906" w="2085">
                  <a:moveTo>
                    <a:pt x="1171" y="162"/>
                  </a:moveTo>
                  <a:cubicBezTo>
                    <a:pt x="1358" y="162"/>
                    <a:pt x="1530" y="265"/>
                    <a:pt x="1621" y="430"/>
                  </a:cubicBezTo>
                  <a:cubicBezTo>
                    <a:pt x="1523" y="298"/>
                    <a:pt x="1378" y="193"/>
                    <a:pt x="1215" y="193"/>
                  </a:cubicBezTo>
                  <a:cubicBezTo>
                    <a:pt x="1205" y="193"/>
                    <a:pt x="1195" y="193"/>
                    <a:pt x="1184" y="194"/>
                  </a:cubicBezTo>
                  <a:cubicBezTo>
                    <a:pt x="1141" y="198"/>
                    <a:pt x="1101" y="210"/>
                    <a:pt x="1066" y="229"/>
                  </a:cubicBezTo>
                  <a:cubicBezTo>
                    <a:pt x="1042" y="226"/>
                    <a:pt x="1017" y="225"/>
                    <a:pt x="993" y="225"/>
                  </a:cubicBezTo>
                  <a:cubicBezTo>
                    <a:pt x="966" y="225"/>
                    <a:pt x="939" y="227"/>
                    <a:pt x="913" y="230"/>
                  </a:cubicBezTo>
                  <a:cubicBezTo>
                    <a:pt x="924" y="225"/>
                    <a:pt x="934" y="220"/>
                    <a:pt x="944" y="214"/>
                  </a:cubicBezTo>
                  <a:cubicBezTo>
                    <a:pt x="1019" y="178"/>
                    <a:pt x="1096" y="162"/>
                    <a:pt x="1171" y="162"/>
                  </a:cubicBezTo>
                  <a:close/>
                  <a:moveTo>
                    <a:pt x="937" y="345"/>
                  </a:moveTo>
                  <a:lnTo>
                    <a:pt x="937" y="345"/>
                  </a:lnTo>
                  <a:cubicBezTo>
                    <a:pt x="931" y="353"/>
                    <a:pt x="925" y="361"/>
                    <a:pt x="921" y="369"/>
                  </a:cubicBezTo>
                  <a:cubicBezTo>
                    <a:pt x="855" y="474"/>
                    <a:pt x="868" y="599"/>
                    <a:pt x="918" y="710"/>
                  </a:cubicBezTo>
                  <a:cubicBezTo>
                    <a:pt x="929" y="733"/>
                    <a:pt x="941" y="755"/>
                    <a:pt x="954" y="777"/>
                  </a:cubicBezTo>
                  <a:cubicBezTo>
                    <a:pt x="913" y="759"/>
                    <a:pt x="877" y="734"/>
                    <a:pt x="848" y="702"/>
                  </a:cubicBezTo>
                  <a:cubicBezTo>
                    <a:pt x="737" y="577"/>
                    <a:pt x="760" y="383"/>
                    <a:pt x="937" y="345"/>
                  </a:cubicBezTo>
                  <a:close/>
                  <a:moveTo>
                    <a:pt x="1101" y="347"/>
                  </a:moveTo>
                  <a:lnTo>
                    <a:pt x="1101" y="347"/>
                  </a:lnTo>
                  <a:cubicBezTo>
                    <a:pt x="1248" y="370"/>
                    <a:pt x="1409" y="447"/>
                    <a:pt x="1474" y="560"/>
                  </a:cubicBezTo>
                  <a:cubicBezTo>
                    <a:pt x="1512" y="627"/>
                    <a:pt x="1512" y="702"/>
                    <a:pt x="1490" y="777"/>
                  </a:cubicBezTo>
                  <a:cubicBezTo>
                    <a:pt x="1458" y="791"/>
                    <a:pt x="1422" y="800"/>
                    <a:pt x="1384" y="804"/>
                  </a:cubicBezTo>
                  <a:cubicBezTo>
                    <a:pt x="1347" y="781"/>
                    <a:pt x="1311" y="755"/>
                    <a:pt x="1276" y="729"/>
                  </a:cubicBezTo>
                  <a:cubicBezTo>
                    <a:pt x="1215" y="680"/>
                    <a:pt x="1143" y="640"/>
                    <a:pt x="1103" y="571"/>
                  </a:cubicBezTo>
                  <a:cubicBezTo>
                    <a:pt x="1063" y="503"/>
                    <a:pt x="1042" y="404"/>
                    <a:pt x="1101" y="347"/>
                  </a:cubicBezTo>
                  <a:close/>
                  <a:moveTo>
                    <a:pt x="1665" y="937"/>
                  </a:moveTo>
                  <a:cubicBezTo>
                    <a:pt x="1662" y="950"/>
                    <a:pt x="1658" y="963"/>
                    <a:pt x="1653" y="976"/>
                  </a:cubicBezTo>
                  <a:cubicBezTo>
                    <a:pt x="1647" y="972"/>
                    <a:pt x="1642" y="966"/>
                    <a:pt x="1636" y="962"/>
                  </a:cubicBezTo>
                  <a:cubicBezTo>
                    <a:pt x="1646" y="954"/>
                    <a:pt x="1656" y="946"/>
                    <a:pt x="1665" y="937"/>
                  </a:cubicBezTo>
                  <a:close/>
                  <a:moveTo>
                    <a:pt x="631" y="463"/>
                  </a:moveTo>
                  <a:lnTo>
                    <a:pt x="631" y="463"/>
                  </a:lnTo>
                  <a:cubicBezTo>
                    <a:pt x="599" y="583"/>
                    <a:pt x="632" y="723"/>
                    <a:pt x="705" y="823"/>
                  </a:cubicBezTo>
                  <a:cubicBezTo>
                    <a:pt x="826" y="994"/>
                    <a:pt x="1042" y="1048"/>
                    <a:pt x="1243" y="1052"/>
                  </a:cubicBezTo>
                  <a:cubicBezTo>
                    <a:pt x="1259" y="1064"/>
                    <a:pt x="1276" y="1075"/>
                    <a:pt x="1295" y="1087"/>
                  </a:cubicBezTo>
                  <a:cubicBezTo>
                    <a:pt x="1184" y="1196"/>
                    <a:pt x="1027" y="1266"/>
                    <a:pt x="881" y="1266"/>
                  </a:cubicBezTo>
                  <a:cubicBezTo>
                    <a:pt x="732" y="1266"/>
                    <a:pt x="593" y="1193"/>
                    <a:pt x="524" y="1014"/>
                  </a:cubicBezTo>
                  <a:cubicBezTo>
                    <a:pt x="449" y="816"/>
                    <a:pt x="508" y="619"/>
                    <a:pt x="631" y="463"/>
                  </a:cubicBezTo>
                  <a:close/>
                  <a:moveTo>
                    <a:pt x="482" y="364"/>
                  </a:moveTo>
                  <a:lnTo>
                    <a:pt x="482" y="364"/>
                  </a:lnTo>
                  <a:cubicBezTo>
                    <a:pt x="259" y="653"/>
                    <a:pt x="198" y="1067"/>
                    <a:pt x="507" y="1336"/>
                  </a:cubicBezTo>
                  <a:cubicBezTo>
                    <a:pt x="621" y="1436"/>
                    <a:pt x="751" y="1478"/>
                    <a:pt x="882" y="1478"/>
                  </a:cubicBezTo>
                  <a:cubicBezTo>
                    <a:pt x="1102" y="1478"/>
                    <a:pt x="1322" y="1358"/>
                    <a:pt x="1471" y="1182"/>
                  </a:cubicBezTo>
                  <a:cubicBezTo>
                    <a:pt x="1496" y="1190"/>
                    <a:pt x="1522" y="1196"/>
                    <a:pt x="1547" y="1199"/>
                  </a:cubicBezTo>
                  <a:cubicBezTo>
                    <a:pt x="1471" y="1317"/>
                    <a:pt x="1366" y="1419"/>
                    <a:pt x="1247" y="1495"/>
                  </a:cubicBezTo>
                  <a:cubicBezTo>
                    <a:pt x="1120" y="1574"/>
                    <a:pt x="961" y="1623"/>
                    <a:pt x="808" y="1623"/>
                  </a:cubicBezTo>
                  <a:cubicBezTo>
                    <a:pt x="595" y="1623"/>
                    <a:pt x="397" y="1528"/>
                    <a:pt x="322" y="1291"/>
                  </a:cubicBezTo>
                  <a:cubicBezTo>
                    <a:pt x="227" y="986"/>
                    <a:pt x="274" y="605"/>
                    <a:pt x="482" y="364"/>
                  </a:cubicBezTo>
                  <a:close/>
                  <a:moveTo>
                    <a:pt x="1163" y="1"/>
                  </a:moveTo>
                  <a:cubicBezTo>
                    <a:pt x="996" y="1"/>
                    <a:pt x="837" y="65"/>
                    <a:pt x="693" y="163"/>
                  </a:cubicBezTo>
                  <a:cubicBezTo>
                    <a:pt x="690" y="165"/>
                    <a:pt x="688" y="166"/>
                    <a:pt x="686" y="169"/>
                  </a:cubicBezTo>
                  <a:cubicBezTo>
                    <a:pt x="200" y="207"/>
                    <a:pt x="0" y="951"/>
                    <a:pt x="92" y="1348"/>
                  </a:cubicBezTo>
                  <a:cubicBezTo>
                    <a:pt x="181" y="1724"/>
                    <a:pt x="500" y="1906"/>
                    <a:pt x="838" y="1906"/>
                  </a:cubicBezTo>
                  <a:cubicBezTo>
                    <a:pt x="1003" y="1906"/>
                    <a:pt x="1172" y="1862"/>
                    <a:pt x="1321" y="1777"/>
                  </a:cubicBezTo>
                  <a:cubicBezTo>
                    <a:pt x="1770" y="1520"/>
                    <a:pt x="2084" y="983"/>
                    <a:pt x="1854" y="475"/>
                  </a:cubicBezTo>
                  <a:cubicBezTo>
                    <a:pt x="1760" y="264"/>
                    <a:pt x="1579" y="99"/>
                    <a:pt x="1356" y="31"/>
                  </a:cubicBezTo>
                  <a:cubicBezTo>
                    <a:pt x="1291" y="10"/>
                    <a:pt x="1226"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8675779" y="387943"/>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8800212" y="147169"/>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8761177" y="652939"/>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9189737" y="1090594"/>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9225529" y="677180"/>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455" name="Shape 455"/>
        <p:cNvGrpSpPr/>
        <p:nvPr/>
      </p:nvGrpSpPr>
      <p:grpSpPr>
        <a:xfrm>
          <a:off x="0" y="0"/>
          <a:ext cx="0" cy="0"/>
          <a:chOff x="0" y="0"/>
          <a:chExt cx="0" cy="0"/>
        </a:xfrm>
      </p:grpSpPr>
      <p:sp>
        <p:nvSpPr>
          <p:cNvPr id="456" name="Google Shape;456;p21"/>
          <p:cNvSpPr/>
          <p:nvPr/>
        </p:nvSpPr>
        <p:spPr>
          <a:xfrm>
            <a:off x="7080491" y="-828017"/>
            <a:ext cx="2734488" cy="2303402"/>
          </a:xfrm>
          <a:custGeom>
            <a:rect b="b" l="l" r="r" t="t"/>
            <a:pathLst>
              <a:path extrusionOk="0" h="34074" w="40451">
                <a:moveTo>
                  <a:pt x="14296" y="0"/>
                </a:moveTo>
                <a:cubicBezTo>
                  <a:pt x="13558" y="0"/>
                  <a:pt x="12823" y="44"/>
                  <a:pt x="12095" y="134"/>
                </a:cubicBezTo>
                <a:cubicBezTo>
                  <a:pt x="10377" y="347"/>
                  <a:pt x="8701" y="823"/>
                  <a:pt x="7143" y="1607"/>
                </a:cubicBezTo>
                <a:cubicBezTo>
                  <a:pt x="601" y="4893"/>
                  <a:pt x="1" y="13593"/>
                  <a:pt x="6087" y="17775"/>
                </a:cubicBezTo>
                <a:cubicBezTo>
                  <a:pt x="7985" y="19079"/>
                  <a:pt x="10299" y="19751"/>
                  <a:pt x="12606" y="19751"/>
                </a:cubicBezTo>
                <a:cubicBezTo>
                  <a:pt x="13731" y="19751"/>
                  <a:pt x="14855" y="19591"/>
                  <a:pt x="15928" y="19266"/>
                </a:cubicBezTo>
                <a:cubicBezTo>
                  <a:pt x="17603" y="18759"/>
                  <a:pt x="19157" y="17915"/>
                  <a:pt x="20524" y="16828"/>
                </a:cubicBezTo>
                <a:lnTo>
                  <a:pt x="20524" y="16828"/>
                </a:lnTo>
                <a:cubicBezTo>
                  <a:pt x="20294" y="18646"/>
                  <a:pt x="20655" y="20545"/>
                  <a:pt x="21626" y="22105"/>
                </a:cubicBezTo>
                <a:cubicBezTo>
                  <a:pt x="22783" y="23960"/>
                  <a:pt x="24779" y="25100"/>
                  <a:pt x="26953" y="25224"/>
                </a:cubicBezTo>
                <a:cubicBezTo>
                  <a:pt x="27066" y="25230"/>
                  <a:pt x="27178" y="25233"/>
                  <a:pt x="27291" y="25233"/>
                </a:cubicBezTo>
                <a:cubicBezTo>
                  <a:pt x="28013" y="25233"/>
                  <a:pt x="28730" y="25104"/>
                  <a:pt x="29403" y="24850"/>
                </a:cubicBezTo>
                <a:lnTo>
                  <a:pt x="29403" y="24850"/>
                </a:lnTo>
                <a:cubicBezTo>
                  <a:pt x="28237" y="28229"/>
                  <a:pt x="29175" y="33052"/>
                  <a:pt x="33211" y="33925"/>
                </a:cubicBezTo>
                <a:cubicBezTo>
                  <a:pt x="33680" y="34026"/>
                  <a:pt x="34119" y="34074"/>
                  <a:pt x="34531" y="34074"/>
                </a:cubicBezTo>
                <a:cubicBezTo>
                  <a:pt x="39481" y="34074"/>
                  <a:pt x="40450" y="27170"/>
                  <a:pt x="40266" y="23240"/>
                </a:cubicBezTo>
                <a:cubicBezTo>
                  <a:pt x="39972" y="16988"/>
                  <a:pt x="36853" y="11380"/>
                  <a:pt x="31989" y="7514"/>
                </a:cubicBezTo>
                <a:cubicBezTo>
                  <a:pt x="28886" y="5046"/>
                  <a:pt x="25437" y="2787"/>
                  <a:pt x="21709" y="1390"/>
                </a:cubicBezTo>
                <a:cubicBezTo>
                  <a:pt x="19354" y="507"/>
                  <a:pt x="16810" y="0"/>
                  <a:pt x="1429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1"/>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58" name="Google Shape;458;p21"/>
          <p:cNvSpPr txBox="1"/>
          <p:nvPr>
            <p:ph idx="1" type="subTitle"/>
          </p:nvPr>
        </p:nvSpPr>
        <p:spPr>
          <a:xfrm>
            <a:off x="713225" y="3185057"/>
            <a:ext cx="2181300" cy="1395300"/>
          </a:xfrm>
          <a:prstGeom prst="rect">
            <a:avLst/>
          </a:prstGeom>
          <a:solidFill>
            <a:schemeClr val="lt1"/>
          </a:solid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59" name="Google Shape;459;p21"/>
          <p:cNvSpPr txBox="1"/>
          <p:nvPr>
            <p:ph idx="2" type="subTitle"/>
          </p:nvPr>
        </p:nvSpPr>
        <p:spPr>
          <a:xfrm>
            <a:off x="3481350" y="3185057"/>
            <a:ext cx="2181300" cy="1395300"/>
          </a:xfrm>
          <a:prstGeom prst="rect">
            <a:avLst/>
          </a:prstGeom>
          <a:solidFill>
            <a:schemeClr val="lt1"/>
          </a:solid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60" name="Google Shape;460;p21"/>
          <p:cNvSpPr txBox="1"/>
          <p:nvPr>
            <p:ph idx="3" type="subTitle"/>
          </p:nvPr>
        </p:nvSpPr>
        <p:spPr>
          <a:xfrm>
            <a:off x="6246925" y="3185057"/>
            <a:ext cx="2181300" cy="1395300"/>
          </a:xfrm>
          <a:prstGeom prst="rect">
            <a:avLst/>
          </a:prstGeom>
          <a:solidFill>
            <a:schemeClr val="lt1"/>
          </a:solid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61" name="Google Shape;461;p21"/>
          <p:cNvSpPr txBox="1"/>
          <p:nvPr>
            <p:ph idx="4" type="subTitle"/>
          </p:nvPr>
        </p:nvSpPr>
        <p:spPr>
          <a:xfrm>
            <a:off x="713225" y="2638851"/>
            <a:ext cx="2181300" cy="543900"/>
          </a:xfrm>
          <a:prstGeom prst="rect">
            <a:avLst/>
          </a:prstGeom>
          <a:solidFill>
            <a:srgbClr val="4A5C47">
              <a:alpha val="50000"/>
            </a:srgbClr>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spcBef>
                <a:spcPts val="0"/>
              </a:spcBef>
              <a:spcAft>
                <a:spcPts val="0"/>
              </a:spcAft>
              <a:buSzPts val="2600"/>
              <a:buFont typeface="Bebas Neue"/>
              <a:buNone/>
              <a:defRPr sz="2000">
                <a:solidFill>
                  <a:schemeClr val="lt1"/>
                </a:solidFill>
                <a:latin typeface="Fraunces SemiBold"/>
                <a:ea typeface="Fraunces SemiBold"/>
                <a:cs typeface="Fraunces SemiBold"/>
                <a:sym typeface="Fraunces SemiBold"/>
              </a:defRPr>
            </a:lvl1pPr>
            <a:lvl2pPr lvl="1" rtl="0" algn="ctr">
              <a:lnSpc>
                <a:spcPct val="100000"/>
              </a:lnSpc>
              <a:spcBef>
                <a:spcPts val="0"/>
              </a:spcBef>
              <a:spcAft>
                <a:spcPts val="0"/>
              </a:spcAft>
              <a:buSzPts val="2600"/>
              <a:buFont typeface="Bebas Neue"/>
              <a:buNone/>
              <a:defRPr sz="2600">
                <a:latin typeface="Bebas Neue"/>
                <a:ea typeface="Bebas Neue"/>
                <a:cs typeface="Bebas Neue"/>
                <a:sym typeface="Bebas Neue"/>
              </a:defRPr>
            </a:lvl2pPr>
            <a:lvl3pPr lvl="2"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3pPr>
            <a:lvl4pPr lvl="3"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4pPr>
            <a:lvl5pPr lvl="4"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5pPr>
            <a:lvl6pPr lvl="5"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6pPr>
            <a:lvl7pPr lvl="6"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7pPr>
            <a:lvl8pPr lvl="7"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8pPr>
            <a:lvl9pPr lvl="8" rtl="0" algn="ctr">
              <a:lnSpc>
                <a:spcPct val="100000"/>
              </a:lnSpc>
              <a:spcBef>
                <a:spcPts val="1600"/>
              </a:spcBef>
              <a:spcAft>
                <a:spcPts val="1600"/>
              </a:spcAft>
              <a:buSzPts val="2600"/>
              <a:buFont typeface="Bebas Neue"/>
              <a:buNone/>
              <a:defRPr sz="2600">
                <a:latin typeface="Bebas Neue"/>
                <a:ea typeface="Bebas Neue"/>
                <a:cs typeface="Bebas Neue"/>
                <a:sym typeface="Bebas Neue"/>
              </a:defRPr>
            </a:lvl9pPr>
          </a:lstStyle>
          <a:p/>
        </p:txBody>
      </p:sp>
      <p:sp>
        <p:nvSpPr>
          <p:cNvPr id="462" name="Google Shape;462;p21"/>
          <p:cNvSpPr txBox="1"/>
          <p:nvPr>
            <p:ph idx="5" type="subTitle"/>
          </p:nvPr>
        </p:nvSpPr>
        <p:spPr>
          <a:xfrm>
            <a:off x="3481350" y="2641008"/>
            <a:ext cx="2181300" cy="543900"/>
          </a:xfrm>
          <a:prstGeom prst="rect">
            <a:avLst/>
          </a:prstGeom>
          <a:solidFill>
            <a:srgbClr val="4A5C47">
              <a:alpha val="50000"/>
            </a:srgbClr>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spcBef>
                <a:spcPts val="0"/>
              </a:spcBef>
              <a:spcAft>
                <a:spcPts val="0"/>
              </a:spcAft>
              <a:buSzPts val="2600"/>
              <a:buFont typeface="Bebas Neue"/>
              <a:buNone/>
              <a:defRPr sz="2000">
                <a:solidFill>
                  <a:schemeClr val="lt1"/>
                </a:solidFill>
                <a:latin typeface="Fraunces SemiBold"/>
                <a:ea typeface="Fraunces SemiBold"/>
                <a:cs typeface="Fraunces SemiBold"/>
                <a:sym typeface="Fraunces SemiBold"/>
              </a:defRPr>
            </a:lvl1pPr>
            <a:lvl2pPr lvl="1" rtl="0" algn="ctr">
              <a:lnSpc>
                <a:spcPct val="100000"/>
              </a:lnSpc>
              <a:spcBef>
                <a:spcPts val="0"/>
              </a:spcBef>
              <a:spcAft>
                <a:spcPts val="0"/>
              </a:spcAft>
              <a:buSzPts val="2600"/>
              <a:buFont typeface="Bebas Neue"/>
              <a:buNone/>
              <a:defRPr sz="2600">
                <a:latin typeface="Bebas Neue"/>
                <a:ea typeface="Bebas Neue"/>
                <a:cs typeface="Bebas Neue"/>
                <a:sym typeface="Bebas Neue"/>
              </a:defRPr>
            </a:lvl2pPr>
            <a:lvl3pPr lvl="2"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3pPr>
            <a:lvl4pPr lvl="3"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4pPr>
            <a:lvl5pPr lvl="4"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5pPr>
            <a:lvl6pPr lvl="5"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6pPr>
            <a:lvl7pPr lvl="6"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7pPr>
            <a:lvl8pPr lvl="7"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8pPr>
            <a:lvl9pPr lvl="8" rtl="0" algn="ctr">
              <a:lnSpc>
                <a:spcPct val="100000"/>
              </a:lnSpc>
              <a:spcBef>
                <a:spcPts val="1600"/>
              </a:spcBef>
              <a:spcAft>
                <a:spcPts val="1600"/>
              </a:spcAft>
              <a:buSzPts val="2600"/>
              <a:buFont typeface="Bebas Neue"/>
              <a:buNone/>
              <a:defRPr sz="2600">
                <a:latin typeface="Bebas Neue"/>
                <a:ea typeface="Bebas Neue"/>
                <a:cs typeface="Bebas Neue"/>
                <a:sym typeface="Bebas Neue"/>
              </a:defRPr>
            </a:lvl9pPr>
          </a:lstStyle>
          <a:p/>
        </p:txBody>
      </p:sp>
      <p:sp>
        <p:nvSpPr>
          <p:cNvPr id="463" name="Google Shape;463;p21"/>
          <p:cNvSpPr txBox="1"/>
          <p:nvPr>
            <p:ph idx="6" type="subTitle"/>
          </p:nvPr>
        </p:nvSpPr>
        <p:spPr>
          <a:xfrm>
            <a:off x="6246925" y="2641007"/>
            <a:ext cx="2181300" cy="543900"/>
          </a:xfrm>
          <a:prstGeom prst="rect">
            <a:avLst/>
          </a:prstGeom>
          <a:solidFill>
            <a:srgbClr val="4A5C47">
              <a:alpha val="50000"/>
            </a:srgbClr>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spcBef>
                <a:spcPts val="0"/>
              </a:spcBef>
              <a:spcAft>
                <a:spcPts val="0"/>
              </a:spcAft>
              <a:buSzPts val="2600"/>
              <a:buFont typeface="Bebas Neue"/>
              <a:buNone/>
              <a:defRPr sz="2000">
                <a:solidFill>
                  <a:schemeClr val="lt1"/>
                </a:solidFill>
                <a:latin typeface="Fraunces SemiBold"/>
                <a:ea typeface="Fraunces SemiBold"/>
                <a:cs typeface="Fraunces SemiBold"/>
                <a:sym typeface="Fraunces SemiBold"/>
              </a:defRPr>
            </a:lvl1pPr>
            <a:lvl2pPr lvl="1" rtl="0" algn="ctr">
              <a:lnSpc>
                <a:spcPct val="100000"/>
              </a:lnSpc>
              <a:spcBef>
                <a:spcPts val="0"/>
              </a:spcBef>
              <a:spcAft>
                <a:spcPts val="0"/>
              </a:spcAft>
              <a:buSzPts val="2600"/>
              <a:buFont typeface="Bebas Neue"/>
              <a:buNone/>
              <a:defRPr sz="2600">
                <a:latin typeface="Bebas Neue"/>
                <a:ea typeface="Bebas Neue"/>
                <a:cs typeface="Bebas Neue"/>
                <a:sym typeface="Bebas Neue"/>
              </a:defRPr>
            </a:lvl2pPr>
            <a:lvl3pPr lvl="2"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3pPr>
            <a:lvl4pPr lvl="3"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4pPr>
            <a:lvl5pPr lvl="4"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5pPr>
            <a:lvl6pPr lvl="5"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6pPr>
            <a:lvl7pPr lvl="6"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7pPr>
            <a:lvl8pPr lvl="7"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8pPr>
            <a:lvl9pPr lvl="8" rtl="0" algn="ctr">
              <a:lnSpc>
                <a:spcPct val="100000"/>
              </a:lnSpc>
              <a:spcBef>
                <a:spcPts val="1600"/>
              </a:spcBef>
              <a:spcAft>
                <a:spcPts val="1600"/>
              </a:spcAft>
              <a:buSzPts val="2600"/>
              <a:buFont typeface="Bebas Neue"/>
              <a:buNone/>
              <a:defRPr sz="2600">
                <a:latin typeface="Bebas Neue"/>
                <a:ea typeface="Bebas Neue"/>
                <a:cs typeface="Bebas Neue"/>
                <a:sym typeface="Bebas Neue"/>
              </a:defRPr>
            </a:lvl9pPr>
          </a:lstStyle>
          <a:p/>
        </p:txBody>
      </p:sp>
      <p:grpSp>
        <p:nvGrpSpPr>
          <p:cNvPr id="464" name="Google Shape;464;p21"/>
          <p:cNvGrpSpPr/>
          <p:nvPr/>
        </p:nvGrpSpPr>
        <p:grpSpPr>
          <a:xfrm>
            <a:off x="115377" y="30228"/>
            <a:ext cx="9380885" cy="1967038"/>
            <a:chOff x="115377" y="30228"/>
            <a:chExt cx="9380885" cy="1967038"/>
          </a:xfrm>
        </p:grpSpPr>
        <p:sp>
          <p:nvSpPr>
            <p:cNvPr id="465" name="Google Shape;465;p21"/>
            <p:cNvSpPr/>
            <p:nvPr/>
          </p:nvSpPr>
          <p:spPr>
            <a:xfrm rot="-3175405">
              <a:off x="8408953" y="748050"/>
              <a:ext cx="906265" cy="904931"/>
            </a:xfrm>
            <a:custGeom>
              <a:rect b="b" l="l" r="r" t="t"/>
              <a:pathLst>
                <a:path extrusionOk="0" h="13573" w="13593">
                  <a:moveTo>
                    <a:pt x="3897" y="5135"/>
                  </a:moveTo>
                  <a:cubicBezTo>
                    <a:pt x="4220" y="5167"/>
                    <a:pt x="4538" y="5239"/>
                    <a:pt x="4840" y="5348"/>
                  </a:cubicBezTo>
                  <a:cubicBezTo>
                    <a:pt x="5554" y="5605"/>
                    <a:pt x="6192" y="6032"/>
                    <a:pt x="6755" y="6535"/>
                  </a:cubicBezTo>
                  <a:cubicBezTo>
                    <a:pt x="7051" y="6796"/>
                    <a:pt x="7325" y="7081"/>
                    <a:pt x="7584" y="7380"/>
                  </a:cubicBezTo>
                  <a:cubicBezTo>
                    <a:pt x="7832" y="7664"/>
                    <a:pt x="8092" y="7958"/>
                    <a:pt x="8273" y="8291"/>
                  </a:cubicBezTo>
                  <a:cubicBezTo>
                    <a:pt x="8452" y="8619"/>
                    <a:pt x="8559" y="9029"/>
                    <a:pt x="8311" y="9352"/>
                  </a:cubicBezTo>
                  <a:cubicBezTo>
                    <a:pt x="8120" y="9597"/>
                    <a:pt x="7790" y="9719"/>
                    <a:pt x="7487" y="9720"/>
                  </a:cubicBezTo>
                  <a:cubicBezTo>
                    <a:pt x="7486" y="9720"/>
                    <a:pt x="7485" y="9720"/>
                    <a:pt x="7484" y="9720"/>
                  </a:cubicBezTo>
                  <a:cubicBezTo>
                    <a:pt x="6722" y="9720"/>
                    <a:pt x="6067" y="9054"/>
                    <a:pt x="5587" y="8533"/>
                  </a:cubicBezTo>
                  <a:cubicBezTo>
                    <a:pt x="4723" y="7596"/>
                    <a:pt x="4069" y="6408"/>
                    <a:pt x="3897" y="5135"/>
                  </a:cubicBezTo>
                  <a:close/>
                  <a:moveTo>
                    <a:pt x="7609" y="0"/>
                  </a:moveTo>
                  <a:cubicBezTo>
                    <a:pt x="7080" y="0"/>
                    <a:pt x="6552" y="101"/>
                    <a:pt x="6047" y="332"/>
                  </a:cubicBezTo>
                  <a:cubicBezTo>
                    <a:pt x="4732" y="934"/>
                    <a:pt x="3851" y="2267"/>
                    <a:pt x="3600" y="3665"/>
                  </a:cubicBezTo>
                  <a:cubicBezTo>
                    <a:pt x="3534" y="4037"/>
                    <a:pt x="3515" y="4412"/>
                    <a:pt x="3537" y="4784"/>
                  </a:cubicBezTo>
                  <a:lnTo>
                    <a:pt x="3537" y="4784"/>
                  </a:lnTo>
                  <a:cubicBezTo>
                    <a:pt x="3535" y="4784"/>
                    <a:pt x="3532" y="4784"/>
                    <a:pt x="3530" y="4784"/>
                  </a:cubicBezTo>
                  <a:cubicBezTo>
                    <a:pt x="3016" y="4784"/>
                    <a:pt x="2502" y="4882"/>
                    <a:pt x="2025" y="5072"/>
                  </a:cubicBezTo>
                  <a:cubicBezTo>
                    <a:pt x="1406" y="5321"/>
                    <a:pt x="840" y="5748"/>
                    <a:pt x="493" y="6326"/>
                  </a:cubicBezTo>
                  <a:cubicBezTo>
                    <a:pt x="59" y="7049"/>
                    <a:pt x="1" y="7923"/>
                    <a:pt x="177" y="8734"/>
                  </a:cubicBezTo>
                  <a:cubicBezTo>
                    <a:pt x="511" y="10277"/>
                    <a:pt x="1564" y="11653"/>
                    <a:pt x="2866" y="12514"/>
                  </a:cubicBezTo>
                  <a:cubicBezTo>
                    <a:pt x="3922" y="13212"/>
                    <a:pt x="5169" y="13572"/>
                    <a:pt x="6424" y="13572"/>
                  </a:cubicBezTo>
                  <a:cubicBezTo>
                    <a:pt x="6858" y="13572"/>
                    <a:pt x="7292" y="13529"/>
                    <a:pt x="7720" y="13442"/>
                  </a:cubicBezTo>
                  <a:cubicBezTo>
                    <a:pt x="8132" y="13359"/>
                    <a:pt x="8534" y="13234"/>
                    <a:pt x="8921" y="13074"/>
                  </a:cubicBezTo>
                  <a:cubicBezTo>
                    <a:pt x="9092" y="13003"/>
                    <a:pt x="9006" y="12766"/>
                    <a:pt x="8850" y="12766"/>
                  </a:cubicBezTo>
                  <a:cubicBezTo>
                    <a:pt x="8829" y="12766"/>
                    <a:pt x="8807" y="12770"/>
                    <a:pt x="8784" y="12779"/>
                  </a:cubicBezTo>
                  <a:cubicBezTo>
                    <a:pt x="8032" y="13091"/>
                    <a:pt x="7220" y="13248"/>
                    <a:pt x="6409" y="13248"/>
                  </a:cubicBezTo>
                  <a:cubicBezTo>
                    <a:pt x="5627" y="13248"/>
                    <a:pt x="4845" y="13102"/>
                    <a:pt x="4116" y="12807"/>
                  </a:cubicBezTo>
                  <a:cubicBezTo>
                    <a:pt x="2789" y="12271"/>
                    <a:pt x="1660" y="11251"/>
                    <a:pt x="990" y="9989"/>
                  </a:cubicBezTo>
                  <a:cubicBezTo>
                    <a:pt x="314" y="8715"/>
                    <a:pt x="55" y="6986"/>
                    <a:pt x="1245" y="5926"/>
                  </a:cubicBezTo>
                  <a:cubicBezTo>
                    <a:pt x="1867" y="5372"/>
                    <a:pt x="2682" y="5115"/>
                    <a:pt x="3501" y="5115"/>
                  </a:cubicBezTo>
                  <a:cubicBezTo>
                    <a:pt x="3523" y="5115"/>
                    <a:pt x="3546" y="5115"/>
                    <a:pt x="3568" y="5116"/>
                  </a:cubicBezTo>
                  <a:lnTo>
                    <a:pt x="3568" y="5116"/>
                  </a:lnTo>
                  <a:cubicBezTo>
                    <a:pt x="3702" y="6181"/>
                    <a:pt x="4162" y="7210"/>
                    <a:pt x="4790" y="8073"/>
                  </a:cubicBezTo>
                  <a:cubicBezTo>
                    <a:pt x="5019" y="8388"/>
                    <a:pt x="5272" y="8685"/>
                    <a:pt x="5548" y="8960"/>
                  </a:cubicBezTo>
                  <a:cubicBezTo>
                    <a:pt x="5846" y="9260"/>
                    <a:pt x="6167" y="9554"/>
                    <a:pt x="6537" y="9764"/>
                  </a:cubicBezTo>
                  <a:cubicBezTo>
                    <a:pt x="6832" y="9931"/>
                    <a:pt x="7179" y="10034"/>
                    <a:pt x="7516" y="10034"/>
                  </a:cubicBezTo>
                  <a:cubicBezTo>
                    <a:pt x="7902" y="10034"/>
                    <a:pt x="8276" y="9900"/>
                    <a:pt x="8548" y="9575"/>
                  </a:cubicBezTo>
                  <a:cubicBezTo>
                    <a:pt x="9125" y="8883"/>
                    <a:pt x="8535" y="8018"/>
                    <a:pt x="8075" y="7455"/>
                  </a:cubicBezTo>
                  <a:cubicBezTo>
                    <a:pt x="7540" y="6803"/>
                    <a:pt x="6937" y="6194"/>
                    <a:pt x="6240" y="5715"/>
                  </a:cubicBezTo>
                  <a:cubicBezTo>
                    <a:pt x="5593" y="5269"/>
                    <a:pt x="4848" y="4928"/>
                    <a:pt x="4065" y="4820"/>
                  </a:cubicBezTo>
                  <a:cubicBezTo>
                    <a:pt x="3998" y="4811"/>
                    <a:pt x="3931" y="4804"/>
                    <a:pt x="3863" y="4798"/>
                  </a:cubicBezTo>
                  <a:lnTo>
                    <a:pt x="3863" y="4798"/>
                  </a:lnTo>
                  <a:cubicBezTo>
                    <a:pt x="3860" y="4743"/>
                    <a:pt x="3857" y="4687"/>
                    <a:pt x="3855" y="4631"/>
                  </a:cubicBezTo>
                  <a:cubicBezTo>
                    <a:pt x="3814" y="3326"/>
                    <a:pt x="4365" y="1996"/>
                    <a:pt x="5369" y="1148"/>
                  </a:cubicBezTo>
                  <a:cubicBezTo>
                    <a:pt x="5891" y="705"/>
                    <a:pt x="6521" y="427"/>
                    <a:pt x="7201" y="345"/>
                  </a:cubicBezTo>
                  <a:cubicBezTo>
                    <a:pt x="7341" y="329"/>
                    <a:pt x="7482" y="321"/>
                    <a:pt x="7622" y="321"/>
                  </a:cubicBezTo>
                  <a:cubicBezTo>
                    <a:pt x="8254" y="321"/>
                    <a:pt x="8883" y="479"/>
                    <a:pt x="9465" y="723"/>
                  </a:cubicBezTo>
                  <a:cubicBezTo>
                    <a:pt x="10190" y="1027"/>
                    <a:pt x="10856" y="1470"/>
                    <a:pt x="11447" y="1987"/>
                  </a:cubicBezTo>
                  <a:cubicBezTo>
                    <a:pt x="12034" y="2501"/>
                    <a:pt x="12556" y="3148"/>
                    <a:pt x="12697" y="3936"/>
                  </a:cubicBezTo>
                  <a:cubicBezTo>
                    <a:pt x="12765" y="4318"/>
                    <a:pt x="12738" y="4702"/>
                    <a:pt x="12592" y="5062"/>
                  </a:cubicBezTo>
                  <a:cubicBezTo>
                    <a:pt x="12543" y="5186"/>
                    <a:pt x="12648" y="5277"/>
                    <a:pt x="12751" y="5277"/>
                  </a:cubicBezTo>
                  <a:cubicBezTo>
                    <a:pt x="12810" y="5277"/>
                    <a:pt x="12868" y="5248"/>
                    <a:pt x="12897" y="5177"/>
                  </a:cubicBezTo>
                  <a:cubicBezTo>
                    <a:pt x="13593" y="3451"/>
                    <a:pt x="12046" y="1894"/>
                    <a:pt x="10728" y="1033"/>
                  </a:cubicBezTo>
                  <a:cubicBezTo>
                    <a:pt x="9809" y="433"/>
                    <a:pt x="8706" y="0"/>
                    <a:pt x="760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1"/>
            <p:cNvSpPr/>
            <p:nvPr/>
          </p:nvSpPr>
          <p:spPr>
            <a:xfrm>
              <a:off x="8349979" y="54455"/>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1"/>
            <p:cNvSpPr/>
            <p:nvPr/>
          </p:nvSpPr>
          <p:spPr>
            <a:xfrm>
              <a:off x="8005896" y="220398"/>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1"/>
            <p:cNvSpPr/>
            <p:nvPr/>
          </p:nvSpPr>
          <p:spPr>
            <a:xfrm>
              <a:off x="7711677" y="30228"/>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1"/>
            <p:cNvSpPr/>
            <p:nvPr/>
          </p:nvSpPr>
          <p:spPr>
            <a:xfrm>
              <a:off x="8652662" y="202219"/>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1"/>
            <p:cNvSpPr/>
            <p:nvPr/>
          </p:nvSpPr>
          <p:spPr>
            <a:xfrm>
              <a:off x="7506750" y="148433"/>
              <a:ext cx="73762" cy="67430"/>
            </a:xfrm>
            <a:custGeom>
              <a:rect b="b" l="l" r="r" t="t"/>
              <a:pathLst>
                <a:path extrusionOk="0" h="1906" w="2085">
                  <a:moveTo>
                    <a:pt x="1171" y="162"/>
                  </a:moveTo>
                  <a:cubicBezTo>
                    <a:pt x="1358" y="162"/>
                    <a:pt x="1530" y="265"/>
                    <a:pt x="1621" y="430"/>
                  </a:cubicBezTo>
                  <a:cubicBezTo>
                    <a:pt x="1523" y="298"/>
                    <a:pt x="1378" y="193"/>
                    <a:pt x="1215" y="193"/>
                  </a:cubicBezTo>
                  <a:cubicBezTo>
                    <a:pt x="1205" y="193"/>
                    <a:pt x="1195" y="193"/>
                    <a:pt x="1184" y="194"/>
                  </a:cubicBezTo>
                  <a:cubicBezTo>
                    <a:pt x="1141" y="198"/>
                    <a:pt x="1101" y="210"/>
                    <a:pt x="1066" y="229"/>
                  </a:cubicBezTo>
                  <a:cubicBezTo>
                    <a:pt x="1042" y="226"/>
                    <a:pt x="1017" y="225"/>
                    <a:pt x="993" y="225"/>
                  </a:cubicBezTo>
                  <a:cubicBezTo>
                    <a:pt x="966" y="225"/>
                    <a:pt x="939" y="227"/>
                    <a:pt x="913" y="230"/>
                  </a:cubicBezTo>
                  <a:cubicBezTo>
                    <a:pt x="924" y="225"/>
                    <a:pt x="934" y="220"/>
                    <a:pt x="944" y="214"/>
                  </a:cubicBezTo>
                  <a:cubicBezTo>
                    <a:pt x="1019" y="178"/>
                    <a:pt x="1096" y="162"/>
                    <a:pt x="1171" y="162"/>
                  </a:cubicBezTo>
                  <a:close/>
                  <a:moveTo>
                    <a:pt x="937" y="345"/>
                  </a:moveTo>
                  <a:lnTo>
                    <a:pt x="937" y="345"/>
                  </a:lnTo>
                  <a:cubicBezTo>
                    <a:pt x="931" y="353"/>
                    <a:pt x="925" y="361"/>
                    <a:pt x="921" y="369"/>
                  </a:cubicBezTo>
                  <a:cubicBezTo>
                    <a:pt x="855" y="474"/>
                    <a:pt x="868" y="599"/>
                    <a:pt x="918" y="710"/>
                  </a:cubicBezTo>
                  <a:cubicBezTo>
                    <a:pt x="929" y="733"/>
                    <a:pt x="941" y="755"/>
                    <a:pt x="954" y="777"/>
                  </a:cubicBezTo>
                  <a:cubicBezTo>
                    <a:pt x="913" y="759"/>
                    <a:pt x="877" y="734"/>
                    <a:pt x="848" y="702"/>
                  </a:cubicBezTo>
                  <a:cubicBezTo>
                    <a:pt x="737" y="577"/>
                    <a:pt x="760" y="383"/>
                    <a:pt x="937" y="345"/>
                  </a:cubicBezTo>
                  <a:close/>
                  <a:moveTo>
                    <a:pt x="1101" y="347"/>
                  </a:moveTo>
                  <a:lnTo>
                    <a:pt x="1101" y="347"/>
                  </a:lnTo>
                  <a:cubicBezTo>
                    <a:pt x="1248" y="370"/>
                    <a:pt x="1409" y="447"/>
                    <a:pt x="1474" y="560"/>
                  </a:cubicBezTo>
                  <a:cubicBezTo>
                    <a:pt x="1512" y="627"/>
                    <a:pt x="1512" y="702"/>
                    <a:pt x="1490" y="777"/>
                  </a:cubicBezTo>
                  <a:cubicBezTo>
                    <a:pt x="1458" y="791"/>
                    <a:pt x="1422" y="800"/>
                    <a:pt x="1384" y="804"/>
                  </a:cubicBezTo>
                  <a:cubicBezTo>
                    <a:pt x="1347" y="781"/>
                    <a:pt x="1311" y="755"/>
                    <a:pt x="1276" y="729"/>
                  </a:cubicBezTo>
                  <a:cubicBezTo>
                    <a:pt x="1215" y="680"/>
                    <a:pt x="1143" y="640"/>
                    <a:pt x="1103" y="571"/>
                  </a:cubicBezTo>
                  <a:cubicBezTo>
                    <a:pt x="1063" y="503"/>
                    <a:pt x="1042" y="404"/>
                    <a:pt x="1101" y="347"/>
                  </a:cubicBezTo>
                  <a:close/>
                  <a:moveTo>
                    <a:pt x="1665" y="937"/>
                  </a:moveTo>
                  <a:cubicBezTo>
                    <a:pt x="1662" y="950"/>
                    <a:pt x="1658" y="963"/>
                    <a:pt x="1653" y="976"/>
                  </a:cubicBezTo>
                  <a:cubicBezTo>
                    <a:pt x="1647" y="972"/>
                    <a:pt x="1642" y="966"/>
                    <a:pt x="1636" y="962"/>
                  </a:cubicBezTo>
                  <a:cubicBezTo>
                    <a:pt x="1646" y="954"/>
                    <a:pt x="1656" y="946"/>
                    <a:pt x="1665" y="937"/>
                  </a:cubicBezTo>
                  <a:close/>
                  <a:moveTo>
                    <a:pt x="631" y="463"/>
                  </a:moveTo>
                  <a:lnTo>
                    <a:pt x="631" y="463"/>
                  </a:lnTo>
                  <a:cubicBezTo>
                    <a:pt x="599" y="583"/>
                    <a:pt x="632" y="723"/>
                    <a:pt x="705" y="823"/>
                  </a:cubicBezTo>
                  <a:cubicBezTo>
                    <a:pt x="826" y="994"/>
                    <a:pt x="1042" y="1048"/>
                    <a:pt x="1243" y="1052"/>
                  </a:cubicBezTo>
                  <a:cubicBezTo>
                    <a:pt x="1259" y="1064"/>
                    <a:pt x="1276" y="1075"/>
                    <a:pt x="1295" y="1087"/>
                  </a:cubicBezTo>
                  <a:cubicBezTo>
                    <a:pt x="1184" y="1196"/>
                    <a:pt x="1027" y="1266"/>
                    <a:pt x="881" y="1266"/>
                  </a:cubicBezTo>
                  <a:cubicBezTo>
                    <a:pt x="732" y="1266"/>
                    <a:pt x="593" y="1193"/>
                    <a:pt x="524" y="1014"/>
                  </a:cubicBezTo>
                  <a:cubicBezTo>
                    <a:pt x="449" y="816"/>
                    <a:pt x="508" y="619"/>
                    <a:pt x="631" y="463"/>
                  </a:cubicBezTo>
                  <a:close/>
                  <a:moveTo>
                    <a:pt x="482" y="364"/>
                  </a:moveTo>
                  <a:lnTo>
                    <a:pt x="482" y="364"/>
                  </a:lnTo>
                  <a:cubicBezTo>
                    <a:pt x="259" y="653"/>
                    <a:pt x="198" y="1067"/>
                    <a:pt x="507" y="1336"/>
                  </a:cubicBezTo>
                  <a:cubicBezTo>
                    <a:pt x="621" y="1436"/>
                    <a:pt x="751" y="1478"/>
                    <a:pt x="882" y="1478"/>
                  </a:cubicBezTo>
                  <a:cubicBezTo>
                    <a:pt x="1102" y="1478"/>
                    <a:pt x="1322" y="1358"/>
                    <a:pt x="1471" y="1182"/>
                  </a:cubicBezTo>
                  <a:cubicBezTo>
                    <a:pt x="1496" y="1190"/>
                    <a:pt x="1522" y="1196"/>
                    <a:pt x="1547" y="1199"/>
                  </a:cubicBezTo>
                  <a:cubicBezTo>
                    <a:pt x="1471" y="1317"/>
                    <a:pt x="1366" y="1419"/>
                    <a:pt x="1247" y="1495"/>
                  </a:cubicBezTo>
                  <a:cubicBezTo>
                    <a:pt x="1120" y="1574"/>
                    <a:pt x="961" y="1623"/>
                    <a:pt x="808" y="1623"/>
                  </a:cubicBezTo>
                  <a:cubicBezTo>
                    <a:pt x="595" y="1623"/>
                    <a:pt x="397" y="1528"/>
                    <a:pt x="322" y="1291"/>
                  </a:cubicBezTo>
                  <a:cubicBezTo>
                    <a:pt x="227" y="986"/>
                    <a:pt x="274" y="605"/>
                    <a:pt x="482" y="364"/>
                  </a:cubicBezTo>
                  <a:close/>
                  <a:moveTo>
                    <a:pt x="1163" y="1"/>
                  </a:moveTo>
                  <a:cubicBezTo>
                    <a:pt x="996" y="1"/>
                    <a:pt x="837" y="65"/>
                    <a:pt x="693" y="163"/>
                  </a:cubicBezTo>
                  <a:cubicBezTo>
                    <a:pt x="690" y="165"/>
                    <a:pt x="688" y="166"/>
                    <a:pt x="686" y="169"/>
                  </a:cubicBezTo>
                  <a:cubicBezTo>
                    <a:pt x="200" y="207"/>
                    <a:pt x="0" y="951"/>
                    <a:pt x="92" y="1348"/>
                  </a:cubicBezTo>
                  <a:cubicBezTo>
                    <a:pt x="181" y="1724"/>
                    <a:pt x="500" y="1906"/>
                    <a:pt x="838" y="1906"/>
                  </a:cubicBezTo>
                  <a:cubicBezTo>
                    <a:pt x="1003" y="1906"/>
                    <a:pt x="1172" y="1862"/>
                    <a:pt x="1321" y="1777"/>
                  </a:cubicBezTo>
                  <a:cubicBezTo>
                    <a:pt x="1770" y="1520"/>
                    <a:pt x="2084" y="983"/>
                    <a:pt x="1854" y="475"/>
                  </a:cubicBezTo>
                  <a:cubicBezTo>
                    <a:pt x="1760" y="264"/>
                    <a:pt x="1579" y="99"/>
                    <a:pt x="1356" y="31"/>
                  </a:cubicBezTo>
                  <a:cubicBezTo>
                    <a:pt x="1291" y="10"/>
                    <a:pt x="1226"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1"/>
            <p:cNvSpPr/>
            <p:nvPr/>
          </p:nvSpPr>
          <p:spPr>
            <a:xfrm>
              <a:off x="8828179" y="540343"/>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1"/>
            <p:cNvSpPr/>
            <p:nvPr/>
          </p:nvSpPr>
          <p:spPr>
            <a:xfrm>
              <a:off x="8952612" y="299569"/>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1"/>
            <p:cNvSpPr/>
            <p:nvPr/>
          </p:nvSpPr>
          <p:spPr>
            <a:xfrm>
              <a:off x="9065977" y="500539"/>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1"/>
            <p:cNvSpPr/>
            <p:nvPr/>
          </p:nvSpPr>
          <p:spPr>
            <a:xfrm>
              <a:off x="9342137" y="1242994"/>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1"/>
            <p:cNvSpPr/>
            <p:nvPr/>
          </p:nvSpPr>
          <p:spPr>
            <a:xfrm>
              <a:off x="9377929" y="829580"/>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1"/>
            <p:cNvSpPr/>
            <p:nvPr/>
          </p:nvSpPr>
          <p:spPr>
            <a:xfrm flipH="1">
              <a:off x="265777" y="713242"/>
              <a:ext cx="73762" cy="67430"/>
            </a:xfrm>
            <a:custGeom>
              <a:rect b="b" l="l" r="r" t="t"/>
              <a:pathLst>
                <a:path extrusionOk="0" h="1906" w="2085">
                  <a:moveTo>
                    <a:pt x="1171" y="162"/>
                  </a:moveTo>
                  <a:cubicBezTo>
                    <a:pt x="1358" y="162"/>
                    <a:pt x="1530" y="265"/>
                    <a:pt x="1621" y="430"/>
                  </a:cubicBezTo>
                  <a:cubicBezTo>
                    <a:pt x="1523" y="298"/>
                    <a:pt x="1378" y="193"/>
                    <a:pt x="1215" y="193"/>
                  </a:cubicBezTo>
                  <a:cubicBezTo>
                    <a:pt x="1205" y="193"/>
                    <a:pt x="1195" y="193"/>
                    <a:pt x="1184" y="194"/>
                  </a:cubicBezTo>
                  <a:cubicBezTo>
                    <a:pt x="1141" y="198"/>
                    <a:pt x="1101" y="210"/>
                    <a:pt x="1066" y="229"/>
                  </a:cubicBezTo>
                  <a:cubicBezTo>
                    <a:pt x="1042" y="226"/>
                    <a:pt x="1017" y="225"/>
                    <a:pt x="993" y="225"/>
                  </a:cubicBezTo>
                  <a:cubicBezTo>
                    <a:pt x="966" y="225"/>
                    <a:pt x="939" y="227"/>
                    <a:pt x="913" y="230"/>
                  </a:cubicBezTo>
                  <a:cubicBezTo>
                    <a:pt x="924" y="225"/>
                    <a:pt x="934" y="220"/>
                    <a:pt x="944" y="214"/>
                  </a:cubicBezTo>
                  <a:cubicBezTo>
                    <a:pt x="1019" y="178"/>
                    <a:pt x="1096" y="162"/>
                    <a:pt x="1171" y="162"/>
                  </a:cubicBezTo>
                  <a:close/>
                  <a:moveTo>
                    <a:pt x="937" y="345"/>
                  </a:moveTo>
                  <a:lnTo>
                    <a:pt x="937" y="345"/>
                  </a:lnTo>
                  <a:cubicBezTo>
                    <a:pt x="931" y="353"/>
                    <a:pt x="925" y="361"/>
                    <a:pt x="921" y="369"/>
                  </a:cubicBezTo>
                  <a:cubicBezTo>
                    <a:pt x="855" y="474"/>
                    <a:pt x="868" y="599"/>
                    <a:pt x="918" y="710"/>
                  </a:cubicBezTo>
                  <a:cubicBezTo>
                    <a:pt x="929" y="733"/>
                    <a:pt x="941" y="755"/>
                    <a:pt x="954" y="777"/>
                  </a:cubicBezTo>
                  <a:cubicBezTo>
                    <a:pt x="913" y="759"/>
                    <a:pt x="877" y="734"/>
                    <a:pt x="848" y="702"/>
                  </a:cubicBezTo>
                  <a:cubicBezTo>
                    <a:pt x="737" y="577"/>
                    <a:pt x="760" y="383"/>
                    <a:pt x="937" y="345"/>
                  </a:cubicBezTo>
                  <a:close/>
                  <a:moveTo>
                    <a:pt x="1101" y="347"/>
                  </a:moveTo>
                  <a:lnTo>
                    <a:pt x="1101" y="347"/>
                  </a:lnTo>
                  <a:cubicBezTo>
                    <a:pt x="1248" y="370"/>
                    <a:pt x="1409" y="447"/>
                    <a:pt x="1474" y="560"/>
                  </a:cubicBezTo>
                  <a:cubicBezTo>
                    <a:pt x="1512" y="627"/>
                    <a:pt x="1512" y="702"/>
                    <a:pt x="1490" y="777"/>
                  </a:cubicBezTo>
                  <a:cubicBezTo>
                    <a:pt x="1458" y="791"/>
                    <a:pt x="1422" y="800"/>
                    <a:pt x="1384" y="804"/>
                  </a:cubicBezTo>
                  <a:cubicBezTo>
                    <a:pt x="1347" y="781"/>
                    <a:pt x="1311" y="755"/>
                    <a:pt x="1276" y="729"/>
                  </a:cubicBezTo>
                  <a:cubicBezTo>
                    <a:pt x="1215" y="680"/>
                    <a:pt x="1143" y="640"/>
                    <a:pt x="1103" y="571"/>
                  </a:cubicBezTo>
                  <a:cubicBezTo>
                    <a:pt x="1063" y="503"/>
                    <a:pt x="1042" y="404"/>
                    <a:pt x="1101" y="347"/>
                  </a:cubicBezTo>
                  <a:close/>
                  <a:moveTo>
                    <a:pt x="1665" y="937"/>
                  </a:moveTo>
                  <a:cubicBezTo>
                    <a:pt x="1662" y="950"/>
                    <a:pt x="1658" y="963"/>
                    <a:pt x="1653" y="976"/>
                  </a:cubicBezTo>
                  <a:cubicBezTo>
                    <a:pt x="1647" y="972"/>
                    <a:pt x="1642" y="966"/>
                    <a:pt x="1636" y="962"/>
                  </a:cubicBezTo>
                  <a:cubicBezTo>
                    <a:pt x="1646" y="954"/>
                    <a:pt x="1656" y="946"/>
                    <a:pt x="1665" y="937"/>
                  </a:cubicBezTo>
                  <a:close/>
                  <a:moveTo>
                    <a:pt x="631" y="463"/>
                  </a:moveTo>
                  <a:lnTo>
                    <a:pt x="631" y="463"/>
                  </a:lnTo>
                  <a:cubicBezTo>
                    <a:pt x="599" y="583"/>
                    <a:pt x="632" y="723"/>
                    <a:pt x="705" y="823"/>
                  </a:cubicBezTo>
                  <a:cubicBezTo>
                    <a:pt x="826" y="994"/>
                    <a:pt x="1042" y="1048"/>
                    <a:pt x="1243" y="1052"/>
                  </a:cubicBezTo>
                  <a:cubicBezTo>
                    <a:pt x="1259" y="1064"/>
                    <a:pt x="1276" y="1075"/>
                    <a:pt x="1295" y="1087"/>
                  </a:cubicBezTo>
                  <a:cubicBezTo>
                    <a:pt x="1184" y="1196"/>
                    <a:pt x="1027" y="1266"/>
                    <a:pt x="881" y="1266"/>
                  </a:cubicBezTo>
                  <a:cubicBezTo>
                    <a:pt x="732" y="1266"/>
                    <a:pt x="593" y="1193"/>
                    <a:pt x="524" y="1014"/>
                  </a:cubicBezTo>
                  <a:cubicBezTo>
                    <a:pt x="449" y="816"/>
                    <a:pt x="508" y="619"/>
                    <a:pt x="631" y="463"/>
                  </a:cubicBezTo>
                  <a:close/>
                  <a:moveTo>
                    <a:pt x="482" y="364"/>
                  </a:moveTo>
                  <a:lnTo>
                    <a:pt x="482" y="364"/>
                  </a:lnTo>
                  <a:cubicBezTo>
                    <a:pt x="259" y="653"/>
                    <a:pt x="198" y="1067"/>
                    <a:pt x="507" y="1336"/>
                  </a:cubicBezTo>
                  <a:cubicBezTo>
                    <a:pt x="621" y="1436"/>
                    <a:pt x="751" y="1478"/>
                    <a:pt x="882" y="1478"/>
                  </a:cubicBezTo>
                  <a:cubicBezTo>
                    <a:pt x="1102" y="1478"/>
                    <a:pt x="1322" y="1358"/>
                    <a:pt x="1471" y="1182"/>
                  </a:cubicBezTo>
                  <a:cubicBezTo>
                    <a:pt x="1496" y="1190"/>
                    <a:pt x="1522" y="1196"/>
                    <a:pt x="1547" y="1199"/>
                  </a:cubicBezTo>
                  <a:cubicBezTo>
                    <a:pt x="1471" y="1317"/>
                    <a:pt x="1366" y="1419"/>
                    <a:pt x="1247" y="1495"/>
                  </a:cubicBezTo>
                  <a:cubicBezTo>
                    <a:pt x="1120" y="1574"/>
                    <a:pt x="961" y="1623"/>
                    <a:pt x="808" y="1623"/>
                  </a:cubicBezTo>
                  <a:cubicBezTo>
                    <a:pt x="595" y="1623"/>
                    <a:pt x="397" y="1528"/>
                    <a:pt x="322" y="1291"/>
                  </a:cubicBezTo>
                  <a:cubicBezTo>
                    <a:pt x="227" y="986"/>
                    <a:pt x="274" y="605"/>
                    <a:pt x="482" y="364"/>
                  </a:cubicBezTo>
                  <a:close/>
                  <a:moveTo>
                    <a:pt x="1163" y="1"/>
                  </a:moveTo>
                  <a:cubicBezTo>
                    <a:pt x="996" y="1"/>
                    <a:pt x="837" y="65"/>
                    <a:pt x="693" y="163"/>
                  </a:cubicBezTo>
                  <a:cubicBezTo>
                    <a:pt x="690" y="165"/>
                    <a:pt x="688" y="166"/>
                    <a:pt x="686" y="169"/>
                  </a:cubicBezTo>
                  <a:cubicBezTo>
                    <a:pt x="200" y="207"/>
                    <a:pt x="0" y="951"/>
                    <a:pt x="92" y="1348"/>
                  </a:cubicBezTo>
                  <a:cubicBezTo>
                    <a:pt x="181" y="1724"/>
                    <a:pt x="500" y="1906"/>
                    <a:pt x="838" y="1906"/>
                  </a:cubicBezTo>
                  <a:cubicBezTo>
                    <a:pt x="1003" y="1906"/>
                    <a:pt x="1172" y="1862"/>
                    <a:pt x="1321" y="1777"/>
                  </a:cubicBezTo>
                  <a:cubicBezTo>
                    <a:pt x="1770" y="1520"/>
                    <a:pt x="2084" y="983"/>
                    <a:pt x="1854" y="475"/>
                  </a:cubicBezTo>
                  <a:cubicBezTo>
                    <a:pt x="1760" y="264"/>
                    <a:pt x="1579" y="99"/>
                    <a:pt x="1356" y="31"/>
                  </a:cubicBezTo>
                  <a:cubicBezTo>
                    <a:pt x="1291" y="10"/>
                    <a:pt x="1226" y="1"/>
                    <a:pt x="11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1"/>
            <p:cNvSpPr/>
            <p:nvPr/>
          </p:nvSpPr>
          <p:spPr>
            <a:xfrm flipH="1">
              <a:off x="115377" y="1672402"/>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1"/>
            <p:cNvSpPr/>
            <p:nvPr/>
          </p:nvSpPr>
          <p:spPr>
            <a:xfrm flipH="1" rot="10800000">
              <a:off x="242304" y="284849"/>
              <a:ext cx="120720" cy="96878"/>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1"/>
            <p:cNvSpPr/>
            <p:nvPr/>
          </p:nvSpPr>
          <p:spPr>
            <a:xfrm flipH="1" rot="10800000">
              <a:off x="805034" y="211494"/>
              <a:ext cx="67090" cy="48892"/>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1"/>
            <p:cNvSpPr/>
            <p:nvPr/>
          </p:nvSpPr>
          <p:spPr>
            <a:xfrm flipH="1" rot="10800000">
              <a:off x="363029" y="1310436"/>
              <a:ext cx="120720" cy="96878"/>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1"/>
            <p:cNvSpPr/>
            <p:nvPr/>
          </p:nvSpPr>
          <p:spPr>
            <a:xfrm rot="10800000">
              <a:off x="540112" y="1948375"/>
              <a:ext cx="67090" cy="48892"/>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6_1">
    <p:spTree>
      <p:nvGrpSpPr>
        <p:cNvPr id="482" name="Shape 482"/>
        <p:cNvGrpSpPr/>
        <p:nvPr/>
      </p:nvGrpSpPr>
      <p:grpSpPr>
        <a:xfrm>
          <a:off x="0" y="0"/>
          <a:ext cx="0" cy="0"/>
          <a:chOff x="0" y="0"/>
          <a:chExt cx="0" cy="0"/>
        </a:xfrm>
      </p:grpSpPr>
      <p:sp>
        <p:nvSpPr>
          <p:cNvPr id="483" name="Google Shape;483;p22"/>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atin typeface="Fraunces SemiBold"/>
                <a:ea typeface="Fraunces SemiBold"/>
                <a:cs typeface="Fraunces SemiBold"/>
                <a:sym typeface="Fraunces Semi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84" name="Google Shape;484;p22"/>
          <p:cNvSpPr txBox="1"/>
          <p:nvPr>
            <p:ph idx="1" type="subTitle"/>
          </p:nvPr>
        </p:nvSpPr>
        <p:spPr>
          <a:xfrm>
            <a:off x="720025" y="1736323"/>
            <a:ext cx="5295900" cy="530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atin typeface="Albert Sans"/>
                <a:ea typeface="Albert Sans"/>
                <a:cs typeface="Albert Sans"/>
                <a:sym typeface="Albert Sans"/>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485" name="Google Shape;485;p22"/>
          <p:cNvSpPr txBox="1"/>
          <p:nvPr>
            <p:ph idx="2" type="subTitle"/>
          </p:nvPr>
        </p:nvSpPr>
        <p:spPr>
          <a:xfrm>
            <a:off x="720025" y="2856503"/>
            <a:ext cx="52959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atin typeface="Albert Sans"/>
                <a:ea typeface="Albert Sans"/>
                <a:cs typeface="Albert Sans"/>
                <a:sym typeface="Albert Sans"/>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486" name="Google Shape;486;p22"/>
          <p:cNvSpPr txBox="1"/>
          <p:nvPr>
            <p:ph idx="3" type="subTitle"/>
          </p:nvPr>
        </p:nvSpPr>
        <p:spPr>
          <a:xfrm>
            <a:off x="720025" y="3977000"/>
            <a:ext cx="5295900" cy="527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atin typeface="Albert Sans"/>
                <a:ea typeface="Albert Sans"/>
                <a:cs typeface="Albert Sans"/>
                <a:sym typeface="Albert Sans"/>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487" name="Google Shape;487;p22"/>
          <p:cNvSpPr txBox="1"/>
          <p:nvPr>
            <p:ph idx="4" type="subTitle"/>
          </p:nvPr>
        </p:nvSpPr>
        <p:spPr>
          <a:xfrm>
            <a:off x="720025" y="1393675"/>
            <a:ext cx="5295900" cy="5304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sz="2000">
                <a:latin typeface="Fraunces SemiBold"/>
                <a:ea typeface="Fraunces SemiBold"/>
                <a:cs typeface="Fraunces SemiBold"/>
                <a:sym typeface="Fraunces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p:txBody>
      </p:sp>
      <p:sp>
        <p:nvSpPr>
          <p:cNvPr id="488" name="Google Shape;488;p22"/>
          <p:cNvSpPr txBox="1"/>
          <p:nvPr>
            <p:ph idx="5" type="subTitle"/>
          </p:nvPr>
        </p:nvSpPr>
        <p:spPr>
          <a:xfrm>
            <a:off x="720025" y="2502525"/>
            <a:ext cx="5295900" cy="527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sz="2000">
                <a:latin typeface="Fraunces SemiBold"/>
                <a:ea typeface="Fraunces SemiBold"/>
                <a:cs typeface="Fraunces SemiBold"/>
                <a:sym typeface="Fraunces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p:txBody>
      </p:sp>
      <p:sp>
        <p:nvSpPr>
          <p:cNvPr id="489" name="Google Shape;489;p22"/>
          <p:cNvSpPr txBox="1"/>
          <p:nvPr>
            <p:ph idx="6" type="subTitle"/>
          </p:nvPr>
        </p:nvSpPr>
        <p:spPr>
          <a:xfrm>
            <a:off x="720025" y="3623022"/>
            <a:ext cx="5295900" cy="527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sz="2000">
                <a:latin typeface="Fraunces SemiBold"/>
                <a:ea typeface="Fraunces SemiBold"/>
                <a:cs typeface="Fraunces SemiBold"/>
                <a:sym typeface="Fraunces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p:txBody>
      </p:sp>
      <p:grpSp>
        <p:nvGrpSpPr>
          <p:cNvPr id="490" name="Google Shape;490;p22"/>
          <p:cNvGrpSpPr/>
          <p:nvPr/>
        </p:nvGrpSpPr>
        <p:grpSpPr>
          <a:xfrm>
            <a:off x="6497903" y="217249"/>
            <a:ext cx="3747509" cy="6147093"/>
            <a:chOff x="6497903" y="217249"/>
            <a:chExt cx="3747509" cy="6147093"/>
          </a:xfrm>
        </p:grpSpPr>
        <p:sp>
          <p:nvSpPr>
            <p:cNvPr id="491" name="Google Shape;491;p22"/>
            <p:cNvSpPr/>
            <p:nvPr/>
          </p:nvSpPr>
          <p:spPr>
            <a:xfrm flipH="1">
              <a:off x="6497903" y="2548023"/>
              <a:ext cx="3747509" cy="3816319"/>
            </a:xfrm>
            <a:custGeom>
              <a:rect b="b" l="l" r="r" t="t"/>
              <a:pathLst>
                <a:path extrusionOk="0" h="38766" w="38068">
                  <a:moveTo>
                    <a:pt x="8304" y="1"/>
                  </a:moveTo>
                  <a:cubicBezTo>
                    <a:pt x="4220" y="1"/>
                    <a:pt x="1952" y="5744"/>
                    <a:pt x="1239" y="9292"/>
                  </a:cubicBezTo>
                  <a:cubicBezTo>
                    <a:pt x="0" y="15446"/>
                    <a:pt x="1667" y="21663"/>
                    <a:pt x="5457" y="26612"/>
                  </a:cubicBezTo>
                  <a:cubicBezTo>
                    <a:pt x="7875" y="29770"/>
                    <a:pt x="10681" y="32810"/>
                    <a:pt x="13967" y="35078"/>
                  </a:cubicBezTo>
                  <a:cubicBezTo>
                    <a:pt x="16653" y="36931"/>
                    <a:pt x="19798" y="38250"/>
                    <a:pt x="23016" y="38644"/>
                  </a:cubicBezTo>
                  <a:cubicBezTo>
                    <a:pt x="23672" y="38724"/>
                    <a:pt x="24330" y="38766"/>
                    <a:pt x="24989" y="38766"/>
                  </a:cubicBezTo>
                  <a:cubicBezTo>
                    <a:pt x="26063" y="38766"/>
                    <a:pt x="27136" y="38655"/>
                    <a:pt x="28194" y="38418"/>
                  </a:cubicBezTo>
                  <a:cubicBezTo>
                    <a:pt x="35362" y="36816"/>
                    <a:pt x="38067" y="28498"/>
                    <a:pt x="33164" y="22944"/>
                  </a:cubicBezTo>
                  <a:cubicBezTo>
                    <a:pt x="31007" y="20500"/>
                    <a:pt x="27740" y="19079"/>
                    <a:pt x="24487" y="19079"/>
                  </a:cubicBezTo>
                  <a:cubicBezTo>
                    <a:pt x="24308" y="19079"/>
                    <a:pt x="24129" y="19084"/>
                    <a:pt x="23951" y="19092"/>
                  </a:cubicBezTo>
                  <a:cubicBezTo>
                    <a:pt x="22198" y="19178"/>
                    <a:pt x="20480" y="19621"/>
                    <a:pt x="18886" y="20344"/>
                  </a:cubicBezTo>
                  <a:cubicBezTo>
                    <a:pt x="19553" y="18632"/>
                    <a:pt x="19664" y="16695"/>
                    <a:pt x="19099" y="14941"/>
                  </a:cubicBezTo>
                  <a:cubicBezTo>
                    <a:pt x="18426" y="12854"/>
                    <a:pt x="16762" y="11257"/>
                    <a:pt x="14676" y="10607"/>
                  </a:cubicBezTo>
                  <a:cubicBezTo>
                    <a:pt x="14095" y="10427"/>
                    <a:pt x="13490" y="10334"/>
                    <a:pt x="12886" y="10334"/>
                  </a:cubicBezTo>
                  <a:cubicBezTo>
                    <a:pt x="12657" y="10334"/>
                    <a:pt x="12428" y="10347"/>
                    <a:pt x="12200" y="10374"/>
                  </a:cubicBezTo>
                  <a:cubicBezTo>
                    <a:pt x="14161" y="7371"/>
                    <a:pt x="14423" y="2449"/>
                    <a:pt x="10707" y="615"/>
                  </a:cubicBezTo>
                  <a:cubicBezTo>
                    <a:pt x="9845" y="190"/>
                    <a:pt x="9045" y="1"/>
                    <a:pt x="8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2"/>
            <p:cNvSpPr/>
            <p:nvPr/>
          </p:nvSpPr>
          <p:spPr>
            <a:xfrm flipH="1" rot="5627516">
              <a:off x="8087814" y="2084284"/>
              <a:ext cx="1435382" cy="705938"/>
            </a:xfrm>
            <a:custGeom>
              <a:rect b="b" l="l" r="r" t="t"/>
              <a:pathLst>
                <a:path extrusionOk="0" h="13905" w="28273">
                  <a:moveTo>
                    <a:pt x="22965" y="4712"/>
                  </a:moveTo>
                  <a:cubicBezTo>
                    <a:pt x="23307" y="4712"/>
                    <a:pt x="23712" y="5026"/>
                    <a:pt x="23913" y="5270"/>
                  </a:cubicBezTo>
                  <a:cubicBezTo>
                    <a:pt x="24348" y="5799"/>
                    <a:pt x="24645" y="6444"/>
                    <a:pt x="24794" y="7120"/>
                  </a:cubicBezTo>
                  <a:lnTo>
                    <a:pt x="24794" y="7120"/>
                  </a:lnTo>
                  <a:cubicBezTo>
                    <a:pt x="24226" y="7075"/>
                    <a:pt x="23668" y="6870"/>
                    <a:pt x="23211" y="6524"/>
                  </a:cubicBezTo>
                  <a:cubicBezTo>
                    <a:pt x="22787" y="6202"/>
                    <a:pt x="22257" y="5615"/>
                    <a:pt x="22510" y="5041"/>
                  </a:cubicBezTo>
                  <a:cubicBezTo>
                    <a:pt x="22616" y="4802"/>
                    <a:pt x="22782" y="4712"/>
                    <a:pt x="22965" y="4712"/>
                  </a:cubicBezTo>
                  <a:close/>
                  <a:moveTo>
                    <a:pt x="11487" y="7169"/>
                  </a:moveTo>
                  <a:cubicBezTo>
                    <a:pt x="11526" y="7169"/>
                    <a:pt x="11566" y="7171"/>
                    <a:pt x="11606" y="7177"/>
                  </a:cubicBezTo>
                  <a:cubicBezTo>
                    <a:pt x="12232" y="7264"/>
                    <a:pt x="12398" y="8015"/>
                    <a:pt x="12268" y="8532"/>
                  </a:cubicBezTo>
                  <a:cubicBezTo>
                    <a:pt x="12114" y="9151"/>
                    <a:pt x="11699" y="9725"/>
                    <a:pt x="11314" y="10224"/>
                  </a:cubicBezTo>
                  <a:cubicBezTo>
                    <a:pt x="11020" y="10606"/>
                    <a:pt x="10696" y="10961"/>
                    <a:pt x="10341" y="11285"/>
                  </a:cubicBezTo>
                  <a:lnTo>
                    <a:pt x="10341" y="11285"/>
                  </a:lnTo>
                  <a:cubicBezTo>
                    <a:pt x="10323" y="11249"/>
                    <a:pt x="10306" y="11213"/>
                    <a:pt x="10289" y="11177"/>
                  </a:cubicBezTo>
                  <a:cubicBezTo>
                    <a:pt x="9842" y="10213"/>
                    <a:pt x="9763" y="9043"/>
                    <a:pt x="10265" y="8082"/>
                  </a:cubicBezTo>
                  <a:cubicBezTo>
                    <a:pt x="10492" y="7649"/>
                    <a:pt x="10962" y="7169"/>
                    <a:pt x="11487" y="7169"/>
                  </a:cubicBezTo>
                  <a:close/>
                  <a:moveTo>
                    <a:pt x="18680" y="7296"/>
                  </a:moveTo>
                  <a:cubicBezTo>
                    <a:pt x="18782" y="7296"/>
                    <a:pt x="18891" y="7326"/>
                    <a:pt x="19003" y="7397"/>
                  </a:cubicBezTo>
                  <a:cubicBezTo>
                    <a:pt x="19502" y="7712"/>
                    <a:pt x="19638" y="8446"/>
                    <a:pt x="19658" y="8988"/>
                  </a:cubicBezTo>
                  <a:cubicBezTo>
                    <a:pt x="19683" y="9630"/>
                    <a:pt x="19527" y="10274"/>
                    <a:pt x="19241" y="10849"/>
                  </a:cubicBezTo>
                  <a:cubicBezTo>
                    <a:pt x="19165" y="11003"/>
                    <a:pt x="19079" y="11151"/>
                    <a:pt x="18984" y="11292"/>
                  </a:cubicBezTo>
                  <a:lnTo>
                    <a:pt x="18984" y="11292"/>
                  </a:lnTo>
                  <a:cubicBezTo>
                    <a:pt x="18476" y="10857"/>
                    <a:pt x="18090" y="10275"/>
                    <a:pt x="17906" y="9636"/>
                  </a:cubicBezTo>
                  <a:cubicBezTo>
                    <a:pt x="17763" y="9138"/>
                    <a:pt x="17722" y="8569"/>
                    <a:pt x="17885" y="8073"/>
                  </a:cubicBezTo>
                  <a:cubicBezTo>
                    <a:pt x="18005" y="7714"/>
                    <a:pt x="18302" y="7296"/>
                    <a:pt x="18680" y="7296"/>
                  </a:cubicBezTo>
                  <a:close/>
                  <a:moveTo>
                    <a:pt x="1780" y="0"/>
                  </a:moveTo>
                  <a:cubicBezTo>
                    <a:pt x="1747" y="0"/>
                    <a:pt x="1713" y="14"/>
                    <a:pt x="1681" y="47"/>
                  </a:cubicBezTo>
                  <a:cubicBezTo>
                    <a:pt x="1204" y="543"/>
                    <a:pt x="941" y="1173"/>
                    <a:pt x="780" y="1834"/>
                  </a:cubicBezTo>
                  <a:cubicBezTo>
                    <a:pt x="598" y="2574"/>
                    <a:pt x="490" y="3336"/>
                    <a:pt x="375" y="4089"/>
                  </a:cubicBezTo>
                  <a:cubicBezTo>
                    <a:pt x="139" y="5640"/>
                    <a:pt x="0" y="7244"/>
                    <a:pt x="347" y="8789"/>
                  </a:cubicBezTo>
                  <a:cubicBezTo>
                    <a:pt x="644" y="10111"/>
                    <a:pt x="1287" y="11375"/>
                    <a:pt x="2362" y="12229"/>
                  </a:cubicBezTo>
                  <a:cubicBezTo>
                    <a:pt x="3364" y="13026"/>
                    <a:pt x="4661" y="13424"/>
                    <a:pt x="5936" y="13424"/>
                  </a:cubicBezTo>
                  <a:cubicBezTo>
                    <a:pt x="5963" y="13424"/>
                    <a:pt x="5990" y="13423"/>
                    <a:pt x="6018" y="13423"/>
                  </a:cubicBezTo>
                  <a:cubicBezTo>
                    <a:pt x="7576" y="13402"/>
                    <a:pt x="9055" y="12775"/>
                    <a:pt x="10256" y="11795"/>
                  </a:cubicBezTo>
                  <a:lnTo>
                    <a:pt x="10256" y="11795"/>
                  </a:lnTo>
                  <a:cubicBezTo>
                    <a:pt x="10625" y="12382"/>
                    <a:pt x="11134" y="12880"/>
                    <a:pt x="11744" y="13228"/>
                  </a:cubicBezTo>
                  <a:cubicBezTo>
                    <a:pt x="12551" y="13690"/>
                    <a:pt x="13475" y="13904"/>
                    <a:pt x="14401" y="13904"/>
                  </a:cubicBezTo>
                  <a:cubicBezTo>
                    <a:pt x="14834" y="13904"/>
                    <a:pt x="15267" y="13857"/>
                    <a:pt x="15689" y="13767"/>
                  </a:cubicBezTo>
                  <a:cubicBezTo>
                    <a:pt x="16980" y="13488"/>
                    <a:pt x="18223" y="12798"/>
                    <a:pt x="19047" y="11752"/>
                  </a:cubicBezTo>
                  <a:lnTo>
                    <a:pt x="19047" y="11752"/>
                  </a:lnTo>
                  <a:cubicBezTo>
                    <a:pt x="19666" y="12192"/>
                    <a:pt x="20367" y="12390"/>
                    <a:pt x="21067" y="12390"/>
                  </a:cubicBezTo>
                  <a:cubicBezTo>
                    <a:pt x="22731" y="12390"/>
                    <a:pt x="24396" y="11274"/>
                    <a:pt x="24976" y="9636"/>
                  </a:cubicBezTo>
                  <a:cubicBezTo>
                    <a:pt x="25223" y="8938"/>
                    <a:pt x="25285" y="8183"/>
                    <a:pt x="25182" y="7450"/>
                  </a:cubicBezTo>
                  <a:lnTo>
                    <a:pt x="25182" y="7450"/>
                  </a:lnTo>
                  <a:cubicBezTo>
                    <a:pt x="26329" y="7394"/>
                    <a:pt x="27339" y="6721"/>
                    <a:pt x="27872" y="5688"/>
                  </a:cubicBezTo>
                  <a:cubicBezTo>
                    <a:pt x="28150" y="5151"/>
                    <a:pt x="28273" y="4549"/>
                    <a:pt x="28228" y="3947"/>
                  </a:cubicBezTo>
                  <a:cubicBezTo>
                    <a:pt x="28221" y="3858"/>
                    <a:pt x="28157" y="3817"/>
                    <a:pt x="28088" y="3817"/>
                  </a:cubicBezTo>
                  <a:cubicBezTo>
                    <a:pt x="27997" y="3817"/>
                    <a:pt x="27898" y="3887"/>
                    <a:pt x="27907" y="4004"/>
                  </a:cubicBezTo>
                  <a:cubicBezTo>
                    <a:pt x="27990" y="5111"/>
                    <a:pt x="27374" y="6246"/>
                    <a:pt x="26404" y="6784"/>
                  </a:cubicBezTo>
                  <a:cubicBezTo>
                    <a:pt x="26010" y="7002"/>
                    <a:pt x="25570" y="7114"/>
                    <a:pt x="25127" y="7128"/>
                  </a:cubicBezTo>
                  <a:lnTo>
                    <a:pt x="25127" y="7128"/>
                  </a:lnTo>
                  <a:cubicBezTo>
                    <a:pt x="25036" y="6692"/>
                    <a:pt x="24888" y="6269"/>
                    <a:pt x="24686" y="5875"/>
                  </a:cubicBezTo>
                  <a:cubicBezTo>
                    <a:pt x="24401" y="5320"/>
                    <a:pt x="24002" y="4718"/>
                    <a:pt x="23402" y="4472"/>
                  </a:cubicBezTo>
                  <a:cubicBezTo>
                    <a:pt x="23272" y="4418"/>
                    <a:pt x="23134" y="4389"/>
                    <a:pt x="22997" y="4389"/>
                  </a:cubicBezTo>
                  <a:cubicBezTo>
                    <a:pt x="22839" y="4389"/>
                    <a:pt x="22684" y="4428"/>
                    <a:pt x="22545" y="4517"/>
                  </a:cubicBezTo>
                  <a:cubicBezTo>
                    <a:pt x="22286" y="4682"/>
                    <a:pt x="22140" y="4982"/>
                    <a:pt x="22126" y="5283"/>
                  </a:cubicBezTo>
                  <a:cubicBezTo>
                    <a:pt x="22091" y="5931"/>
                    <a:pt x="22603" y="6494"/>
                    <a:pt x="23099" y="6845"/>
                  </a:cubicBezTo>
                  <a:cubicBezTo>
                    <a:pt x="23609" y="7206"/>
                    <a:pt x="24229" y="7417"/>
                    <a:pt x="24855" y="7449"/>
                  </a:cubicBezTo>
                  <a:lnTo>
                    <a:pt x="24855" y="7449"/>
                  </a:lnTo>
                  <a:cubicBezTo>
                    <a:pt x="24907" y="7807"/>
                    <a:pt x="24918" y="8170"/>
                    <a:pt x="24886" y="8526"/>
                  </a:cubicBezTo>
                  <a:cubicBezTo>
                    <a:pt x="24783" y="9671"/>
                    <a:pt x="24203" y="10698"/>
                    <a:pt x="23262" y="11363"/>
                  </a:cubicBezTo>
                  <a:cubicBezTo>
                    <a:pt x="22631" y="11810"/>
                    <a:pt x="21851" y="12079"/>
                    <a:pt x="21075" y="12079"/>
                  </a:cubicBezTo>
                  <a:cubicBezTo>
                    <a:pt x="20747" y="12079"/>
                    <a:pt x="20420" y="12031"/>
                    <a:pt x="20105" y="11929"/>
                  </a:cubicBezTo>
                  <a:cubicBezTo>
                    <a:pt x="19796" y="11828"/>
                    <a:pt x="19505" y="11679"/>
                    <a:pt x="19239" y="11491"/>
                  </a:cubicBezTo>
                  <a:lnTo>
                    <a:pt x="19239" y="11491"/>
                  </a:lnTo>
                  <a:cubicBezTo>
                    <a:pt x="19593" y="10968"/>
                    <a:pt x="19835" y="10369"/>
                    <a:pt x="19935" y="9744"/>
                  </a:cubicBezTo>
                  <a:cubicBezTo>
                    <a:pt x="20041" y="9084"/>
                    <a:pt x="20002" y="8322"/>
                    <a:pt x="19689" y="7719"/>
                  </a:cubicBezTo>
                  <a:cubicBezTo>
                    <a:pt x="19482" y="7321"/>
                    <a:pt x="19098" y="6972"/>
                    <a:pt x="18662" y="6972"/>
                  </a:cubicBezTo>
                  <a:cubicBezTo>
                    <a:pt x="18533" y="6972"/>
                    <a:pt x="18399" y="7003"/>
                    <a:pt x="18264" y="7072"/>
                  </a:cubicBezTo>
                  <a:cubicBezTo>
                    <a:pt x="17741" y="7340"/>
                    <a:pt x="17518" y="7975"/>
                    <a:pt x="17470" y="8524"/>
                  </a:cubicBezTo>
                  <a:cubicBezTo>
                    <a:pt x="17369" y="9675"/>
                    <a:pt x="17924" y="10816"/>
                    <a:pt x="18794" y="11555"/>
                  </a:cubicBezTo>
                  <a:lnTo>
                    <a:pt x="18794" y="11555"/>
                  </a:lnTo>
                  <a:cubicBezTo>
                    <a:pt x="18204" y="12303"/>
                    <a:pt x="17368" y="12855"/>
                    <a:pt x="16484" y="13194"/>
                  </a:cubicBezTo>
                  <a:cubicBezTo>
                    <a:pt x="15834" y="13443"/>
                    <a:pt x="15127" y="13572"/>
                    <a:pt x="14424" y="13572"/>
                  </a:cubicBezTo>
                  <a:cubicBezTo>
                    <a:pt x="12869" y="13572"/>
                    <a:pt x="11337" y="12941"/>
                    <a:pt x="10506" y="11582"/>
                  </a:cubicBezTo>
                  <a:lnTo>
                    <a:pt x="10506" y="11582"/>
                  </a:lnTo>
                  <a:cubicBezTo>
                    <a:pt x="11253" y="10920"/>
                    <a:pt x="11880" y="10119"/>
                    <a:pt x="12334" y="9245"/>
                  </a:cubicBezTo>
                  <a:cubicBezTo>
                    <a:pt x="12644" y="8650"/>
                    <a:pt x="12794" y="7913"/>
                    <a:pt x="12388" y="7321"/>
                  </a:cubicBezTo>
                  <a:cubicBezTo>
                    <a:pt x="12168" y="7001"/>
                    <a:pt x="11836" y="6854"/>
                    <a:pt x="11491" y="6854"/>
                  </a:cubicBezTo>
                  <a:cubicBezTo>
                    <a:pt x="11254" y="6854"/>
                    <a:pt x="11011" y="6923"/>
                    <a:pt x="10794" y="7055"/>
                  </a:cubicBezTo>
                  <a:cubicBezTo>
                    <a:pt x="9713" y="7707"/>
                    <a:pt x="9444" y="9170"/>
                    <a:pt x="9671" y="10323"/>
                  </a:cubicBezTo>
                  <a:cubicBezTo>
                    <a:pt x="9753" y="10737"/>
                    <a:pt x="9895" y="11135"/>
                    <a:pt x="10089" y="11505"/>
                  </a:cubicBezTo>
                  <a:lnTo>
                    <a:pt x="10089" y="11505"/>
                  </a:lnTo>
                  <a:cubicBezTo>
                    <a:pt x="9188" y="12258"/>
                    <a:pt x="8109" y="12816"/>
                    <a:pt x="6946" y="13015"/>
                  </a:cubicBezTo>
                  <a:cubicBezTo>
                    <a:pt x="6616" y="13072"/>
                    <a:pt x="6281" y="13100"/>
                    <a:pt x="5946" y="13100"/>
                  </a:cubicBezTo>
                  <a:cubicBezTo>
                    <a:pt x="5093" y="13100"/>
                    <a:pt x="4240" y="12916"/>
                    <a:pt x="3470" y="12545"/>
                  </a:cubicBezTo>
                  <a:cubicBezTo>
                    <a:pt x="2370" y="12013"/>
                    <a:pt x="1550" y="11085"/>
                    <a:pt x="1067" y="9972"/>
                  </a:cubicBezTo>
                  <a:cubicBezTo>
                    <a:pt x="541" y="8762"/>
                    <a:pt x="411" y="7423"/>
                    <a:pt x="480" y="6116"/>
                  </a:cubicBezTo>
                  <a:cubicBezTo>
                    <a:pt x="519" y="5363"/>
                    <a:pt x="619" y="4615"/>
                    <a:pt x="736" y="3870"/>
                  </a:cubicBezTo>
                  <a:cubicBezTo>
                    <a:pt x="841" y="3213"/>
                    <a:pt x="933" y="2545"/>
                    <a:pt x="1096" y="1899"/>
                  </a:cubicBezTo>
                  <a:cubicBezTo>
                    <a:pt x="1243" y="1317"/>
                    <a:pt x="1466" y="736"/>
                    <a:pt x="1888" y="297"/>
                  </a:cubicBezTo>
                  <a:cubicBezTo>
                    <a:pt x="2001" y="180"/>
                    <a:pt x="1900" y="0"/>
                    <a:pt x="17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2"/>
            <p:cNvSpPr/>
            <p:nvPr/>
          </p:nvSpPr>
          <p:spPr>
            <a:xfrm flipH="1">
              <a:off x="9159208" y="4508534"/>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2"/>
            <p:cNvSpPr/>
            <p:nvPr/>
          </p:nvSpPr>
          <p:spPr>
            <a:xfrm flipH="1">
              <a:off x="8072633" y="5018572"/>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2"/>
            <p:cNvSpPr/>
            <p:nvPr/>
          </p:nvSpPr>
          <p:spPr>
            <a:xfrm flipH="1">
              <a:off x="9356800" y="3365014"/>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2"/>
            <p:cNvSpPr/>
            <p:nvPr/>
          </p:nvSpPr>
          <p:spPr>
            <a:xfrm flipH="1">
              <a:off x="9116988" y="4951144"/>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2"/>
            <p:cNvSpPr/>
            <p:nvPr/>
          </p:nvSpPr>
          <p:spPr>
            <a:xfrm flipH="1">
              <a:off x="8768498" y="4547868"/>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2"/>
            <p:cNvSpPr/>
            <p:nvPr/>
          </p:nvSpPr>
          <p:spPr>
            <a:xfrm flipH="1">
              <a:off x="8310663" y="4862131"/>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2"/>
            <p:cNvSpPr/>
            <p:nvPr/>
          </p:nvSpPr>
          <p:spPr>
            <a:xfrm flipH="1">
              <a:off x="9159212" y="4002689"/>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2"/>
            <p:cNvSpPr/>
            <p:nvPr/>
          </p:nvSpPr>
          <p:spPr>
            <a:xfrm flipH="1">
              <a:off x="8842513" y="4202619"/>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2"/>
            <p:cNvSpPr/>
            <p:nvPr/>
          </p:nvSpPr>
          <p:spPr>
            <a:xfrm rot="10800000">
              <a:off x="8779291" y="217249"/>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2"/>
            <p:cNvSpPr/>
            <p:nvPr/>
          </p:nvSpPr>
          <p:spPr>
            <a:xfrm rot="10800000">
              <a:off x="8873168" y="788844"/>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2"/>
            <p:cNvSpPr/>
            <p:nvPr/>
          </p:nvSpPr>
          <p:spPr>
            <a:xfrm>
              <a:off x="8661629" y="1075207"/>
              <a:ext cx="96787" cy="75239"/>
            </a:xfrm>
            <a:custGeom>
              <a:rect b="b" l="l" r="r" t="t"/>
              <a:pathLst>
                <a:path extrusionOk="0" h="2493" w="3207">
                  <a:moveTo>
                    <a:pt x="2217" y="604"/>
                  </a:moveTo>
                  <a:cubicBezTo>
                    <a:pt x="2282" y="604"/>
                    <a:pt x="2355" y="619"/>
                    <a:pt x="2433" y="651"/>
                  </a:cubicBezTo>
                  <a:cubicBezTo>
                    <a:pt x="2693" y="759"/>
                    <a:pt x="2779" y="1068"/>
                    <a:pt x="2709" y="1320"/>
                  </a:cubicBezTo>
                  <a:cubicBezTo>
                    <a:pt x="2691" y="1261"/>
                    <a:pt x="2662" y="1202"/>
                    <a:pt x="2614" y="1143"/>
                  </a:cubicBezTo>
                  <a:cubicBezTo>
                    <a:pt x="2580" y="1102"/>
                    <a:pt x="2525" y="1079"/>
                    <a:pt x="2471" y="1079"/>
                  </a:cubicBezTo>
                  <a:cubicBezTo>
                    <a:pt x="2431" y="1079"/>
                    <a:pt x="2391" y="1091"/>
                    <a:pt x="2360" y="1120"/>
                  </a:cubicBezTo>
                  <a:cubicBezTo>
                    <a:pt x="2276" y="1199"/>
                    <a:pt x="2201" y="1245"/>
                    <a:pt x="2137" y="1245"/>
                  </a:cubicBezTo>
                  <a:cubicBezTo>
                    <a:pt x="2058" y="1245"/>
                    <a:pt x="1996" y="1175"/>
                    <a:pt x="1954" y="1012"/>
                  </a:cubicBezTo>
                  <a:cubicBezTo>
                    <a:pt x="1890" y="757"/>
                    <a:pt x="2011" y="604"/>
                    <a:pt x="2217" y="604"/>
                  </a:cubicBezTo>
                  <a:close/>
                  <a:moveTo>
                    <a:pt x="1253" y="497"/>
                  </a:moveTo>
                  <a:lnTo>
                    <a:pt x="1253" y="497"/>
                  </a:lnTo>
                  <a:cubicBezTo>
                    <a:pt x="1240" y="533"/>
                    <a:pt x="1227" y="571"/>
                    <a:pt x="1217" y="610"/>
                  </a:cubicBezTo>
                  <a:cubicBezTo>
                    <a:pt x="1103" y="1040"/>
                    <a:pt x="1198" y="1564"/>
                    <a:pt x="1532" y="1842"/>
                  </a:cubicBezTo>
                  <a:cubicBezTo>
                    <a:pt x="1256" y="1803"/>
                    <a:pt x="991" y="1685"/>
                    <a:pt x="847" y="1459"/>
                  </a:cubicBezTo>
                  <a:cubicBezTo>
                    <a:pt x="559" y="1011"/>
                    <a:pt x="870" y="677"/>
                    <a:pt x="1253" y="497"/>
                  </a:cubicBezTo>
                  <a:close/>
                  <a:moveTo>
                    <a:pt x="1984" y="1"/>
                  </a:moveTo>
                  <a:cubicBezTo>
                    <a:pt x="1763" y="1"/>
                    <a:pt x="1564" y="72"/>
                    <a:pt x="1418" y="228"/>
                  </a:cubicBezTo>
                  <a:cubicBezTo>
                    <a:pt x="1371" y="227"/>
                    <a:pt x="1324" y="226"/>
                    <a:pt x="1277" y="226"/>
                  </a:cubicBezTo>
                  <a:cubicBezTo>
                    <a:pt x="861" y="226"/>
                    <a:pt x="465" y="309"/>
                    <a:pt x="245" y="728"/>
                  </a:cubicBezTo>
                  <a:cubicBezTo>
                    <a:pt x="1" y="1191"/>
                    <a:pt x="165" y="1761"/>
                    <a:pt x="538" y="2103"/>
                  </a:cubicBezTo>
                  <a:cubicBezTo>
                    <a:pt x="825" y="2367"/>
                    <a:pt x="1210" y="2492"/>
                    <a:pt x="1597" y="2492"/>
                  </a:cubicBezTo>
                  <a:cubicBezTo>
                    <a:pt x="2319" y="2492"/>
                    <a:pt x="3045" y="2057"/>
                    <a:pt x="3144" y="1280"/>
                  </a:cubicBezTo>
                  <a:cubicBezTo>
                    <a:pt x="3207" y="781"/>
                    <a:pt x="2959" y="306"/>
                    <a:pt x="2486" y="109"/>
                  </a:cubicBezTo>
                  <a:cubicBezTo>
                    <a:pt x="2315" y="39"/>
                    <a:pt x="2144" y="1"/>
                    <a:pt x="19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2"/>
            <p:cNvSpPr/>
            <p:nvPr/>
          </p:nvSpPr>
          <p:spPr>
            <a:xfrm>
              <a:off x="8933884" y="1404111"/>
              <a:ext cx="91687" cy="73518"/>
            </a:xfrm>
            <a:custGeom>
              <a:rect b="b" l="l" r="r" t="t"/>
              <a:pathLst>
                <a:path extrusionOk="0" h="2436" w="3038">
                  <a:moveTo>
                    <a:pt x="1683" y="660"/>
                  </a:moveTo>
                  <a:cubicBezTo>
                    <a:pt x="1733" y="660"/>
                    <a:pt x="1798" y="680"/>
                    <a:pt x="1878" y="728"/>
                  </a:cubicBezTo>
                  <a:cubicBezTo>
                    <a:pt x="1969" y="781"/>
                    <a:pt x="2081" y="886"/>
                    <a:pt x="2140" y="974"/>
                  </a:cubicBezTo>
                  <a:cubicBezTo>
                    <a:pt x="2180" y="1029"/>
                    <a:pt x="2213" y="1105"/>
                    <a:pt x="2237" y="1188"/>
                  </a:cubicBezTo>
                  <a:cubicBezTo>
                    <a:pt x="2181" y="1218"/>
                    <a:pt x="2116" y="1237"/>
                    <a:pt x="2050" y="1237"/>
                  </a:cubicBezTo>
                  <a:cubicBezTo>
                    <a:pt x="2037" y="1237"/>
                    <a:pt x="2024" y="1236"/>
                    <a:pt x="2011" y="1234"/>
                  </a:cubicBezTo>
                  <a:cubicBezTo>
                    <a:pt x="1878" y="1223"/>
                    <a:pt x="1730" y="1178"/>
                    <a:pt x="1638" y="1074"/>
                  </a:cubicBezTo>
                  <a:cubicBezTo>
                    <a:pt x="1514" y="933"/>
                    <a:pt x="1499" y="660"/>
                    <a:pt x="1683" y="660"/>
                  </a:cubicBezTo>
                  <a:close/>
                  <a:moveTo>
                    <a:pt x="780" y="592"/>
                  </a:moveTo>
                  <a:lnTo>
                    <a:pt x="780" y="592"/>
                  </a:lnTo>
                  <a:cubicBezTo>
                    <a:pt x="687" y="732"/>
                    <a:pt x="634" y="892"/>
                    <a:pt x="649" y="1067"/>
                  </a:cubicBezTo>
                  <a:cubicBezTo>
                    <a:pt x="678" y="1431"/>
                    <a:pt x="888" y="1558"/>
                    <a:pt x="1144" y="1569"/>
                  </a:cubicBezTo>
                  <a:cubicBezTo>
                    <a:pt x="1268" y="1689"/>
                    <a:pt x="1411" y="1787"/>
                    <a:pt x="1556" y="1851"/>
                  </a:cubicBezTo>
                  <a:cubicBezTo>
                    <a:pt x="1517" y="1854"/>
                    <a:pt x="1481" y="1855"/>
                    <a:pt x="1450" y="1855"/>
                  </a:cubicBezTo>
                  <a:cubicBezTo>
                    <a:pt x="1448" y="1855"/>
                    <a:pt x="1446" y="1855"/>
                    <a:pt x="1444" y="1855"/>
                  </a:cubicBezTo>
                  <a:cubicBezTo>
                    <a:pt x="1119" y="1855"/>
                    <a:pt x="815" y="1728"/>
                    <a:pt x="647" y="1435"/>
                  </a:cubicBezTo>
                  <a:cubicBezTo>
                    <a:pt x="497" y="1173"/>
                    <a:pt x="505" y="746"/>
                    <a:pt x="780" y="592"/>
                  </a:cubicBezTo>
                  <a:close/>
                  <a:moveTo>
                    <a:pt x="1945" y="0"/>
                  </a:moveTo>
                  <a:cubicBezTo>
                    <a:pt x="1816" y="0"/>
                    <a:pt x="1676" y="24"/>
                    <a:pt x="1536" y="68"/>
                  </a:cubicBezTo>
                  <a:cubicBezTo>
                    <a:pt x="1534" y="68"/>
                    <a:pt x="1531" y="68"/>
                    <a:pt x="1529" y="68"/>
                  </a:cubicBezTo>
                  <a:cubicBezTo>
                    <a:pt x="1348" y="68"/>
                    <a:pt x="1174" y="122"/>
                    <a:pt x="1035" y="242"/>
                  </a:cubicBezTo>
                  <a:cubicBezTo>
                    <a:pt x="984" y="235"/>
                    <a:pt x="935" y="232"/>
                    <a:pt x="887" y="232"/>
                  </a:cubicBezTo>
                  <a:cubicBezTo>
                    <a:pt x="419" y="232"/>
                    <a:pt x="70" y="568"/>
                    <a:pt x="40" y="1074"/>
                  </a:cubicBezTo>
                  <a:cubicBezTo>
                    <a:pt x="1" y="1702"/>
                    <a:pt x="470" y="2238"/>
                    <a:pt x="1060" y="2391"/>
                  </a:cubicBezTo>
                  <a:cubicBezTo>
                    <a:pt x="1176" y="2421"/>
                    <a:pt x="1299" y="2436"/>
                    <a:pt x="1424" y="2436"/>
                  </a:cubicBezTo>
                  <a:cubicBezTo>
                    <a:pt x="1906" y="2436"/>
                    <a:pt x="2424" y="2221"/>
                    <a:pt x="2700" y="1840"/>
                  </a:cubicBezTo>
                  <a:cubicBezTo>
                    <a:pt x="2800" y="1703"/>
                    <a:pt x="2848" y="1562"/>
                    <a:pt x="2860" y="1421"/>
                  </a:cubicBezTo>
                  <a:cubicBezTo>
                    <a:pt x="2910" y="1328"/>
                    <a:pt x="2946" y="1224"/>
                    <a:pt x="2961" y="1114"/>
                  </a:cubicBezTo>
                  <a:cubicBezTo>
                    <a:pt x="3038" y="563"/>
                    <a:pt x="2579" y="59"/>
                    <a:pt x="2043" y="5"/>
                  </a:cubicBezTo>
                  <a:cubicBezTo>
                    <a:pt x="2011" y="2"/>
                    <a:pt x="1978" y="0"/>
                    <a:pt x="19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505" name="Shape 505"/>
        <p:cNvGrpSpPr/>
        <p:nvPr/>
      </p:nvGrpSpPr>
      <p:grpSpPr>
        <a:xfrm>
          <a:off x="0" y="0"/>
          <a:ext cx="0" cy="0"/>
          <a:chOff x="0" y="0"/>
          <a:chExt cx="0" cy="0"/>
        </a:xfrm>
      </p:grpSpPr>
      <p:sp>
        <p:nvSpPr>
          <p:cNvPr id="506" name="Google Shape;506;p23"/>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07" name="Google Shape;507;p23"/>
          <p:cNvSpPr txBox="1"/>
          <p:nvPr>
            <p:ph idx="1" type="subTitle"/>
          </p:nvPr>
        </p:nvSpPr>
        <p:spPr>
          <a:xfrm>
            <a:off x="716175" y="1726825"/>
            <a:ext cx="2545800" cy="911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08" name="Google Shape;508;p23"/>
          <p:cNvSpPr txBox="1"/>
          <p:nvPr>
            <p:ph idx="2" type="subTitle"/>
          </p:nvPr>
        </p:nvSpPr>
        <p:spPr>
          <a:xfrm>
            <a:off x="3948825" y="1726825"/>
            <a:ext cx="2545800" cy="911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09" name="Google Shape;509;p23"/>
          <p:cNvSpPr txBox="1"/>
          <p:nvPr>
            <p:ph idx="3" type="subTitle"/>
          </p:nvPr>
        </p:nvSpPr>
        <p:spPr>
          <a:xfrm>
            <a:off x="716175" y="3205374"/>
            <a:ext cx="2545800" cy="911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10" name="Google Shape;510;p23"/>
          <p:cNvSpPr txBox="1"/>
          <p:nvPr>
            <p:ph idx="4" type="subTitle"/>
          </p:nvPr>
        </p:nvSpPr>
        <p:spPr>
          <a:xfrm>
            <a:off x="3948825" y="3205374"/>
            <a:ext cx="2545800" cy="911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11" name="Google Shape;511;p23"/>
          <p:cNvSpPr txBox="1"/>
          <p:nvPr>
            <p:ph idx="5" type="subTitle"/>
          </p:nvPr>
        </p:nvSpPr>
        <p:spPr>
          <a:xfrm>
            <a:off x="716187" y="1574425"/>
            <a:ext cx="2545800" cy="3549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sz="2000">
                <a:latin typeface="Fraunces SemiBold"/>
                <a:ea typeface="Fraunces SemiBold"/>
                <a:cs typeface="Fraunces SemiBold"/>
                <a:sym typeface="Fraunces SemiBol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p:txBody>
      </p:sp>
      <p:sp>
        <p:nvSpPr>
          <p:cNvPr id="512" name="Google Shape;512;p23"/>
          <p:cNvSpPr txBox="1"/>
          <p:nvPr>
            <p:ph idx="6" type="subTitle"/>
          </p:nvPr>
        </p:nvSpPr>
        <p:spPr>
          <a:xfrm>
            <a:off x="3948829" y="1574425"/>
            <a:ext cx="2545800" cy="3549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sz="2000">
                <a:latin typeface="Fraunces SemiBold"/>
                <a:ea typeface="Fraunces SemiBold"/>
                <a:cs typeface="Fraunces SemiBold"/>
                <a:sym typeface="Fraunces SemiBol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p:txBody>
      </p:sp>
      <p:sp>
        <p:nvSpPr>
          <p:cNvPr id="513" name="Google Shape;513;p23"/>
          <p:cNvSpPr txBox="1"/>
          <p:nvPr>
            <p:ph idx="7" type="subTitle"/>
          </p:nvPr>
        </p:nvSpPr>
        <p:spPr>
          <a:xfrm>
            <a:off x="716187" y="3052973"/>
            <a:ext cx="2545800" cy="3549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sz="2000">
                <a:latin typeface="Fraunces SemiBold"/>
                <a:ea typeface="Fraunces SemiBold"/>
                <a:cs typeface="Fraunces SemiBold"/>
                <a:sym typeface="Fraunces SemiBol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p:txBody>
      </p:sp>
      <p:sp>
        <p:nvSpPr>
          <p:cNvPr id="514" name="Google Shape;514;p23"/>
          <p:cNvSpPr txBox="1"/>
          <p:nvPr>
            <p:ph idx="8" type="subTitle"/>
          </p:nvPr>
        </p:nvSpPr>
        <p:spPr>
          <a:xfrm>
            <a:off x="3948829" y="3052973"/>
            <a:ext cx="2545800" cy="3549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sz="2000">
                <a:latin typeface="Fraunces SemiBold"/>
                <a:ea typeface="Fraunces SemiBold"/>
                <a:cs typeface="Fraunces SemiBold"/>
                <a:sym typeface="Fraunces SemiBol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p:txBody>
      </p:sp>
      <p:grpSp>
        <p:nvGrpSpPr>
          <p:cNvPr id="515" name="Google Shape;515;p23"/>
          <p:cNvGrpSpPr/>
          <p:nvPr/>
        </p:nvGrpSpPr>
        <p:grpSpPr>
          <a:xfrm>
            <a:off x="154392" y="188369"/>
            <a:ext cx="10091020" cy="6175972"/>
            <a:chOff x="154392" y="188369"/>
            <a:chExt cx="10091020" cy="6175972"/>
          </a:xfrm>
        </p:grpSpPr>
        <p:sp>
          <p:nvSpPr>
            <p:cNvPr id="516" name="Google Shape;516;p23"/>
            <p:cNvSpPr/>
            <p:nvPr/>
          </p:nvSpPr>
          <p:spPr>
            <a:xfrm flipH="1">
              <a:off x="6497903" y="2548023"/>
              <a:ext cx="3747509" cy="3816319"/>
            </a:xfrm>
            <a:custGeom>
              <a:rect b="b" l="l" r="r" t="t"/>
              <a:pathLst>
                <a:path extrusionOk="0" h="38766" w="38068">
                  <a:moveTo>
                    <a:pt x="8304" y="1"/>
                  </a:moveTo>
                  <a:cubicBezTo>
                    <a:pt x="4220" y="1"/>
                    <a:pt x="1952" y="5744"/>
                    <a:pt x="1239" y="9292"/>
                  </a:cubicBezTo>
                  <a:cubicBezTo>
                    <a:pt x="0" y="15446"/>
                    <a:pt x="1667" y="21663"/>
                    <a:pt x="5457" y="26612"/>
                  </a:cubicBezTo>
                  <a:cubicBezTo>
                    <a:pt x="7875" y="29770"/>
                    <a:pt x="10681" y="32810"/>
                    <a:pt x="13967" y="35078"/>
                  </a:cubicBezTo>
                  <a:cubicBezTo>
                    <a:pt x="16653" y="36931"/>
                    <a:pt x="19798" y="38250"/>
                    <a:pt x="23016" y="38644"/>
                  </a:cubicBezTo>
                  <a:cubicBezTo>
                    <a:pt x="23672" y="38724"/>
                    <a:pt x="24330" y="38766"/>
                    <a:pt x="24989" y="38766"/>
                  </a:cubicBezTo>
                  <a:cubicBezTo>
                    <a:pt x="26063" y="38766"/>
                    <a:pt x="27136" y="38655"/>
                    <a:pt x="28194" y="38418"/>
                  </a:cubicBezTo>
                  <a:cubicBezTo>
                    <a:pt x="35362" y="36816"/>
                    <a:pt x="38067" y="28498"/>
                    <a:pt x="33164" y="22944"/>
                  </a:cubicBezTo>
                  <a:cubicBezTo>
                    <a:pt x="31007" y="20500"/>
                    <a:pt x="27740" y="19079"/>
                    <a:pt x="24487" y="19079"/>
                  </a:cubicBezTo>
                  <a:cubicBezTo>
                    <a:pt x="24308" y="19079"/>
                    <a:pt x="24129" y="19084"/>
                    <a:pt x="23951" y="19092"/>
                  </a:cubicBezTo>
                  <a:cubicBezTo>
                    <a:pt x="22198" y="19178"/>
                    <a:pt x="20480" y="19621"/>
                    <a:pt x="18886" y="20344"/>
                  </a:cubicBezTo>
                  <a:cubicBezTo>
                    <a:pt x="19553" y="18632"/>
                    <a:pt x="19664" y="16695"/>
                    <a:pt x="19099" y="14941"/>
                  </a:cubicBezTo>
                  <a:cubicBezTo>
                    <a:pt x="18426" y="12854"/>
                    <a:pt x="16762" y="11257"/>
                    <a:pt x="14676" y="10607"/>
                  </a:cubicBezTo>
                  <a:cubicBezTo>
                    <a:pt x="14095" y="10427"/>
                    <a:pt x="13490" y="10334"/>
                    <a:pt x="12886" y="10334"/>
                  </a:cubicBezTo>
                  <a:cubicBezTo>
                    <a:pt x="12657" y="10334"/>
                    <a:pt x="12428" y="10347"/>
                    <a:pt x="12200" y="10374"/>
                  </a:cubicBezTo>
                  <a:cubicBezTo>
                    <a:pt x="14161" y="7371"/>
                    <a:pt x="14423" y="2449"/>
                    <a:pt x="10707" y="615"/>
                  </a:cubicBezTo>
                  <a:cubicBezTo>
                    <a:pt x="9845" y="190"/>
                    <a:pt x="9045" y="1"/>
                    <a:pt x="8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3"/>
            <p:cNvSpPr/>
            <p:nvPr/>
          </p:nvSpPr>
          <p:spPr>
            <a:xfrm>
              <a:off x="8554356" y="3052971"/>
              <a:ext cx="73762" cy="67430"/>
            </a:xfrm>
            <a:custGeom>
              <a:rect b="b" l="l" r="r" t="t"/>
              <a:pathLst>
                <a:path extrusionOk="0" h="1906" w="2085">
                  <a:moveTo>
                    <a:pt x="1171" y="162"/>
                  </a:moveTo>
                  <a:cubicBezTo>
                    <a:pt x="1358" y="162"/>
                    <a:pt x="1530" y="265"/>
                    <a:pt x="1621" y="430"/>
                  </a:cubicBezTo>
                  <a:cubicBezTo>
                    <a:pt x="1523" y="298"/>
                    <a:pt x="1378" y="193"/>
                    <a:pt x="1215" y="193"/>
                  </a:cubicBezTo>
                  <a:cubicBezTo>
                    <a:pt x="1205" y="193"/>
                    <a:pt x="1195" y="193"/>
                    <a:pt x="1184" y="194"/>
                  </a:cubicBezTo>
                  <a:cubicBezTo>
                    <a:pt x="1141" y="198"/>
                    <a:pt x="1101" y="210"/>
                    <a:pt x="1066" y="229"/>
                  </a:cubicBezTo>
                  <a:cubicBezTo>
                    <a:pt x="1042" y="226"/>
                    <a:pt x="1017" y="225"/>
                    <a:pt x="993" y="225"/>
                  </a:cubicBezTo>
                  <a:cubicBezTo>
                    <a:pt x="966" y="225"/>
                    <a:pt x="939" y="227"/>
                    <a:pt x="913" y="230"/>
                  </a:cubicBezTo>
                  <a:cubicBezTo>
                    <a:pt x="924" y="225"/>
                    <a:pt x="934" y="220"/>
                    <a:pt x="944" y="214"/>
                  </a:cubicBezTo>
                  <a:cubicBezTo>
                    <a:pt x="1019" y="178"/>
                    <a:pt x="1096" y="162"/>
                    <a:pt x="1171" y="162"/>
                  </a:cubicBezTo>
                  <a:close/>
                  <a:moveTo>
                    <a:pt x="937" y="345"/>
                  </a:moveTo>
                  <a:lnTo>
                    <a:pt x="937" y="345"/>
                  </a:lnTo>
                  <a:cubicBezTo>
                    <a:pt x="931" y="353"/>
                    <a:pt x="925" y="361"/>
                    <a:pt x="921" y="369"/>
                  </a:cubicBezTo>
                  <a:cubicBezTo>
                    <a:pt x="855" y="474"/>
                    <a:pt x="868" y="599"/>
                    <a:pt x="918" y="710"/>
                  </a:cubicBezTo>
                  <a:cubicBezTo>
                    <a:pt x="929" y="733"/>
                    <a:pt x="941" y="755"/>
                    <a:pt x="954" y="777"/>
                  </a:cubicBezTo>
                  <a:cubicBezTo>
                    <a:pt x="913" y="759"/>
                    <a:pt x="877" y="734"/>
                    <a:pt x="848" y="702"/>
                  </a:cubicBezTo>
                  <a:cubicBezTo>
                    <a:pt x="737" y="577"/>
                    <a:pt x="760" y="383"/>
                    <a:pt x="937" y="345"/>
                  </a:cubicBezTo>
                  <a:close/>
                  <a:moveTo>
                    <a:pt x="1101" y="347"/>
                  </a:moveTo>
                  <a:lnTo>
                    <a:pt x="1101" y="347"/>
                  </a:lnTo>
                  <a:cubicBezTo>
                    <a:pt x="1248" y="370"/>
                    <a:pt x="1409" y="447"/>
                    <a:pt x="1474" y="560"/>
                  </a:cubicBezTo>
                  <a:cubicBezTo>
                    <a:pt x="1512" y="627"/>
                    <a:pt x="1512" y="702"/>
                    <a:pt x="1490" y="777"/>
                  </a:cubicBezTo>
                  <a:cubicBezTo>
                    <a:pt x="1458" y="791"/>
                    <a:pt x="1422" y="800"/>
                    <a:pt x="1384" y="804"/>
                  </a:cubicBezTo>
                  <a:cubicBezTo>
                    <a:pt x="1347" y="781"/>
                    <a:pt x="1311" y="755"/>
                    <a:pt x="1276" y="729"/>
                  </a:cubicBezTo>
                  <a:cubicBezTo>
                    <a:pt x="1215" y="680"/>
                    <a:pt x="1143" y="640"/>
                    <a:pt x="1103" y="571"/>
                  </a:cubicBezTo>
                  <a:cubicBezTo>
                    <a:pt x="1063" y="503"/>
                    <a:pt x="1042" y="404"/>
                    <a:pt x="1101" y="347"/>
                  </a:cubicBezTo>
                  <a:close/>
                  <a:moveTo>
                    <a:pt x="1665" y="937"/>
                  </a:moveTo>
                  <a:cubicBezTo>
                    <a:pt x="1662" y="950"/>
                    <a:pt x="1658" y="963"/>
                    <a:pt x="1653" y="976"/>
                  </a:cubicBezTo>
                  <a:cubicBezTo>
                    <a:pt x="1647" y="972"/>
                    <a:pt x="1642" y="966"/>
                    <a:pt x="1636" y="962"/>
                  </a:cubicBezTo>
                  <a:cubicBezTo>
                    <a:pt x="1646" y="954"/>
                    <a:pt x="1656" y="946"/>
                    <a:pt x="1665" y="937"/>
                  </a:cubicBezTo>
                  <a:close/>
                  <a:moveTo>
                    <a:pt x="631" y="463"/>
                  </a:moveTo>
                  <a:lnTo>
                    <a:pt x="631" y="463"/>
                  </a:lnTo>
                  <a:cubicBezTo>
                    <a:pt x="599" y="583"/>
                    <a:pt x="632" y="723"/>
                    <a:pt x="705" y="823"/>
                  </a:cubicBezTo>
                  <a:cubicBezTo>
                    <a:pt x="826" y="994"/>
                    <a:pt x="1042" y="1048"/>
                    <a:pt x="1243" y="1052"/>
                  </a:cubicBezTo>
                  <a:cubicBezTo>
                    <a:pt x="1259" y="1064"/>
                    <a:pt x="1276" y="1075"/>
                    <a:pt x="1295" y="1087"/>
                  </a:cubicBezTo>
                  <a:cubicBezTo>
                    <a:pt x="1184" y="1196"/>
                    <a:pt x="1027" y="1266"/>
                    <a:pt x="881" y="1266"/>
                  </a:cubicBezTo>
                  <a:cubicBezTo>
                    <a:pt x="732" y="1266"/>
                    <a:pt x="593" y="1193"/>
                    <a:pt x="524" y="1014"/>
                  </a:cubicBezTo>
                  <a:cubicBezTo>
                    <a:pt x="449" y="816"/>
                    <a:pt x="508" y="619"/>
                    <a:pt x="631" y="463"/>
                  </a:cubicBezTo>
                  <a:close/>
                  <a:moveTo>
                    <a:pt x="482" y="364"/>
                  </a:moveTo>
                  <a:lnTo>
                    <a:pt x="482" y="364"/>
                  </a:lnTo>
                  <a:cubicBezTo>
                    <a:pt x="259" y="653"/>
                    <a:pt x="198" y="1067"/>
                    <a:pt x="507" y="1336"/>
                  </a:cubicBezTo>
                  <a:cubicBezTo>
                    <a:pt x="621" y="1436"/>
                    <a:pt x="751" y="1478"/>
                    <a:pt x="882" y="1478"/>
                  </a:cubicBezTo>
                  <a:cubicBezTo>
                    <a:pt x="1102" y="1478"/>
                    <a:pt x="1322" y="1358"/>
                    <a:pt x="1471" y="1182"/>
                  </a:cubicBezTo>
                  <a:cubicBezTo>
                    <a:pt x="1496" y="1190"/>
                    <a:pt x="1522" y="1196"/>
                    <a:pt x="1547" y="1199"/>
                  </a:cubicBezTo>
                  <a:cubicBezTo>
                    <a:pt x="1471" y="1317"/>
                    <a:pt x="1366" y="1419"/>
                    <a:pt x="1247" y="1495"/>
                  </a:cubicBezTo>
                  <a:cubicBezTo>
                    <a:pt x="1120" y="1574"/>
                    <a:pt x="961" y="1623"/>
                    <a:pt x="808" y="1623"/>
                  </a:cubicBezTo>
                  <a:cubicBezTo>
                    <a:pt x="595" y="1623"/>
                    <a:pt x="397" y="1528"/>
                    <a:pt x="322" y="1291"/>
                  </a:cubicBezTo>
                  <a:cubicBezTo>
                    <a:pt x="227" y="986"/>
                    <a:pt x="274" y="605"/>
                    <a:pt x="482" y="364"/>
                  </a:cubicBezTo>
                  <a:close/>
                  <a:moveTo>
                    <a:pt x="1163" y="1"/>
                  </a:moveTo>
                  <a:cubicBezTo>
                    <a:pt x="996" y="1"/>
                    <a:pt x="837" y="65"/>
                    <a:pt x="693" y="163"/>
                  </a:cubicBezTo>
                  <a:cubicBezTo>
                    <a:pt x="690" y="165"/>
                    <a:pt x="688" y="166"/>
                    <a:pt x="686" y="169"/>
                  </a:cubicBezTo>
                  <a:cubicBezTo>
                    <a:pt x="200" y="207"/>
                    <a:pt x="0" y="951"/>
                    <a:pt x="92" y="1348"/>
                  </a:cubicBezTo>
                  <a:cubicBezTo>
                    <a:pt x="181" y="1724"/>
                    <a:pt x="500" y="1906"/>
                    <a:pt x="838" y="1906"/>
                  </a:cubicBezTo>
                  <a:cubicBezTo>
                    <a:pt x="1003" y="1906"/>
                    <a:pt x="1172" y="1862"/>
                    <a:pt x="1321" y="1777"/>
                  </a:cubicBezTo>
                  <a:cubicBezTo>
                    <a:pt x="1770" y="1520"/>
                    <a:pt x="2084" y="983"/>
                    <a:pt x="1854" y="475"/>
                  </a:cubicBezTo>
                  <a:cubicBezTo>
                    <a:pt x="1760" y="264"/>
                    <a:pt x="1579" y="99"/>
                    <a:pt x="1356" y="31"/>
                  </a:cubicBezTo>
                  <a:cubicBezTo>
                    <a:pt x="1291" y="10"/>
                    <a:pt x="1226" y="1"/>
                    <a:pt x="11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3"/>
            <p:cNvSpPr/>
            <p:nvPr/>
          </p:nvSpPr>
          <p:spPr>
            <a:xfrm rot="-5400000">
              <a:off x="8797631" y="2476769"/>
              <a:ext cx="80175" cy="62325"/>
            </a:xfrm>
            <a:custGeom>
              <a:rect b="b" l="l" r="r" t="t"/>
              <a:pathLst>
                <a:path extrusionOk="0" h="2493" w="3207">
                  <a:moveTo>
                    <a:pt x="2217" y="604"/>
                  </a:moveTo>
                  <a:cubicBezTo>
                    <a:pt x="2282" y="604"/>
                    <a:pt x="2355" y="619"/>
                    <a:pt x="2433" y="651"/>
                  </a:cubicBezTo>
                  <a:cubicBezTo>
                    <a:pt x="2693" y="759"/>
                    <a:pt x="2779" y="1068"/>
                    <a:pt x="2709" y="1320"/>
                  </a:cubicBezTo>
                  <a:cubicBezTo>
                    <a:pt x="2691" y="1261"/>
                    <a:pt x="2662" y="1202"/>
                    <a:pt x="2614" y="1143"/>
                  </a:cubicBezTo>
                  <a:cubicBezTo>
                    <a:pt x="2580" y="1102"/>
                    <a:pt x="2525" y="1079"/>
                    <a:pt x="2471" y="1079"/>
                  </a:cubicBezTo>
                  <a:cubicBezTo>
                    <a:pt x="2431" y="1079"/>
                    <a:pt x="2391" y="1091"/>
                    <a:pt x="2360" y="1120"/>
                  </a:cubicBezTo>
                  <a:cubicBezTo>
                    <a:pt x="2276" y="1199"/>
                    <a:pt x="2201" y="1245"/>
                    <a:pt x="2137" y="1245"/>
                  </a:cubicBezTo>
                  <a:cubicBezTo>
                    <a:pt x="2058" y="1245"/>
                    <a:pt x="1996" y="1175"/>
                    <a:pt x="1954" y="1012"/>
                  </a:cubicBezTo>
                  <a:cubicBezTo>
                    <a:pt x="1890" y="757"/>
                    <a:pt x="2011" y="604"/>
                    <a:pt x="2217" y="604"/>
                  </a:cubicBezTo>
                  <a:close/>
                  <a:moveTo>
                    <a:pt x="1253" y="497"/>
                  </a:moveTo>
                  <a:lnTo>
                    <a:pt x="1253" y="497"/>
                  </a:lnTo>
                  <a:cubicBezTo>
                    <a:pt x="1240" y="533"/>
                    <a:pt x="1227" y="571"/>
                    <a:pt x="1217" y="610"/>
                  </a:cubicBezTo>
                  <a:cubicBezTo>
                    <a:pt x="1103" y="1040"/>
                    <a:pt x="1198" y="1564"/>
                    <a:pt x="1532" y="1842"/>
                  </a:cubicBezTo>
                  <a:cubicBezTo>
                    <a:pt x="1256" y="1803"/>
                    <a:pt x="991" y="1685"/>
                    <a:pt x="847" y="1459"/>
                  </a:cubicBezTo>
                  <a:cubicBezTo>
                    <a:pt x="559" y="1011"/>
                    <a:pt x="870" y="677"/>
                    <a:pt x="1253" y="497"/>
                  </a:cubicBezTo>
                  <a:close/>
                  <a:moveTo>
                    <a:pt x="1984" y="1"/>
                  </a:moveTo>
                  <a:cubicBezTo>
                    <a:pt x="1763" y="1"/>
                    <a:pt x="1564" y="72"/>
                    <a:pt x="1418" y="228"/>
                  </a:cubicBezTo>
                  <a:cubicBezTo>
                    <a:pt x="1371" y="227"/>
                    <a:pt x="1324" y="226"/>
                    <a:pt x="1277" y="226"/>
                  </a:cubicBezTo>
                  <a:cubicBezTo>
                    <a:pt x="861" y="226"/>
                    <a:pt x="465" y="309"/>
                    <a:pt x="245" y="728"/>
                  </a:cubicBezTo>
                  <a:cubicBezTo>
                    <a:pt x="1" y="1191"/>
                    <a:pt x="165" y="1761"/>
                    <a:pt x="538" y="2103"/>
                  </a:cubicBezTo>
                  <a:cubicBezTo>
                    <a:pt x="825" y="2367"/>
                    <a:pt x="1210" y="2492"/>
                    <a:pt x="1597" y="2492"/>
                  </a:cubicBezTo>
                  <a:cubicBezTo>
                    <a:pt x="2319" y="2492"/>
                    <a:pt x="3045" y="2057"/>
                    <a:pt x="3144" y="1280"/>
                  </a:cubicBezTo>
                  <a:cubicBezTo>
                    <a:pt x="3207" y="781"/>
                    <a:pt x="2959" y="306"/>
                    <a:pt x="2486" y="109"/>
                  </a:cubicBezTo>
                  <a:cubicBezTo>
                    <a:pt x="2315" y="39"/>
                    <a:pt x="2144" y="1"/>
                    <a:pt x="19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3"/>
            <p:cNvSpPr/>
            <p:nvPr/>
          </p:nvSpPr>
          <p:spPr>
            <a:xfrm rot="-5400000">
              <a:off x="8809931" y="3488782"/>
              <a:ext cx="55575" cy="40500"/>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3"/>
            <p:cNvSpPr/>
            <p:nvPr/>
          </p:nvSpPr>
          <p:spPr>
            <a:xfrm rot="10800000">
              <a:off x="272053" y="880449"/>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3"/>
            <p:cNvSpPr/>
            <p:nvPr/>
          </p:nvSpPr>
          <p:spPr>
            <a:xfrm rot="10800000">
              <a:off x="165780" y="188369"/>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3"/>
            <p:cNvSpPr/>
            <p:nvPr/>
          </p:nvSpPr>
          <p:spPr>
            <a:xfrm>
              <a:off x="154392" y="1662207"/>
              <a:ext cx="96787" cy="75239"/>
            </a:xfrm>
            <a:custGeom>
              <a:rect b="b" l="l" r="r" t="t"/>
              <a:pathLst>
                <a:path extrusionOk="0" h="2493" w="3207">
                  <a:moveTo>
                    <a:pt x="2217" y="604"/>
                  </a:moveTo>
                  <a:cubicBezTo>
                    <a:pt x="2282" y="604"/>
                    <a:pt x="2355" y="619"/>
                    <a:pt x="2433" y="651"/>
                  </a:cubicBezTo>
                  <a:cubicBezTo>
                    <a:pt x="2693" y="759"/>
                    <a:pt x="2779" y="1068"/>
                    <a:pt x="2709" y="1320"/>
                  </a:cubicBezTo>
                  <a:cubicBezTo>
                    <a:pt x="2691" y="1261"/>
                    <a:pt x="2662" y="1202"/>
                    <a:pt x="2614" y="1143"/>
                  </a:cubicBezTo>
                  <a:cubicBezTo>
                    <a:pt x="2580" y="1102"/>
                    <a:pt x="2525" y="1079"/>
                    <a:pt x="2471" y="1079"/>
                  </a:cubicBezTo>
                  <a:cubicBezTo>
                    <a:pt x="2431" y="1079"/>
                    <a:pt x="2391" y="1091"/>
                    <a:pt x="2360" y="1120"/>
                  </a:cubicBezTo>
                  <a:cubicBezTo>
                    <a:pt x="2276" y="1199"/>
                    <a:pt x="2201" y="1245"/>
                    <a:pt x="2137" y="1245"/>
                  </a:cubicBezTo>
                  <a:cubicBezTo>
                    <a:pt x="2058" y="1245"/>
                    <a:pt x="1996" y="1175"/>
                    <a:pt x="1954" y="1012"/>
                  </a:cubicBezTo>
                  <a:cubicBezTo>
                    <a:pt x="1890" y="757"/>
                    <a:pt x="2011" y="604"/>
                    <a:pt x="2217" y="604"/>
                  </a:cubicBezTo>
                  <a:close/>
                  <a:moveTo>
                    <a:pt x="1253" y="497"/>
                  </a:moveTo>
                  <a:lnTo>
                    <a:pt x="1253" y="497"/>
                  </a:lnTo>
                  <a:cubicBezTo>
                    <a:pt x="1240" y="533"/>
                    <a:pt x="1227" y="571"/>
                    <a:pt x="1217" y="610"/>
                  </a:cubicBezTo>
                  <a:cubicBezTo>
                    <a:pt x="1103" y="1040"/>
                    <a:pt x="1198" y="1564"/>
                    <a:pt x="1532" y="1842"/>
                  </a:cubicBezTo>
                  <a:cubicBezTo>
                    <a:pt x="1256" y="1803"/>
                    <a:pt x="991" y="1685"/>
                    <a:pt x="847" y="1459"/>
                  </a:cubicBezTo>
                  <a:cubicBezTo>
                    <a:pt x="559" y="1011"/>
                    <a:pt x="870" y="677"/>
                    <a:pt x="1253" y="497"/>
                  </a:cubicBezTo>
                  <a:close/>
                  <a:moveTo>
                    <a:pt x="1984" y="1"/>
                  </a:moveTo>
                  <a:cubicBezTo>
                    <a:pt x="1763" y="1"/>
                    <a:pt x="1564" y="72"/>
                    <a:pt x="1418" y="228"/>
                  </a:cubicBezTo>
                  <a:cubicBezTo>
                    <a:pt x="1371" y="227"/>
                    <a:pt x="1324" y="226"/>
                    <a:pt x="1277" y="226"/>
                  </a:cubicBezTo>
                  <a:cubicBezTo>
                    <a:pt x="861" y="226"/>
                    <a:pt x="465" y="309"/>
                    <a:pt x="245" y="728"/>
                  </a:cubicBezTo>
                  <a:cubicBezTo>
                    <a:pt x="1" y="1191"/>
                    <a:pt x="165" y="1761"/>
                    <a:pt x="538" y="2103"/>
                  </a:cubicBezTo>
                  <a:cubicBezTo>
                    <a:pt x="825" y="2367"/>
                    <a:pt x="1210" y="2492"/>
                    <a:pt x="1597" y="2492"/>
                  </a:cubicBezTo>
                  <a:cubicBezTo>
                    <a:pt x="2319" y="2492"/>
                    <a:pt x="3045" y="2057"/>
                    <a:pt x="3144" y="1280"/>
                  </a:cubicBezTo>
                  <a:cubicBezTo>
                    <a:pt x="3207" y="781"/>
                    <a:pt x="2959" y="306"/>
                    <a:pt x="2486" y="109"/>
                  </a:cubicBezTo>
                  <a:cubicBezTo>
                    <a:pt x="2315" y="39"/>
                    <a:pt x="2144" y="1"/>
                    <a:pt x="19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3"/>
            <p:cNvSpPr/>
            <p:nvPr/>
          </p:nvSpPr>
          <p:spPr>
            <a:xfrm>
              <a:off x="350447" y="2067311"/>
              <a:ext cx="91687" cy="73518"/>
            </a:xfrm>
            <a:custGeom>
              <a:rect b="b" l="l" r="r" t="t"/>
              <a:pathLst>
                <a:path extrusionOk="0" h="2436" w="3038">
                  <a:moveTo>
                    <a:pt x="1683" y="660"/>
                  </a:moveTo>
                  <a:cubicBezTo>
                    <a:pt x="1733" y="660"/>
                    <a:pt x="1798" y="680"/>
                    <a:pt x="1878" y="728"/>
                  </a:cubicBezTo>
                  <a:cubicBezTo>
                    <a:pt x="1969" y="781"/>
                    <a:pt x="2081" y="886"/>
                    <a:pt x="2140" y="974"/>
                  </a:cubicBezTo>
                  <a:cubicBezTo>
                    <a:pt x="2180" y="1029"/>
                    <a:pt x="2213" y="1105"/>
                    <a:pt x="2237" y="1188"/>
                  </a:cubicBezTo>
                  <a:cubicBezTo>
                    <a:pt x="2181" y="1218"/>
                    <a:pt x="2116" y="1237"/>
                    <a:pt x="2050" y="1237"/>
                  </a:cubicBezTo>
                  <a:cubicBezTo>
                    <a:pt x="2037" y="1237"/>
                    <a:pt x="2024" y="1236"/>
                    <a:pt x="2011" y="1234"/>
                  </a:cubicBezTo>
                  <a:cubicBezTo>
                    <a:pt x="1878" y="1223"/>
                    <a:pt x="1730" y="1178"/>
                    <a:pt x="1638" y="1074"/>
                  </a:cubicBezTo>
                  <a:cubicBezTo>
                    <a:pt x="1514" y="933"/>
                    <a:pt x="1499" y="660"/>
                    <a:pt x="1683" y="660"/>
                  </a:cubicBezTo>
                  <a:close/>
                  <a:moveTo>
                    <a:pt x="780" y="592"/>
                  </a:moveTo>
                  <a:lnTo>
                    <a:pt x="780" y="592"/>
                  </a:lnTo>
                  <a:cubicBezTo>
                    <a:pt x="687" y="732"/>
                    <a:pt x="634" y="892"/>
                    <a:pt x="649" y="1067"/>
                  </a:cubicBezTo>
                  <a:cubicBezTo>
                    <a:pt x="678" y="1431"/>
                    <a:pt x="888" y="1558"/>
                    <a:pt x="1144" y="1569"/>
                  </a:cubicBezTo>
                  <a:cubicBezTo>
                    <a:pt x="1268" y="1689"/>
                    <a:pt x="1411" y="1787"/>
                    <a:pt x="1556" y="1851"/>
                  </a:cubicBezTo>
                  <a:cubicBezTo>
                    <a:pt x="1517" y="1854"/>
                    <a:pt x="1481" y="1855"/>
                    <a:pt x="1450" y="1855"/>
                  </a:cubicBezTo>
                  <a:cubicBezTo>
                    <a:pt x="1448" y="1855"/>
                    <a:pt x="1446" y="1855"/>
                    <a:pt x="1444" y="1855"/>
                  </a:cubicBezTo>
                  <a:cubicBezTo>
                    <a:pt x="1119" y="1855"/>
                    <a:pt x="815" y="1728"/>
                    <a:pt x="647" y="1435"/>
                  </a:cubicBezTo>
                  <a:cubicBezTo>
                    <a:pt x="497" y="1173"/>
                    <a:pt x="505" y="746"/>
                    <a:pt x="780" y="592"/>
                  </a:cubicBezTo>
                  <a:close/>
                  <a:moveTo>
                    <a:pt x="1945" y="0"/>
                  </a:moveTo>
                  <a:cubicBezTo>
                    <a:pt x="1816" y="0"/>
                    <a:pt x="1676" y="24"/>
                    <a:pt x="1536" y="68"/>
                  </a:cubicBezTo>
                  <a:cubicBezTo>
                    <a:pt x="1534" y="68"/>
                    <a:pt x="1531" y="68"/>
                    <a:pt x="1529" y="68"/>
                  </a:cubicBezTo>
                  <a:cubicBezTo>
                    <a:pt x="1348" y="68"/>
                    <a:pt x="1174" y="122"/>
                    <a:pt x="1035" y="242"/>
                  </a:cubicBezTo>
                  <a:cubicBezTo>
                    <a:pt x="984" y="235"/>
                    <a:pt x="935" y="232"/>
                    <a:pt x="887" y="232"/>
                  </a:cubicBezTo>
                  <a:cubicBezTo>
                    <a:pt x="419" y="232"/>
                    <a:pt x="70" y="568"/>
                    <a:pt x="40" y="1074"/>
                  </a:cubicBezTo>
                  <a:cubicBezTo>
                    <a:pt x="1" y="1702"/>
                    <a:pt x="470" y="2238"/>
                    <a:pt x="1060" y="2391"/>
                  </a:cubicBezTo>
                  <a:cubicBezTo>
                    <a:pt x="1176" y="2421"/>
                    <a:pt x="1299" y="2436"/>
                    <a:pt x="1424" y="2436"/>
                  </a:cubicBezTo>
                  <a:cubicBezTo>
                    <a:pt x="1906" y="2436"/>
                    <a:pt x="2424" y="2221"/>
                    <a:pt x="2700" y="1840"/>
                  </a:cubicBezTo>
                  <a:cubicBezTo>
                    <a:pt x="2800" y="1703"/>
                    <a:pt x="2848" y="1562"/>
                    <a:pt x="2860" y="1421"/>
                  </a:cubicBezTo>
                  <a:cubicBezTo>
                    <a:pt x="2910" y="1328"/>
                    <a:pt x="2946" y="1224"/>
                    <a:pt x="2961" y="1114"/>
                  </a:cubicBezTo>
                  <a:cubicBezTo>
                    <a:pt x="3038" y="563"/>
                    <a:pt x="2579" y="59"/>
                    <a:pt x="2043" y="5"/>
                  </a:cubicBezTo>
                  <a:cubicBezTo>
                    <a:pt x="2011" y="2"/>
                    <a:pt x="1978" y="0"/>
                    <a:pt x="19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_1">
    <p:spTree>
      <p:nvGrpSpPr>
        <p:cNvPr id="524" name="Shape 524"/>
        <p:cNvGrpSpPr/>
        <p:nvPr/>
      </p:nvGrpSpPr>
      <p:grpSpPr>
        <a:xfrm>
          <a:off x="0" y="0"/>
          <a:ext cx="0" cy="0"/>
          <a:chOff x="0" y="0"/>
          <a:chExt cx="0" cy="0"/>
        </a:xfrm>
      </p:grpSpPr>
      <p:grpSp>
        <p:nvGrpSpPr>
          <p:cNvPr id="525" name="Google Shape;525;p24"/>
          <p:cNvGrpSpPr/>
          <p:nvPr/>
        </p:nvGrpSpPr>
        <p:grpSpPr>
          <a:xfrm>
            <a:off x="-1395849" y="2776623"/>
            <a:ext cx="3747509" cy="3816319"/>
            <a:chOff x="-1395849" y="2776623"/>
            <a:chExt cx="3747509" cy="3816319"/>
          </a:xfrm>
        </p:grpSpPr>
        <p:sp>
          <p:nvSpPr>
            <p:cNvPr id="526" name="Google Shape;526;p24"/>
            <p:cNvSpPr/>
            <p:nvPr/>
          </p:nvSpPr>
          <p:spPr>
            <a:xfrm>
              <a:off x="-1395849" y="2776623"/>
              <a:ext cx="3747509" cy="3816319"/>
            </a:xfrm>
            <a:custGeom>
              <a:rect b="b" l="l" r="r" t="t"/>
              <a:pathLst>
                <a:path extrusionOk="0" h="38766" w="38068">
                  <a:moveTo>
                    <a:pt x="8304" y="1"/>
                  </a:moveTo>
                  <a:cubicBezTo>
                    <a:pt x="4220" y="1"/>
                    <a:pt x="1952" y="5744"/>
                    <a:pt x="1239" y="9292"/>
                  </a:cubicBezTo>
                  <a:cubicBezTo>
                    <a:pt x="0" y="15446"/>
                    <a:pt x="1667" y="21663"/>
                    <a:pt x="5457" y="26612"/>
                  </a:cubicBezTo>
                  <a:cubicBezTo>
                    <a:pt x="7875" y="29770"/>
                    <a:pt x="10681" y="32810"/>
                    <a:pt x="13967" y="35078"/>
                  </a:cubicBezTo>
                  <a:cubicBezTo>
                    <a:pt x="16653" y="36931"/>
                    <a:pt x="19798" y="38250"/>
                    <a:pt x="23016" y="38644"/>
                  </a:cubicBezTo>
                  <a:cubicBezTo>
                    <a:pt x="23672" y="38724"/>
                    <a:pt x="24330" y="38766"/>
                    <a:pt x="24989" y="38766"/>
                  </a:cubicBezTo>
                  <a:cubicBezTo>
                    <a:pt x="26063" y="38766"/>
                    <a:pt x="27136" y="38655"/>
                    <a:pt x="28194" y="38418"/>
                  </a:cubicBezTo>
                  <a:cubicBezTo>
                    <a:pt x="35362" y="36816"/>
                    <a:pt x="38067" y="28498"/>
                    <a:pt x="33164" y="22944"/>
                  </a:cubicBezTo>
                  <a:cubicBezTo>
                    <a:pt x="31007" y="20500"/>
                    <a:pt x="27740" y="19079"/>
                    <a:pt x="24487" y="19079"/>
                  </a:cubicBezTo>
                  <a:cubicBezTo>
                    <a:pt x="24308" y="19079"/>
                    <a:pt x="24129" y="19084"/>
                    <a:pt x="23951" y="19092"/>
                  </a:cubicBezTo>
                  <a:cubicBezTo>
                    <a:pt x="22198" y="19178"/>
                    <a:pt x="20480" y="19621"/>
                    <a:pt x="18886" y="20344"/>
                  </a:cubicBezTo>
                  <a:cubicBezTo>
                    <a:pt x="19553" y="18632"/>
                    <a:pt x="19664" y="16695"/>
                    <a:pt x="19099" y="14941"/>
                  </a:cubicBezTo>
                  <a:cubicBezTo>
                    <a:pt x="18426" y="12854"/>
                    <a:pt x="16762" y="11257"/>
                    <a:pt x="14676" y="10607"/>
                  </a:cubicBezTo>
                  <a:cubicBezTo>
                    <a:pt x="14095" y="10427"/>
                    <a:pt x="13490" y="10334"/>
                    <a:pt x="12886" y="10334"/>
                  </a:cubicBezTo>
                  <a:cubicBezTo>
                    <a:pt x="12657" y="10334"/>
                    <a:pt x="12428" y="10347"/>
                    <a:pt x="12200" y="10374"/>
                  </a:cubicBezTo>
                  <a:cubicBezTo>
                    <a:pt x="14161" y="7371"/>
                    <a:pt x="14423" y="2449"/>
                    <a:pt x="10707" y="615"/>
                  </a:cubicBezTo>
                  <a:cubicBezTo>
                    <a:pt x="9845" y="190"/>
                    <a:pt x="9045" y="1"/>
                    <a:pt x="8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7" name="Google Shape;527;p24"/>
            <p:cNvPicPr preferRelativeResize="0"/>
            <p:nvPr/>
          </p:nvPicPr>
          <p:blipFill rotWithShape="1">
            <a:blip r:embed="rId2">
              <a:alphaModFix/>
            </a:blip>
            <a:srcRect b="3515" l="-7190" r="7190" t="10521"/>
            <a:stretch/>
          </p:blipFill>
          <p:spPr>
            <a:xfrm rot="10800000">
              <a:off x="-553076" y="4217533"/>
              <a:ext cx="1286600" cy="1413074"/>
            </a:xfrm>
            <a:prstGeom prst="rect">
              <a:avLst/>
            </a:prstGeom>
            <a:noFill/>
            <a:ln>
              <a:noFill/>
            </a:ln>
          </p:spPr>
        </p:pic>
        <p:pic>
          <p:nvPicPr>
            <p:cNvPr id="528" name="Google Shape;528;p24"/>
            <p:cNvPicPr preferRelativeResize="0"/>
            <p:nvPr/>
          </p:nvPicPr>
          <p:blipFill rotWithShape="1">
            <a:blip r:embed="rId3">
              <a:alphaModFix/>
            </a:blip>
            <a:srcRect b="10099" l="22497" r="50322" t="18675"/>
            <a:stretch/>
          </p:blipFill>
          <p:spPr>
            <a:xfrm rot="-822971">
              <a:off x="82428" y="3639912"/>
              <a:ext cx="241352" cy="754377"/>
            </a:xfrm>
            <a:prstGeom prst="rect">
              <a:avLst/>
            </a:prstGeom>
            <a:noFill/>
            <a:ln>
              <a:noFill/>
            </a:ln>
          </p:spPr>
        </p:pic>
        <p:pic>
          <p:nvPicPr>
            <p:cNvPr id="529" name="Google Shape;529;p24"/>
            <p:cNvPicPr preferRelativeResize="0"/>
            <p:nvPr/>
          </p:nvPicPr>
          <p:blipFill rotWithShape="1">
            <a:blip r:embed="rId4">
              <a:alphaModFix/>
            </a:blip>
            <a:srcRect b="15569" l="0" r="0" t="15569"/>
            <a:stretch/>
          </p:blipFill>
          <p:spPr>
            <a:xfrm rot="-5400000">
              <a:off x="-614038" y="4463457"/>
              <a:ext cx="1943224" cy="876149"/>
            </a:xfrm>
            <a:prstGeom prst="rect">
              <a:avLst/>
            </a:prstGeom>
            <a:noFill/>
            <a:ln>
              <a:noFill/>
            </a:ln>
          </p:spPr>
        </p:pic>
        <p:sp>
          <p:nvSpPr>
            <p:cNvPr id="530" name="Google Shape;530;p24"/>
            <p:cNvSpPr/>
            <p:nvPr/>
          </p:nvSpPr>
          <p:spPr>
            <a:xfrm flipH="1" rot="-10606007">
              <a:off x="317490" y="3689838"/>
              <a:ext cx="80174" cy="62324"/>
            </a:xfrm>
            <a:custGeom>
              <a:rect b="b" l="l" r="r" t="t"/>
              <a:pathLst>
                <a:path extrusionOk="0" h="2493" w="3207">
                  <a:moveTo>
                    <a:pt x="2217" y="604"/>
                  </a:moveTo>
                  <a:cubicBezTo>
                    <a:pt x="2282" y="604"/>
                    <a:pt x="2355" y="619"/>
                    <a:pt x="2433" y="651"/>
                  </a:cubicBezTo>
                  <a:cubicBezTo>
                    <a:pt x="2693" y="759"/>
                    <a:pt x="2779" y="1068"/>
                    <a:pt x="2709" y="1320"/>
                  </a:cubicBezTo>
                  <a:cubicBezTo>
                    <a:pt x="2691" y="1261"/>
                    <a:pt x="2662" y="1202"/>
                    <a:pt x="2614" y="1143"/>
                  </a:cubicBezTo>
                  <a:cubicBezTo>
                    <a:pt x="2580" y="1102"/>
                    <a:pt x="2525" y="1079"/>
                    <a:pt x="2471" y="1079"/>
                  </a:cubicBezTo>
                  <a:cubicBezTo>
                    <a:pt x="2431" y="1079"/>
                    <a:pt x="2391" y="1091"/>
                    <a:pt x="2360" y="1120"/>
                  </a:cubicBezTo>
                  <a:cubicBezTo>
                    <a:pt x="2276" y="1199"/>
                    <a:pt x="2201" y="1245"/>
                    <a:pt x="2137" y="1245"/>
                  </a:cubicBezTo>
                  <a:cubicBezTo>
                    <a:pt x="2058" y="1245"/>
                    <a:pt x="1996" y="1175"/>
                    <a:pt x="1954" y="1012"/>
                  </a:cubicBezTo>
                  <a:cubicBezTo>
                    <a:pt x="1890" y="757"/>
                    <a:pt x="2011" y="604"/>
                    <a:pt x="2217" y="604"/>
                  </a:cubicBezTo>
                  <a:close/>
                  <a:moveTo>
                    <a:pt x="1253" y="497"/>
                  </a:moveTo>
                  <a:lnTo>
                    <a:pt x="1253" y="497"/>
                  </a:lnTo>
                  <a:cubicBezTo>
                    <a:pt x="1240" y="533"/>
                    <a:pt x="1227" y="571"/>
                    <a:pt x="1217" y="610"/>
                  </a:cubicBezTo>
                  <a:cubicBezTo>
                    <a:pt x="1103" y="1040"/>
                    <a:pt x="1198" y="1564"/>
                    <a:pt x="1532" y="1842"/>
                  </a:cubicBezTo>
                  <a:cubicBezTo>
                    <a:pt x="1256" y="1803"/>
                    <a:pt x="991" y="1685"/>
                    <a:pt x="847" y="1459"/>
                  </a:cubicBezTo>
                  <a:cubicBezTo>
                    <a:pt x="559" y="1011"/>
                    <a:pt x="870" y="677"/>
                    <a:pt x="1253" y="497"/>
                  </a:cubicBezTo>
                  <a:close/>
                  <a:moveTo>
                    <a:pt x="1984" y="1"/>
                  </a:moveTo>
                  <a:cubicBezTo>
                    <a:pt x="1763" y="1"/>
                    <a:pt x="1564" y="72"/>
                    <a:pt x="1418" y="228"/>
                  </a:cubicBezTo>
                  <a:cubicBezTo>
                    <a:pt x="1371" y="227"/>
                    <a:pt x="1324" y="226"/>
                    <a:pt x="1277" y="226"/>
                  </a:cubicBezTo>
                  <a:cubicBezTo>
                    <a:pt x="861" y="226"/>
                    <a:pt x="465" y="309"/>
                    <a:pt x="245" y="728"/>
                  </a:cubicBezTo>
                  <a:cubicBezTo>
                    <a:pt x="1" y="1191"/>
                    <a:pt x="165" y="1761"/>
                    <a:pt x="538" y="2103"/>
                  </a:cubicBezTo>
                  <a:cubicBezTo>
                    <a:pt x="825" y="2367"/>
                    <a:pt x="1210" y="2492"/>
                    <a:pt x="1597" y="2492"/>
                  </a:cubicBezTo>
                  <a:cubicBezTo>
                    <a:pt x="2319" y="2492"/>
                    <a:pt x="3045" y="2057"/>
                    <a:pt x="3144" y="1280"/>
                  </a:cubicBezTo>
                  <a:cubicBezTo>
                    <a:pt x="3207" y="781"/>
                    <a:pt x="2959" y="306"/>
                    <a:pt x="2486" y="109"/>
                  </a:cubicBezTo>
                  <a:cubicBezTo>
                    <a:pt x="2315" y="39"/>
                    <a:pt x="2144" y="1"/>
                    <a:pt x="19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4"/>
            <p:cNvSpPr/>
            <p:nvPr/>
          </p:nvSpPr>
          <p:spPr>
            <a:xfrm flipH="1" rot="5400000">
              <a:off x="307573" y="3230857"/>
              <a:ext cx="100000" cy="80250"/>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4"/>
            <p:cNvSpPr/>
            <p:nvPr/>
          </p:nvSpPr>
          <p:spPr>
            <a:xfrm flipH="1" rot="-10606007">
              <a:off x="75478" y="3335576"/>
              <a:ext cx="55575" cy="40500"/>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3" name="Google Shape;533;p2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34" name="Google Shape;534;p24"/>
          <p:cNvSpPr txBox="1"/>
          <p:nvPr>
            <p:ph idx="1" type="subTitle"/>
          </p:nvPr>
        </p:nvSpPr>
        <p:spPr>
          <a:xfrm>
            <a:off x="721675" y="1748073"/>
            <a:ext cx="2199600" cy="8562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35" name="Google Shape;535;p24"/>
          <p:cNvSpPr txBox="1"/>
          <p:nvPr>
            <p:ph idx="2" type="subTitle"/>
          </p:nvPr>
        </p:nvSpPr>
        <p:spPr>
          <a:xfrm>
            <a:off x="3472177" y="1748073"/>
            <a:ext cx="2199600" cy="8562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36" name="Google Shape;536;p24"/>
          <p:cNvSpPr txBox="1"/>
          <p:nvPr>
            <p:ph idx="3" type="subTitle"/>
          </p:nvPr>
        </p:nvSpPr>
        <p:spPr>
          <a:xfrm>
            <a:off x="721675" y="3220975"/>
            <a:ext cx="2199600" cy="8562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37" name="Google Shape;537;p24"/>
          <p:cNvSpPr txBox="1"/>
          <p:nvPr>
            <p:ph idx="4" type="subTitle"/>
          </p:nvPr>
        </p:nvSpPr>
        <p:spPr>
          <a:xfrm>
            <a:off x="3472177" y="3220975"/>
            <a:ext cx="2199600" cy="8562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38" name="Google Shape;538;p24"/>
          <p:cNvSpPr txBox="1"/>
          <p:nvPr>
            <p:ph idx="5" type="subTitle"/>
          </p:nvPr>
        </p:nvSpPr>
        <p:spPr>
          <a:xfrm>
            <a:off x="6222678" y="1748073"/>
            <a:ext cx="2199600" cy="8562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39" name="Google Shape;539;p24"/>
          <p:cNvSpPr txBox="1"/>
          <p:nvPr>
            <p:ph idx="6" type="subTitle"/>
          </p:nvPr>
        </p:nvSpPr>
        <p:spPr>
          <a:xfrm>
            <a:off x="6222678" y="3220975"/>
            <a:ext cx="2199600" cy="8562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40" name="Google Shape;540;p24"/>
          <p:cNvSpPr txBox="1"/>
          <p:nvPr>
            <p:ph idx="7" type="subTitle"/>
          </p:nvPr>
        </p:nvSpPr>
        <p:spPr>
          <a:xfrm>
            <a:off x="720000" y="1438550"/>
            <a:ext cx="2202900" cy="4926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sz="2000">
                <a:solidFill>
                  <a:schemeClr val="dk1"/>
                </a:solidFill>
                <a:latin typeface="Fraunces SemiBold"/>
                <a:ea typeface="Fraunces SemiBold"/>
                <a:cs typeface="Fraunces SemiBold"/>
                <a:sym typeface="Fraunces SemiBol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541" name="Google Shape;541;p24"/>
          <p:cNvSpPr txBox="1"/>
          <p:nvPr>
            <p:ph idx="8" type="subTitle"/>
          </p:nvPr>
        </p:nvSpPr>
        <p:spPr>
          <a:xfrm>
            <a:off x="3470505" y="1438550"/>
            <a:ext cx="2202900" cy="4926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sz="2000">
                <a:solidFill>
                  <a:schemeClr val="dk1"/>
                </a:solidFill>
                <a:latin typeface="Fraunces SemiBold"/>
                <a:ea typeface="Fraunces SemiBold"/>
                <a:cs typeface="Fraunces SemiBold"/>
                <a:sym typeface="Fraunces SemiBol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542" name="Google Shape;542;p24"/>
          <p:cNvSpPr txBox="1"/>
          <p:nvPr>
            <p:ph idx="9" type="subTitle"/>
          </p:nvPr>
        </p:nvSpPr>
        <p:spPr>
          <a:xfrm>
            <a:off x="6221011" y="1438550"/>
            <a:ext cx="2202900" cy="4926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sz="2000">
                <a:solidFill>
                  <a:schemeClr val="dk1"/>
                </a:solidFill>
                <a:latin typeface="Fraunces SemiBold"/>
                <a:ea typeface="Fraunces SemiBold"/>
                <a:cs typeface="Fraunces SemiBold"/>
                <a:sym typeface="Fraunces SemiBol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543" name="Google Shape;543;p24"/>
          <p:cNvSpPr txBox="1"/>
          <p:nvPr>
            <p:ph idx="13" type="subTitle"/>
          </p:nvPr>
        </p:nvSpPr>
        <p:spPr>
          <a:xfrm>
            <a:off x="720000" y="2914281"/>
            <a:ext cx="2202900" cy="4926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sz="2000">
                <a:solidFill>
                  <a:schemeClr val="dk1"/>
                </a:solidFill>
                <a:latin typeface="Fraunces SemiBold"/>
                <a:ea typeface="Fraunces SemiBold"/>
                <a:cs typeface="Fraunces SemiBold"/>
                <a:sym typeface="Fraunces SemiBol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544" name="Google Shape;544;p24"/>
          <p:cNvSpPr txBox="1"/>
          <p:nvPr>
            <p:ph idx="14" type="subTitle"/>
          </p:nvPr>
        </p:nvSpPr>
        <p:spPr>
          <a:xfrm>
            <a:off x="3470505" y="2914281"/>
            <a:ext cx="2202900" cy="4926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sz="2000">
                <a:solidFill>
                  <a:schemeClr val="dk1"/>
                </a:solidFill>
                <a:latin typeface="Fraunces SemiBold"/>
                <a:ea typeface="Fraunces SemiBold"/>
                <a:cs typeface="Fraunces SemiBold"/>
                <a:sym typeface="Fraunces SemiBol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545" name="Google Shape;545;p24"/>
          <p:cNvSpPr txBox="1"/>
          <p:nvPr>
            <p:ph idx="15" type="subTitle"/>
          </p:nvPr>
        </p:nvSpPr>
        <p:spPr>
          <a:xfrm>
            <a:off x="6221011" y="2914281"/>
            <a:ext cx="2202900" cy="4926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sz="2000">
                <a:solidFill>
                  <a:schemeClr val="dk1"/>
                </a:solidFill>
                <a:latin typeface="Fraunces SemiBold"/>
                <a:ea typeface="Fraunces SemiBold"/>
                <a:cs typeface="Fraunces SemiBold"/>
                <a:sym typeface="Fraunces SemiBol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546" name="Google Shape;546;p24"/>
          <p:cNvSpPr/>
          <p:nvPr/>
        </p:nvSpPr>
        <p:spPr>
          <a:xfrm flipH="1" rot="10405325">
            <a:off x="8639383" y="1558433"/>
            <a:ext cx="906264" cy="904931"/>
          </a:xfrm>
          <a:custGeom>
            <a:rect b="b" l="l" r="r" t="t"/>
            <a:pathLst>
              <a:path extrusionOk="0" h="13573" w="13593">
                <a:moveTo>
                  <a:pt x="3897" y="5135"/>
                </a:moveTo>
                <a:cubicBezTo>
                  <a:pt x="4220" y="5167"/>
                  <a:pt x="4538" y="5239"/>
                  <a:pt x="4840" y="5348"/>
                </a:cubicBezTo>
                <a:cubicBezTo>
                  <a:pt x="5554" y="5605"/>
                  <a:pt x="6192" y="6032"/>
                  <a:pt x="6755" y="6535"/>
                </a:cubicBezTo>
                <a:cubicBezTo>
                  <a:pt x="7051" y="6796"/>
                  <a:pt x="7325" y="7081"/>
                  <a:pt x="7584" y="7380"/>
                </a:cubicBezTo>
                <a:cubicBezTo>
                  <a:pt x="7832" y="7664"/>
                  <a:pt x="8092" y="7958"/>
                  <a:pt x="8273" y="8291"/>
                </a:cubicBezTo>
                <a:cubicBezTo>
                  <a:pt x="8452" y="8619"/>
                  <a:pt x="8559" y="9029"/>
                  <a:pt x="8311" y="9352"/>
                </a:cubicBezTo>
                <a:cubicBezTo>
                  <a:pt x="8120" y="9597"/>
                  <a:pt x="7790" y="9719"/>
                  <a:pt x="7487" y="9720"/>
                </a:cubicBezTo>
                <a:cubicBezTo>
                  <a:pt x="7486" y="9720"/>
                  <a:pt x="7485" y="9720"/>
                  <a:pt x="7484" y="9720"/>
                </a:cubicBezTo>
                <a:cubicBezTo>
                  <a:pt x="6722" y="9720"/>
                  <a:pt x="6067" y="9054"/>
                  <a:pt x="5587" y="8533"/>
                </a:cubicBezTo>
                <a:cubicBezTo>
                  <a:pt x="4723" y="7596"/>
                  <a:pt x="4069" y="6408"/>
                  <a:pt x="3897" y="5135"/>
                </a:cubicBezTo>
                <a:close/>
                <a:moveTo>
                  <a:pt x="7609" y="0"/>
                </a:moveTo>
                <a:cubicBezTo>
                  <a:pt x="7080" y="0"/>
                  <a:pt x="6552" y="101"/>
                  <a:pt x="6047" y="332"/>
                </a:cubicBezTo>
                <a:cubicBezTo>
                  <a:pt x="4732" y="934"/>
                  <a:pt x="3851" y="2267"/>
                  <a:pt x="3600" y="3665"/>
                </a:cubicBezTo>
                <a:cubicBezTo>
                  <a:pt x="3534" y="4037"/>
                  <a:pt x="3515" y="4412"/>
                  <a:pt x="3537" y="4784"/>
                </a:cubicBezTo>
                <a:lnTo>
                  <a:pt x="3537" y="4784"/>
                </a:lnTo>
                <a:cubicBezTo>
                  <a:pt x="3535" y="4784"/>
                  <a:pt x="3532" y="4784"/>
                  <a:pt x="3530" y="4784"/>
                </a:cubicBezTo>
                <a:cubicBezTo>
                  <a:pt x="3016" y="4784"/>
                  <a:pt x="2502" y="4882"/>
                  <a:pt x="2025" y="5072"/>
                </a:cubicBezTo>
                <a:cubicBezTo>
                  <a:pt x="1406" y="5321"/>
                  <a:pt x="840" y="5748"/>
                  <a:pt x="493" y="6326"/>
                </a:cubicBezTo>
                <a:cubicBezTo>
                  <a:pt x="59" y="7049"/>
                  <a:pt x="1" y="7923"/>
                  <a:pt x="177" y="8734"/>
                </a:cubicBezTo>
                <a:cubicBezTo>
                  <a:pt x="511" y="10277"/>
                  <a:pt x="1564" y="11653"/>
                  <a:pt x="2866" y="12514"/>
                </a:cubicBezTo>
                <a:cubicBezTo>
                  <a:pt x="3922" y="13212"/>
                  <a:pt x="5169" y="13572"/>
                  <a:pt x="6424" y="13572"/>
                </a:cubicBezTo>
                <a:cubicBezTo>
                  <a:pt x="6858" y="13572"/>
                  <a:pt x="7292" y="13529"/>
                  <a:pt x="7720" y="13442"/>
                </a:cubicBezTo>
                <a:cubicBezTo>
                  <a:pt x="8132" y="13359"/>
                  <a:pt x="8534" y="13234"/>
                  <a:pt x="8921" y="13074"/>
                </a:cubicBezTo>
                <a:cubicBezTo>
                  <a:pt x="9092" y="13003"/>
                  <a:pt x="9006" y="12766"/>
                  <a:pt x="8850" y="12766"/>
                </a:cubicBezTo>
                <a:cubicBezTo>
                  <a:pt x="8829" y="12766"/>
                  <a:pt x="8807" y="12770"/>
                  <a:pt x="8784" y="12779"/>
                </a:cubicBezTo>
                <a:cubicBezTo>
                  <a:pt x="8032" y="13091"/>
                  <a:pt x="7220" y="13248"/>
                  <a:pt x="6409" y="13248"/>
                </a:cubicBezTo>
                <a:cubicBezTo>
                  <a:pt x="5627" y="13248"/>
                  <a:pt x="4845" y="13102"/>
                  <a:pt x="4116" y="12807"/>
                </a:cubicBezTo>
                <a:cubicBezTo>
                  <a:pt x="2789" y="12271"/>
                  <a:pt x="1660" y="11251"/>
                  <a:pt x="990" y="9989"/>
                </a:cubicBezTo>
                <a:cubicBezTo>
                  <a:pt x="314" y="8715"/>
                  <a:pt x="55" y="6986"/>
                  <a:pt x="1245" y="5926"/>
                </a:cubicBezTo>
                <a:cubicBezTo>
                  <a:pt x="1867" y="5372"/>
                  <a:pt x="2682" y="5115"/>
                  <a:pt x="3501" y="5115"/>
                </a:cubicBezTo>
                <a:cubicBezTo>
                  <a:pt x="3523" y="5115"/>
                  <a:pt x="3546" y="5115"/>
                  <a:pt x="3568" y="5116"/>
                </a:cubicBezTo>
                <a:lnTo>
                  <a:pt x="3568" y="5116"/>
                </a:lnTo>
                <a:cubicBezTo>
                  <a:pt x="3702" y="6181"/>
                  <a:pt x="4162" y="7210"/>
                  <a:pt x="4790" y="8073"/>
                </a:cubicBezTo>
                <a:cubicBezTo>
                  <a:pt x="5019" y="8388"/>
                  <a:pt x="5272" y="8685"/>
                  <a:pt x="5548" y="8960"/>
                </a:cubicBezTo>
                <a:cubicBezTo>
                  <a:pt x="5846" y="9260"/>
                  <a:pt x="6167" y="9554"/>
                  <a:pt x="6537" y="9764"/>
                </a:cubicBezTo>
                <a:cubicBezTo>
                  <a:pt x="6832" y="9931"/>
                  <a:pt x="7179" y="10034"/>
                  <a:pt x="7516" y="10034"/>
                </a:cubicBezTo>
                <a:cubicBezTo>
                  <a:pt x="7902" y="10034"/>
                  <a:pt x="8276" y="9900"/>
                  <a:pt x="8548" y="9575"/>
                </a:cubicBezTo>
                <a:cubicBezTo>
                  <a:pt x="9125" y="8883"/>
                  <a:pt x="8535" y="8018"/>
                  <a:pt x="8075" y="7455"/>
                </a:cubicBezTo>
                <a:cubicBezTo>
                  <a:pt x="7540" y="6803"/>
                  <a:pt x="6937" y="6194"/>
                  <a:pt x="6240" y="5715"/>
                </a:cubicBezTo>
                <a:cubicBezTo>
                  <a:pt x="5593" y="5269"/>
                  <a:pt x="4848" y="4928"/>
                  <a:pt x="4065" y="4820"/>
                </a:cubicBezTo>
                <a:cubicBezTo>
                  <a:pt x="3998" y="4811"/>
                  <a:pt x="3931" y="4804"/>
                  <a:pt x="3863" y="4798"/>
                </a:cubicBezTo>
                <a:lnTo>
                  <a:pt x="3863" y="4798"/>
                </a:lnTo>
                <a:cubicBezTo>
                  <a:pt x="3860" y="4743"/>
                  <a:pt x="3857" y="4687"/>
                  <a:pt x="3855" y="4631"/>
                </a:cubicBezTo>
                <a:cubicBezTo>
                  <a:pt x="3814" y="3326"/>
                  <a:pt x="4365" y="1996"/>
                  <a:pt x="5369" y="1148"/>
                </a:cubicBezTo>
                <a:cubicBezTo>
                  <a:pt x="5891" y="705"/>
                  <a:pt x="6521" y="427"/>
                  <a:pt x="7201" y="345"/>
                </a:cubicBezTo>
                <a:cubicBezTo>
                  <a:pt x="7341" y="329"/>
                  <a:pt x="7482" y="321"/>
                  <a:pt x="7622" y="321"/>
                </a:cubicBezTo>
                <a:cubicBezTo>
                  <a:pt x="8254" y="321"/>
                  <a:pt x="8883" y="479"/>
                  <a:pt x="9465" y="723"/>
                </a:cubicBezTo>
                <a:cubicBezTo>
                  <a:pt x="10190" y="1027"/>
                  <a:pt x="10856" y="1470"/>
                  <a:pt x="11447" y="1987"/>
                </a:cubicBezTo>
                <a:cubicBezTo>
                  <a:pt x="12034" y="2501"/>
                  <a:pt x="12556" y="3148"/>
                  <a:pt x="12697" y="3936"/>
                </a:cubicBezTo>
                <a:cubicBezTo>
                  <a:pt x="12765" y="4318"/>
                  <a:pt x="12738" y="4702"/>
                  <a:pt x="12592" y="5062"/>
                </a:cubicBezTo>
                <a:cubicBezTo>
                  <a:pt x="12543" y="5186"/>
                  <a:pt x="12648" y="5277"/>
                  <a:pt x="12751" y="5277"/>
                </a:cubicBezTo>
                <a:cubicBezTo>
                  <a:pt x="12810" y="5277"/>
                  <a:pt x="12868" y="5248"/>
                  <a:pt x="12897" y="5177"/>
                </a:cubicBezTo>
                <a:cubicBezTo>
                  <a:pt x="13593" y="3451"/>
                  <a:pt x="12046" y="1894"/>
                  <a:pt x="10728" y="1033"/>
                </a:cubicBezTo>
                <a:cubicBezTo>
                  <a:pt x="9809" y="433"/>
                  <a:pt x="8706" y="0"/>
                  <a:pt x="76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7" name="Google Shape;547;p24"/>
          <p:cNvPicPr preferRelativeResize="0"/>
          <p:nvPr/>
        </p:nvPicPr>
        <p:blipFill rotWithShape="1">
          <a:blip r:embed="rId3">
            <a:alphaModFix/>
          </a:blip>
          <a:srcRect b="10099" l="22497" r="50322" t="18675"/>
          <a:stretch/>
        </p:blipFill>
        <p:spPr>
          <a:xfrm rot="9977029">
            <a:off x="8788081" y="188557"/>
            <a:ext cx="241352" cy="754377"/>
          </a:xfrm>
          <a:prstGeom prst="rect">
            <a:avLst/>
          </a:prstGeom>
          <a:noFill/>
          <a:ln>
            <a:noFill/>
          </a:ln>
        </p:spPr>
      </p:pic>
      <p:sp>
        <p:nvSpPr>
          <p:cNvPr id="548" name="Google Shape;548;p24"/>
          <p:cNvSpPr/>
          <p:nvPr/>
        </p:nvSpPr>
        <p:spPr>
          <a:xfrm flipH="1" rot="193993">
            <a:off x="8508672" y="534583"/>
            <a:ext cx="80174" cy="62324"/>
          </a:xfrm>
          <a:custGeom>
            <a:rect b="b" l="l" r="r" t="t"/>
            <a:pathLst>
              <a:path extrusionOk="0" h="2493" w="3207">
                <a:moveTo>
                  <a:pt x="2217" y="604"/>
                </a:moveTo>
                <a:cubicBezTo>
                  <a:pt x="2282" y="604"/>
                  <a:pt x="2355" y="619"/>
                  <a:pt x="2433" y="651"/>
                </a:cubicBezTo>
                <a:cubicBezTo>
                  <a:pt x="2693" y="759"/>
                  <a:pt x="2779" y="1068"/>
                  <a:pt x="2709" y="1320"/>
                </a:cubicBezTo>
                <a:cubicBezTo>
                  <a:pt x="2691" y="1261"/>
                  <a:pt x="2662" y="1202"/>
                  <a:pt x="2614" y="1143"/>
                </a:cubicBezTo>
                <a:cubicBezTo>
                  <a:pt x="2580" y="1102"/>
                  <a:pt x="2525" y="1079"/>
                  <a:pt x="2471" y="1079"/>
                </a:cubicBezTo>
                <a:cubicBezTo>
                  <a:pt x="2431" y="1079"/>
                  <a:pt x="2391" y="1091"/>
                  <a:pt x="2360" y="1120"/>
                </a:cubicBezTo>
                <a:cubicBezTo>
                  <a:pt x="2276" y="1199"/>
                  <a:pt x="2201" y="1245"/>
                  <a:pt x="2137" y="1245"/>
                </a:cubicBezTo>
                <a:cubicBezTo>
                  <a:pt x="2058" y="1245"/>
                  <a:pt x="1996" y="1175"/>
                  <a:pt x="1954" y="1012"/>
                </a:cubicBezTo>
                <a:cubicBezTo>
                  <a:pt x="1890" y="757"/>
                  <a:pt x="2011" y="604"/>
                  <a:pt x="2217" y="604"/>
                </a:cubicBezTo>
                <a:close/>
                <a:moveTo>
                  <a:pt x="1253" y="497"/>
                </a:moveTo>
                <a:lnTo>
                  <a:pt x="1253" y="497"/>
                </a:lnTo>
                <a:cubicBezTo>
                  <a:pt x="1240" y="533"/>
                  <a:pt x="1227" y="571"/>
                  <a:pt x="1217" y="610"/>
                </a:cubicBezTo>
                <a:cubicBezTo>
                  <a:pt x="1103" y="1040"/>
                  <a:pt x="1198" y="1564"/>
                  <a:pt x="1532" y="1842"/>
                </a:cubicBezTo>
                <a:cubicBezTo>
                  <a:pt x="1256" y="1803"/>
                  <a:pt x="991" y="1685"/>
                  <a:pt x="847" y="1459"/>
                </a:cubicBezTo>
                <a:cubicBezTo>
                  <a:pt x="559" y="1011"/>
                  <a:pt x="870" y="677"/>
                  <a:pt x="1253" y="497"/>
                </a:cubicBezTo>
                <a:close/>
                <a:moveTo>
                  <a:pt x="1984" y="1"/>
                </a:moveTo>
                <a:cubicBezTo>
                  <a:pt x="1763" y="1"/>
                  <a:pt x="1564" y="72"/>
                  <a:pt x="1418" y="228"/>
                </a:cubicBezTo>
                <a:cubicBezTo>
                  <a:pt x="1371" y="227"/>
                  <a:pt x="1324" y="226"/>
                  <a:pt x="1277" y="226"/>
                </a:cubicBezTo>
                <a:cubicBezTo>
                  <a:pt x="861" y="226"/>
                  <a:pt x="465" y="309"/>
                  <a:pt x="245" y="728"/>
                </a:cubicBezTo>
                <a:cubicBezTo>
                  <a:pt x="1" y="1191"/>
                  <a:pt x="165" y="1761"/>
                  <a:pt x="538" y="2103"/>
                </a:cubicBezTo>
                <a:cubicBezTo>
                  <a:pt x="825" y="2367"/>
                  <a:pt x="1210" y="2492"/>
                  <a:pt x="1597" y="2492"/>
                </a:cubicBezTo>
                <a:cubicBezTo>
                  <a:pt x="2319" y="2492"/>
                  <a:pt x="3045" y="2057"/>
                  <a:pt x="3144" y="1280"/>
                </a:cubicBezTo>
                <a:cubicBezTo>
                  <a:pt x="3207" y="781"/>
                  <a:pt x="2959" y="306"/>
                  <a:pt x="2486" y="109"/>
                </a:cubicBezTo>
                <a:cubicBezTo>
                  <a:pt x="2315" y="39"/>
                  <a:pt x="2144" y="1"/>
                  <a:pt x="19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4"/>
          <p:cNvSpPr/>
          <p:nvPr/>
        </p:nvSpPr>
        <p:spPr>
          <a:xfrm flipH="1" rot="-5400000">
            <a:off x="8627351" y="975464"/>
            <a:ext cx="100000" cy="80250"/>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4"/>
          <p:cNvSpPr/>
          <p:nvPr/>
        </p:nvSpPr>
        <p:spPr>
          <a:xfrm flipH="1" rot="-5400000">
            <a:off x="8834088" y="1272127"/>
            <a:ext cx="75950" cy="60900"/>
          </a:xfrm>
          <a:custGeom>
            <a:rect b="b" l="l" r="r" t="t"/>
            <a:pathLst>
              <a:path extrusionOk="0" h="2436" w="3038">
                <a:moveTo>
                  <a:pt x="1683" y="660"/>
                </a:moveTo>
                <a:cubicBezTo>
                  <a:pt x="1733" y="660"/>
                  <a:pt x="1798" y="680"/>
                  <a:pt x="1878" y="728"/>
                </a:cubicBezTo>
                <a:cubicBezTo>
                  <a:pt x="1969" y="781"/>
                  <a:pt x="2081" y="886"/>
                  <a:pt x="2140" y="974"/>
                </a:cubicBezTo>
                <a:cubicBezTo>
                  <a:pt x="2180" y="1029"/>
                  <a:pt x="2213" y="1105"/>
                  <a:pt x="2237" y="1188"/>
                </a:cubicBezTo>
                <a:cubicBezTo>
                  <a:pt x="2181" y="1218"/>
                  <a:pt x="2116" y="1237"/>
                  <a:pt x="2050" y="1237"/>
                </a:cubicBezTo>
                <a:cubicBezTo>
                  <a:pt x="2037" y="1237"/>
                  <a:pt x="2024" y="1236"/>
                  <a:pt x="2011" y="1234"/>
                </a:cubicBezTo>
                <a:cubicBezTo>
                  <a:pt x="1878" y="1223"/>
                  <a:pt x="1730" y="1178"/>
                  <a:pt x="1638" y="1074"/>
                </a:cubicBezTo>
                <a:cubicBezTo>
                  <a:pt x="1514" y="933"/>
                  <a:pt x="1499" y="660"/>
                  <a:pt x="1683" y="660"/>
                </a:cubicBezTo>
                <a:close/>
                <a:moveTo>
                  <a:pt x="780" y="592"/>
                </a:moveTo>
                <a:lnTo>
                  <a:pt x="780" y="592"/>
                </a:lnTo>
                <a:cubicBezTo>
                  <a:pt x="687" y="732"/>
                  <a:pt x="634" y="892"/>
                  <a:pt x="649" y="1067"/>
                </a:cubicBezTo>
                <a:cubicBezTo>
                  <a:pt x="678" y="1431"/>
                  <a:pt x="888" y="1558"/>
                  <a:pt x="1144" y="1569"/>
                </a:cubicBezTo>
                <a:cubicBezTo>
                  <a:pt x="1268" y="1689"/>
                  <a:pt x="1411" y="1787"/>
                  <a:pt x="1556" y="1851"/>
                </a:cubicBezTo>
                <a:cubicBezTo>
                  <a:pt x="1517" y="1854"/>
                  <a:pt x="1481" y="1855"/>
                  <a:pt x="1450" y="1855"/>
                </a:cubicBezTo>
                <a:cubicBezTo>
                  <a:pt x="1448" y="1855"/>
                  <a:pt x="1446" y="1855"/>
                  <a:pt x="1444" y="1855"/>
                </a:cubicBezTo>
                <a:cubicBezTo>
                  <a:pt x="1119" y="1855"/>
                  <a:pt x="815" y="1728"/>
                  <a:pt x="647" y="1435"/>
                </a:cubicBezTo>
                <a:cubicBezTo>
                  <a:pt x="497" y="1173"/>
                  <a:pt x="505" y="746"/>
                  <a:pt x="780" y="592"/>
                </a:cubicBezTo>
                <a:close/>
                <a:moveTo>
                  <a:pt x="1945" y="0"/>
                </a:moveTo>
                <a:cubicBezTo>
                  <a:pt x="1816" y="0"/>
                  <a:pt x="1676" y="24"/>
                  <a:pt x="1536" y="68"/>
                </a:cubicBezTo>
                <a:cubicBezTo>
                  <a:pt x="1534" y="68"/>
                  <a:pt x="1531" y="68"/>
                  <a:pt x="1529" y="68"/>
                </a:cubicBezTo>
                <a:cubicBezTo>
                  <a:pt x="1348" y="68"/>
                  <a:pt x="1174" y="122"/>
                  <a:pt x="1035" y="242"/>
                </a:cubicBezTo>
                <a:cubicBezTo>
                  <a:pt x="984" y="235"/>
                  <a:pt x="935" y="232"/>
                  <a:pt x="887" y="232"/>
                </a:cubicBezTo>
                <a:cubicBezTo>
                  <a:pt x="419" y="232"/>
                  <a:pt x="70" y="568"/>
                  <a:pt x="40" y="1074"/>
                </a:cubicBezTo>
                <a:cubicBezTo>
                  <a:pt x="1" y="1702"/>
                  <a:pt x="470" y="2238"/>
                  <a:pt x="1060" y="2391"/>
                </a:cubicBezTo>
                <a:cubicBezTo>
                  <a:pt x="1176" y="2421"/>
                  <a:pt x="1299" y="2436"/>
                  <a:pt x="1424" y="2436"/>
                </a:cubicBezTo>
                <a:cubicBezTo>
                  <a:pt x="1906" y="2436"/>
                  <a:pt x="2424" y="2221"/>
                  <a:pt x="2700" y="1840"/>
                </a:cubicBezTo>
                <a:cubicBezTo>
                  <a:pt x="2800" y="1703"/>
                  <a:pt x="2848" y="1562"/>
                  <a:pt x="2860" y="1421"/>
                </a:cubicBezTo>
                <a:cubicBezTo>
                  <a:pt x="2910" y="1328"/>
                  <a:pt x="2946" y="1224"/>
                  <a:pt x="2961" y="1114"/>
                </a:cubicBezTo>
                <a:cubicBezTo>
                  <a:pt x="3038" y="563"/>
                  <a:pt x="2579" y="59"/>
                  <a:pt x="2043" y="5"/>
                </a:cubicBezTo>
                <a:cubicBezTo>
                  <a:pt x="2011" y="2"/>
                  <a:pt x="1978" y="0"/>
                  <a:pt x="19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4"/>
          <p:cNvSpPr/>
          <p:nvPr/>
        </p:nvSpPr>
        <p:spPr>
          <a:xfrm flipH="1" rot="193993">
            <a:off x="8944122" y="153945"/>
            <a:ext cx="55575" cy="40500"/>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2" name="Google Shape;552;p24"/>
          <p:cNvPicPr preferRelativeResize="0"/>
          <p:nvPr/>
        </p:nvPicPr>
        <p:blipFill rotWithShape="1">
          <a:blip r:embed="rId3">
            <a:alphaModFix/>
          </a:blip>
          <a:srcRect b="10099" l="22497" r="50322" t="18675"/>
          <a:stretch/>
        </p:blipFill>
        <p:spPr>
          <a:xfrm rot="4598353">
            <a:off x="8201931" y="-60054"/>
            <a:ext cx="241354" cy="75437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_1">
    <p:spTree>
      <p:nvGrpSpPr>
        <p:cNvPr id="553" name="Shape 553"/>
        <p:cNvGrpSpPr/>
        <p:nvPr/>
      </p:nvGrpSpPr>
      <p:grpSpPr>
        <a:xfrm>
          <a:off x="0" y="0"/>
          <a:ext cx="0" cy="0"/>
          <a:chOff x="0" y="0"/>
          <a:chExt cx="0" cy="0"/>
        </a:xfrm>
      </p:grpSpPr>
      <p:sp>
        <p:nvSpPr>
          <p:cNvPr id="554" name="Google Shape;554;p25"/>
          <p:cNvSpPr txBox="1"/>
          <p:nvPr>
            <p:ph hasCustomPrompt="1" type="title"/>
          </p:nvPr>
        </p:nvSpPr>
        <p:spPr>
          <a:xfrm>
            <a:off x="713225" y="715301"/>
            <a:ext cx="4210200" cy="768900"/>
          </a:xfrm>
          <a:prstGeom prst="rect">
            <a:avLst/>
          </a:prstGeom>
          <a:noFill/>
        </p:spPr>
        <p:txBody>
          <a:bodyPr anchorCtr="0" anchor="b" bIns="91425" lIns="91425" spcFirstLastPara="1" rIns="91425" wrap="square" tIns="91425">
            <a:noAutofit/>
          </a:bodyPr>
          <a:lstStyle>
            <a:lvl1pPr lvl="0" rtl="0">
              <a:lnSpc>
                <a:spcPct val="115000"/>
              </a:lnSpc>
              <a:spcBef>
                <a:spcPts val="0"/>
              </a:spcBef>
              <a:spcAft>
                <a:spcPts val="0"/>
              </a:spcAft>
              <a:buClr>
                <a:schemeClr val="lt1"/>
              </a:buClr>
              <a:buSzPts val="6000"/>
              <a:buNone/>
              <a:defRPr sz="45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555" name="Google Shape;555;p25"/>
          <p:cNvSpPr txBox="1"/>
          <p:nvPr>
            <p:ph idx="1" type="subTitle"/>
          </p:nvPr>
        </p:nvSpPr>
        <p:spPr>
          <a:xfrm>
            <a:off x="713225" y="1375068"/>
            <a:ext cx="4210200" cy="34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2400"/>
              <a:buFont typeface="PT Sans"/>
              <a:buNone/>
              <a:defRPr sz="16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556" name="Google Shape;556;p25"/>
          <p:cNvSpPr txBox="1"/>
          <p:nvPr>
            <p:ph hasCustomPrompt="1" idx="2" type="title"/>
          </p:nvPr>
        </p:nvSpPr>
        <p:spPr>
          <a:xfrm>
            <a:off x="713225" y="2067562"/>
            <a:ext cx="4210200" cy="768900"/>
          </a:xfrm>
          <a:prstGeom prst="rect">
            <a:avLst/>
          </a:prstGeom>
          <a:noFill/>
        </p:spPr>
        <p:txBody>
          <a:bodyPr anchorCtr="0" anchor="b" bIns="91425" lIns="91425" spcFirstLastPara="1" rIns="91425" wrap="square" tIns="91425">
            <a:noAutofit/>
          </a:bodyPr>
          <a:lstStyle>
            <a:lvl1pPr lvl="0" rtl="0">
              <a:lnSpc>
                <a:spcPct val="115000"/>
              </a:lnSpc>
              <a:spcBef>
                <a:spcPts val="0"/>
              </a:spcBef>
              <a:spcAft>
                <a:spcPts val="0"/>
              </a:spcAft>
              <a:buClr>
                <a:schemeClr val="lt1"/>
              </a:buClr>
              <a:buSzPts val="6000"/>
              <a:buNone/>
              <a:defRPr sz="45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557" name="Google Shape;557;p25"/>
          <p:cNvSpPr txBox="1"/>
          <p:nvPr>
            <p:ph idx="3" type="subTitle"/>
          </p:nvPr>
        </p:nvSpPr>
        <p:spPr>
          <a:xfrm>
            <a:off x="713225" y="2727333"/>
            <a:ext cx="4210200" cy="34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2400"/>
              <a:buFont typeface="PT Sans"/>
              <a:buNone/>
              <a:defRPr sz="16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558" name="Google Shape;558;p25"/>
          <p:cNvSpPr txBox="1"/>
          <p:nvPr>
            <p:ph hasCustomPrompt="1" idx="4" type="title"/>
          </p:nvPr>
        </p:nvSpPr>
        <p:spPr>
          <a:xfrm>
            <a:off x="713225" y="3419824"/>
            <a:ext cx="4210200" cy="768900"/>
          </a:xfrm>
          <a:prstGeom prst="rect">
            <a:avLst/>
          </a:prstGeom>
          <a:noFill/>
        </p:spPr>
        <p:txBody>
          <a:bodyPr anchorCtr="0" anchor="b" bIns="91425" lIns="91425" spcFirstLastPara="1" rIns="91425" wrap="square" tIns="91425">
            <a:noAutofit/>
          </a:bodyPr>
          <a:lstStyle>
            <a:lvl1pPr lvl="0" rtl="0">
              <a:lnSpc>
                <a:spcPct val="115000"/>
              </a:lnSpc>
              <a:spcBef>
                <a:spcPts val="0"/>
              </a:spcBef>
              <a:spcAft>
                <a:spcPts val="0"/>
              </a:spcAft>
              <a:buClr>
                <a:schemeClr val="lt1"/>
              </a:buClr>
              <a:buSzPts val="6000"/>
              <a:buNone/>
              <a:defRPr sz="45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559" name="Google Shape;559;p25"/>
          <p:cNvSpPr txBox="1"/>
          <p:nvPr>
            <p:ph idx="5" type="subTitle"/>
          </p:nvPr>
        </p:nvSpPr>
        <p:spPr>
          <a:xfrm>
            <a:off x="713225" y="4079599"/>
            <a:ext cx="4210200" cy="34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2400"/>
              <a:buFont typeface="PT Sans"/>
              <a:buNone/>
              <a:defRPr sz="16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grpSp>
        <p:nvGrpSpPr>
          <p:cNvPr id="560" name="Google Shape;560;p25"/>
          <p:cNvGrpSpPr/>
          <p:nvPr/>
        </p:nvGrpSpPr>
        <p:grpSpPr>
          <a:xfrm>
            <a:off x="214940" y="-726751"/>
            <a:ext cx="9587506" cy="2922460"/>
            <a:chOff x="214940" y="-726751"/>
            <a:chExt cx="9587506" cy="2922460"/>
          </a:xfrm>
        </p:grpSpPr>
        <p:sp>
          <p:nvSpPr>
            <p:cNvPr id="561" name="Google Shape;561;p25"/>
            <p:cNvSpPr/>
            <p:nvPr/>
          </p:nvSpPr>
          <p:spPr>
            <a:xfrm>
              <a:off x="7067958" y="-726751"/>
              <a:ext cx="2734488" cy="2303402"/>
            </a:xfrm>
            <a:custGeom>
              <a:rect b="b" l="l" r="r" t="t"/>
              <a:pathLst>
                <a:path extrusionOk="0" h="34074" w="40451">
                  <a:moveTo>
                    <a:pt x="14296" y="0"/>
                  </a:moveTo>
                  <a:cubicBezTo>
                    <a:pt x="13558" y="0"/>
                    <a:pt x="12823" y="44"/>
                    <a:pt x="12095" y="134"/>
                  </a:cubicBezTo>
                  <a:cubicBezTo>
                    <a:pt x="10377" y="347"/>
                    <a:pt x="8701" y="823"/>
                    <a:pt x="7143" y="1607"/>
                  </a:cubicBezTo>
                  <a:cubicBezTo>
                    <a:pt x="601" y="4893"/>
                    <a:pt x="1" y="13593"/>
                    <a:pt x="6087" y="17775"/>
                  </a:cubicBezTo>
                  <a:cubicBezTo>
                    <a:pt x="7985" y="19079"/>
                    <a:pt x="10299" y="19751"/>
                    <a:pt x="12606" y="19751"/>
                  </a:cubicBezTo>
                  <a:cubicBezTo>
                    <a:pt x="13731" y="19751"/>
                    <a:pt x="14855" y="19591"/>
                    <a:pt x="15928" y="19266"/>
                  </a:cubicBezTo>
                  <a:cubicBezTo>
                    <a:pt x="17603" y="18759"/>
                    <a:pt x="19157" y="17915"/>
                    <a:pt x="20524" y="16828"/>
                  </a:cubicBezTo>
                  <a:lnTo>
                    <a:pt x="20524" y="16828"/>
                  </a:lnTo>
                  <a:cubicBezTo>
                    <a:pt x="20294" y="18646"/>
                    <a:pt x="20655" y="20545"/>
                    <a:pt x="21626" y="22105"/>
                  </a:cubicBezTo>
                  <a:cubicBezTo>
                    <a:pt x="22783" y="23960"/>
                    <a:pt x="24779" y="25100"/>
                    <a:pt x="26953" y="25224"/>
                  </a:cubicBezTo>
                  <a:cubicBezTo>
                    <a:pt x="27066" y="25230"/>
                    <a:pt x="27178" y="25233"/>
                    <a:pt x="27291" y="25233"/>
                  </a:cubicBezTo>
                  <a:cubicBezTo>
                    <a:pt x="28013" y="25233"/>
                    <a:pt x="28730" y="25104"/>
                    <a:pt x="29403" y="24850"/>
                  </a:cubicBezTo>
                  <a:lnTo>
                    <a:pt x="29403" y="24850"/>
                  </a:lnTo>
                  <a:cubicBezTo>
                    <a:pt x="28237" y="28229"/>
                    <a:pt x="29175" y="33052"/>
                    <a:pt x="33211" y="33925"/>
                  </a:cubicBezTo>
                  <a:cubicBezTo>
                    <a:pt x="33680" y="34026"/>
                    <a:pt x="34119" y="34074"/>
                    <a:pt x="34531" y="34074"/>
                  </a:cubicBezTo>
                  <a:cubicBezTo>
                    <a:pt x="39481" y="34074"/>
                    <a:pt x="40450" y="27170"/>
                    <a:pt x="40266" y="23240"/>
                  </a:cubicBezTo>
                  <a:cubicBezTo>
                    <a:pt x="39972" y="16988"/>
                    <a:pt x="36853" y="11380"/>
                    <a:pt x="31989" y="7514"/>
                  </a:cubicBezTo>
                  <a:cubicBezTo>
                    <a:pt x="28886" y="5046"/>
                    <a:pt x="25437" y="2787"/>
                    <a:pt x="21709" y="1390"/>
                  </a:cubicBezTo>
                  <a:cubicBezTo>
                    <a:pt x="19354" y="507"/>
                    <a:pt x="16810" y="0"/>
                    <a:pt x="1429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5"/>
            <p:cNvSpPr/>
            <p:nvPr/>
          </p:nvSpPr>
          <p:spPr>
            <a:xfrm rot="-3175405">
              <a:off x="8481028" y="1108938"/>
              <a:ext cx="906265" cy="904931"/>
            </a:xfrm>
            <a:custGeom>
              <a:rect b="b" l="l" r="r" t="t"/>
              <a:pathLst>
                <a:path extrusionOk="0" h="13573" w="13593">
                  <a:moveTo>
                    <a:pt x="3897" y="5135"/>
                  </a:moveTo>
                  <a:cubicBezTo>
                    <a:pt x="4220" y="5167"/>
                    <a:pt x="4538" y="5239"/>
                    <a:pt x="4840" y="5348"/>
                  </a:cubicBezTo>
                  <a:cubicBezTo>
                    <a:pt x="5554" y="5605"/>
                    <a:pt x="6192" y="6032"/>
                    <a:pt x="6755" y="6535"/>
                  </a:cubicBezTo>
                  <a:cubicBezTo>
                    <a:pt x="7051" y="6796"/>
                    <a:pt x="7325" y="7081"/>
                    <a:pt x="7584" y="7380"/>
                  </a:cubicBezTo>
                  <a:cubicBezTo>
                    <a:pt x="7832" y="7664"/>
                    <a:pt x="8092" y="7958"/>
                    <a:pt x="8273" y="8291"/>
                  </a:cubicBezTo>
                  <a:cubicBezTo>
                    <a:pt x="8452" y="8619"/>
                    <a:pt x="8559" y="9029"/>
                    <a:pt x="8311" y="9352"/>
                  </a:cubicBezTo>
                  <a:cubicBezTo>
                    <a:pt x="8120" y="9597"/>
                    <a:pt x="7790" y="9719"/>
                    <a:pt x="7487" y="9720"/>
                  </a:cubicBezTo>
                  <a:cubicBezTo>
                    <a:pt x="7486" y="9720"/>
                    <a:pt x="7485" y="9720"/>
                    <a:pt x="7484" y="9720"/>
                  </a:cubicBezTo>
                  <a:cubicBezTo>
                    <a:pt x="6722" y="9720"/>
                    <a:pt x="6067" y="9054"/>
                    <a:pt x="5587" y="8533"/>
                  </a:cubicBezTo>
                  <a:cubicBezTo>
                    <a:pt x="4723" y="7596"/>
                    <a:pt x="4069" y="6408"/>
                    <a:pt x="3897" y="5135"/>
                  </a:cubicBezTo>
                  <a:close/>
                  <a:moveTo>
                    <a:pt x="7609" y="0"/>
                  </a:moveTo>
                  <a:cubicBezTo>
                    <a:pt x="7080" y="0"/>
                    <a:pt x="6552" y="101"/>
                    <a:pt x="6047" y="332"/>
                  </a:cubicBezTo>
                  <a:cubicBezTo>
                    <a:pt x="4732" y="934"/>
                    <a:pt x="3851" y="2267"/>
                    <a:pt x="3600" y="3665"/>
                  </a:cubicBezTo>
                  <a:cubicBezTo>
                    <a:pt x="3534" y="4037"/>
                    <a:pt x="3515" y="4412"/>
                    <a:pt x="3537" y="4784"/>
                  </a:cubicBezTo>
                  <a:lnTo>
                    <a:pt x="3537" y="4784"/>
                  </a:lnTo>
                  <a:cubicBezTo>
                    <a:pt x="3535" y="4784"/>
                    <a:pt x="3532" y="4784"/>
                    <a:pt x="3530" y="4784"/>
                  </a:cubicBezTo>
                  <a:cubicBezTo>
                    <a:pt x="3016" y="4784"/>
                    <a:pt x="2502" y="4882"/>
                    <a:pt x="2025" y="5072"/>
                  </a:cubicBezTo>
                  <a:cubicBezTo>
                    <a:pt x="1406" y="5321"/>
                    <a:pt x="840" y="5748"/>
                    <a:pt x="493" y="6326"/>
                  </a:cubicBezTo>
                  <a:cubicBezTo>
                    <a:pt x="59" y="7049"/>
                    <a:pt x="1" y="7923"/>
                    <a:pt x="177" y="8734"/>
                  </a:cubicBezTo>
                  <a:cubicBezTo>
                    <a:pt x="511" y="10277"/>
                    <a:pt x="1564" y="11653"/>
                    <a:pt x="2866" y="12514"/>
                  </a:cubicBezTo>
                  <a:cubicBezTo>
                    <a:pt x="3922" y="13212"/>
                    <a:pt x="5169" y="13572"/>
                    <a:pt x="6424" y="13572"/>
                  </a:cubicBezTo>
                  <a:cubicBezTo>
                    <a:pt x="6858" y="13572"/>
                    <a:pt x="7292" y="13529"/>
                    <a:pt x="7720" y="13442"/>
                  </a:cubicBezTo>
                  <a:cubicBezTo>
                    <a:pt x="8132" y="13359"/>
                    <a:pt x="8534" y="13234"/>
                    <a:pt x="8921" y="13074"/>
                  </a:cubicBezTo>
                  <a:cubicBezTo>
                    <a:pt x="9092" y="13003"/>
                    <a:pt x="9006" y="12766"/>
                    <a:pt x="8850" y="12766"/>
                  </a:cubicBezTo>
                  <a:cubicBezTo>
                    <a:pt x="8829" y="12766"/>
                    <a:pt x="8807" y="12770"/>
                    <a:pt x="8784" y="12779"/>
                  </a:cubicBezTo>
                  <a:cubicBezTo>
                    <a:pt x="8032" y="13091"/>
                    <a:pt x="7220" y="13248"/>
                    <a:pt x="6409" y="13248"/>
                  </a:cubicBezTo>
                  <a:cubicBezTo>
                    <a:pt x="5627" y="13248"/>
                    <a:pt x="4845" y="13102"/>
                    <a:pt x="4116" y="12807"/>
                  </a:cubicBezTo>
                  <a:cubicBezTo>
                    <a:pt x="2789" y="12271"/>
                    <a:pt x="1660" y="11251"/>
                    <a:pt x="990" y="9989"/>
                  </a:cubicBezTo>
                  <a:cubicBezTo>
                    <a:pt x="314" y="8715"/>
                    <a:pt x="55" y="6986"/>
                    <a:pt x="1245" y="5926"/>
                  </a:cubicBezTo>
                  <a:cubicBezTo>
                    <a:pt x="1867" y="5372"/>
                    <a:pt x="2682" y="5115"/>
                    <a:pt x="3501" y="5115"/>
                  </a:cubicBezTo>
                  <a:cubicBezTo>
                    <a:pt x="3523" y="5115"/>
                    <a:pt x="3546" y="5115"/>
                    <a:pt x="3568" y="5116"/>
                  </a:cubicBezTo>
                  <a:lnTo>
                    <a:pt x="3568" y="5116"/>
                  </a:lnTo>
                  <a:cubicBezTo>
                    <a:pt x="3702" y="6181"/>
                    <a:pt x="4162" y="7210"/>
                    <a:pt x="4790" y="8073"/>
                  </a:cubicBezTo>
                  <a:cubicBezTo>
                    <a:pt x="5019" y="8388"/>
                    <a:pt x="5272" y="8685"/>
                    <a:pt x="5548" y="8960"/>
                  </a:cubicBezTo>
                  <a:cubicBezTo>
                    <a:pt x="5846" y="9260"/>
                    <a:pt x="6167" y="9554"/>
                    <a:pt x="6537" y="9764"/>
                  </a:cubicBezTo>
                  <a:cubicBezTo>
                    <a:pt x="6832" y="9931"/>
                    <a:pt x="7179" y="10034"/>
                    <a:pt x="7516" y="10034"/>
                  </a:cubicBezTo>
                  <a:cubicBezTo>
                    <a:pt x="7902" y="10034"/>
                    <a:pt x="8276" y="9900"/>
                    <a:pt x="8548" y="9575"/>
                  </a:cubicBezTo>
                  <a:cubicBezTo>
                    <a:pt x="9125" y="8883"/>
                    <a:pt x="8535" y="8018"/>
                    <a:pt x="8075" y="7455"/>
                  </a:cubicBezTo>
                  <a:cubicBezTo>
                    <a:pt x="7540" y="6803"/>
                    <a:pt x="6937" y="6194"/>
                    <a:pt x="6240" y="5715"/>
                  </a:cubicBezTo>
                  <a:cubicBezTo>
                    <a:pt x="5593" y="5269"/>
                    <a:pt x="4848" y="4928"/>
                    <a:pt x="4065" y="4820"/>
                  </a:cubicBezTo>
                  <a:cubicBezTo>
                    <a:pt x="3998" y="4811"/>
                    <a:pt x="3931" y="4804"/>
                    <a:pt x="3863" y="4798"/>
                  </a:cubicBezTo>
                  <a:lnTo>
                    <a:pt x="3863" y="4798"/>
                  </a:lnTo>
                  <a:cubicBezTo>
                    <a:pt x="3860" y="4743"/>
                    <a:pt x="3857" y="4687"/>
                    <a:pt x="3855" y="4631"/>
                  </a:cubicBezTo>
                  <a:cubicBezTo>
                    <a:pt x="3814" y="3326"/>
                    <a:pt x="4365" y="1996"/>
                    <a:pt x="5369" y="1148"/>
                  </a:cubicBezTo>
                  <a:cubicBezTo>
                    <a:pt x="5891" y="705"/>
                    <a:pt x="6521" y="427"/>
                    <a:pt x="7201" y="345"/>
                  </a:cubicBezTo>
                  <a:cubicBezTo>
                    <a:pt x="7341" y="329"/>
                    <a:pt x="7482" y="321"/>
                    <a:pt x="7622" y="321"/>
                  </a:cubicBezTo>
                  <a:cubicBezTo>
                    <a:pt x="8254" y="321"/>
                    <a:pt x="8883" y="479"/>
                    <a:pt x="9465" y="723"/>
                  </a:cubicBezTo>
                  <a:cubicBezTo>
                    <a:pt x="10190" y="1027"/>
                    <a:pt x="10856" y="1470"/>
                    <a:pt x="11447" y="1987"/>
                  </a:cubicBezTo>
                  <a:cubicBezTo>
                    <a:pt x="12034" y="2501"/>
                    <a:pt x="12556" y="3148"/>
                    <a:pt x="12697" y="3936"/>
                  </a:cubicBezTo>
                  <a:cubicBezTo>
                    <a:pt x="12765" y="4318"/>
                    <a:pt x="12738" y="4702"/>
                    <a:pt x="12592" y="5062"/>
                  </a:cubicBezTo>
                  <a:cubicBezTo>
                    <a:pt x="12543" y="5186"/>
                    <a:pt x="12648" y="5277"/>
                    <a:pt x="12751" y="5277"/>
                  </a:cubicBezTo>
                  <a:cubicBezTo>
                    <a:pt x="12810" y="5277"/>
                    <a:pt x="12868" y="5248"/>
                    <a:pt x="12897" y="5177"/>
                  </a:cubicBezTo>
                  <a:cubicBezTo>
                    <a:pt x="13593" y="3451"/>
                    <a:pt x="12046" y="1894"/>
                    <a:pt x="10728" y="1033"/>
                  </a:cubicBezTo>
                  <a:cubicBezTo>
                    <a:pt x="9809" y="433"/>
                    <a:pt x="8706" y="0"/>
                    <a:pt x="760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5"/>
            <p:cNvSpPr/>
            <p:nvPr/>
          </p:nvSpPr>
          <p:spPr>
            <a:xfrm>
              <a:off x="8596466" y="60618"/>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5"/>
            <p:cNvSpPr/>
            <p:nvPr/>
          </p:nvSpPr>
          <p:spPr>
            <a:xfrm>
              <a:off x="8005896" y="311984"/>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5"/>
            <p:cNvSpPr/>
            <p:nvPr/>
          </p:nvSpPr>
          <p:spPr>
            <a:xfrm>
              <a:off x="7711677" y="121814"/>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5"/>
            <p:cNvSpPr/>
            <p:nvPr/>
          </p:nvSpPr>
          <p:spPr>
            <a:xfrm>
              <a:off x="8347862" y="354619"/>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5"/>
            <p:cNvSpPr/>
            <p:nvPr/>
          </p:nvSpPr>
          <p:spPr>
            <a:xfrm>
              <a:off x="7430550" y="300833"/>
              <a:ext cx="73762" cy="67430"/>
            </a:xfrm>
            <a:custGeom>
              <a:rect b="b" l="l" r="r" t="t"/>
              <a:pathLst>
                <a:path extrusionOk="0" h="1906" w="2085">
                  <a:moveTo>
                    <a:pt x="1171" y="162"/>
                  </a:moveTo>
                  <a:cubicBezTo>
                    <a:pt x="1358" y="162"/>
                    <a:pt x="1530" y="265"/>
                    <a:pt x="1621" y="430"/>
                  </a:cubicBezTo>
                  <a:cubicBezTo>
                    <a:pt x="1523" y="298"/>
                    <a:pt x="1378" y="193"/>
                    <a:pt x="1215" y="193"/>
                  </a:cubicBezTo>
                  <a:cubicBezTo>
                    <a:pt x="1205" y="193"/>
                    <a:pt x="1195" y="193"/>
                    <a:pt x="1184" y="194"/>
                  </a:cubicBezTo>
                  <a:cubicBezTo>
                    <a:pt x="1141" y="198"/>
                    <a:pt x="1101" y="210"/>
                    <a:pt x="1066" y="229"/>
                  </a:cubicBezTo>
                  <a:cubicBezTo>
                    <a:pt x="1042" y="226"/>
                    <a:pt x="1017" y="225"/>
                    <a:pt x="993" y="225"/>
                  </a:cubicBezTo>
                  <a:cubicBezTo>
                    <a:pt x="966" y="225"/>
                    <a:pt x="939" y="227"/>
                    <a:pt x="913" y="230"/>
                  </a:cubicBezTo>
                  <a:cubicBezTo>
                    <a:pt x="924" y="225"/>
                    <a:pt x="934" y="220"/>
                    <a:pt x="944" y="214"/>
                  </a:cubicBezTo>
                  <a:cubicBezTo>
                    <a:pt x="1019" y="178"/>
                    <a:pt x="1096" y="162"/>
                    <a:pt x="1171" y="162"/>
                  </a:cubicBezTo>
                  <a:close/>
                  <a:moveTo>
                    <a:pt x="937" y="345"/>
                  </a:moveTo>
                  <a:lnTo>
                    <a:pt x="937" y="345"/>
                  </a:lnTo>
                  <a:cubicBezTo>
                    <a:pt x="931" y="353"/>
                    <a:pt x="925" y="361"/>
                    <a:pt x="921" y="369"/>
                  </a:cubicBezTo>
                  <a:cubicBezTo>
                    <a:pt x="855" y="474"/>
                    <a:pt x="868" y="599"/>
                    <a:pt x="918" y="710"/>
                  </a:cubicBezTo>
                  <a:cubicBezTo>
                    <a:pt x="929" y="733"/>
                    <a:pt x="941" y="755"/>
                    <a:pt x="954" y="777"/>
                  </a:cubicBezTo>
                  <a:cubicBezTo>
                    <a:pt x="913" y="759"/>
                    <a:pt x="877" y="734"/>
                    <a:pt x="848" y="702"/>
                  </a:cubicBezTo>
                  <a:cubicBezTo>
                    <a:pt x="737" y="577"/>
                    <a:pt x="760" y="383"/>
                    <a:pt x="937" y="345"/>
                  </a:cubicBezTo>
                  <a:close/>
                  <a:moveTo>
                    <a:pt x="1101" y="347"/>
                  </a:moveTo>
                  <a:lnTo>
                    <a:pt x="1101" y="347"/>
                  </a:lnTo>
                  <a:cubicBezTo>
                    <a:pt x="1248" y="370"/>
                    <a:pt x="1409" y="447"/>
                    <a:pt x="1474" y="560"/>
                  </a:cubicBezTo>
                  <a:cubicBezTo>
                    <a:pt x="1512" y="627"/>
                    <a:pt x="1512" y="702"/>
                    <a:pt x="1490" y="777"/>
                  </a:cubicBezTo>
                  <a:cubicBezTo>
                    <a:pt x="1458" y="791"/>
                    <a:pt x="1422" y="800"/>
                    <a:pt x="1384" y="804"/>
                  </a:cubicBezTo>
                  <a:cubicBezTo>
                    <a:pt x="1347" y="781"/>
                    <a:pt x="1311" y="755"/>
                    <a:pt x="1276" y="729"/>
                  </a:cubicBezTo>
                  <a:cubicBezTo>
                    <a:pt x="1215" y="680"/>
                    <a:pt x="1143" y="640"/>
                    <a:pt x="1103" y="571"/>
                  </a:cubicBezTo>
                  <a:cubicBezTo>
                    <a:pt x="1063" y="503"/>
                    <a:pt x="1042" y="404"/>
                    <a:pt x="1101" y="347"/>
                  </a:cubicBezTo>
                  <a:close/>
                  <a:moveTo>
                    <a:pt x="1665" y="937"/>
                  </a:moveTo>
                  <a:cubicBezTo>
                    <a:pt x="1662" y="950"/>
                    <a:pt x="1658" y="963"/>
                    <a:pt x="1653" y="976"/>
                  </a:cubicBezTo>
                  <a:cubicBezTo>
                    <a:pt x="1647" y="972"/>
                    <a:pt x="1642" y="966"/>
                    <a:pt x="1636" y="962"/>
                  </a:cubicBezTo>
                  <a:cubicBezTo>
                    <a:pt x="1646" y="954"/>
                    <a:pt x="1656" y="946"/>
                    <a:pt x="1665" y="937"/>
                  </a:cubicBezTo>
                  <a:close/>
                  <a:moveTo>
                    <a:pt x="631" y="463"/>
                  </a:moveTo>
                  <a:lnTo>
                    <a:pt x="631" y="463"/>
                  </a:lnTo>
                  <a:cubicBezTo>
                    <a:pt x="599" y="583"/>
                    <a:pt x="632" y="723"/>
                    <a:pt x="705" y="823"/>
                  </a:cubicBezTo>
                  <a:cubicBezTo>
                    <a:pt x="826" y="994"/>
                    <a:pt x="1042" y="1048"/>
                    <a:pt x="1243" y="1052"/>
                  </a:cubicBezTo>
                  <a:cubicBezTo>
                    <a:pt x="1259" y="1064"/>
                    <a:pt x="1276" y="1075"/>
                    <a:pt x="1295" y="1087"/>
                  </a:cubicBezTo>
                  <a:cubicBezTo>
                    <a:pt x="1184" y="1196"/>
                    <a:pt x="1027" y="1266"/>
                    <a:pt x="881" y="1266"/>
                  </a:cubicBezTo>
                  <a:cubicBezTo>
                    <a:pt x="732" y="1266"/>
                    <a:pt x="593" y="1193"/>
                    <a:pt x="524" y="1014"/>
                  </a:cubicBezTo>
                  <a:cubicBezTo>
                    <a:pt x="449" y="816"/>
                    <a:pt x="508" y="619"/>
                    <a:pt x="631" y="463"/>
                  </a:cubicBezTo>
                  <a:close/>
                  <a:moveTo>
                    <a:pt x="482" y="364"/>
                  </a:moveTo>
                  <a:lnTo>
                    <a:pt x="482" y="364"/>
                  </a:lnTo>
                  <a:cubicBezTo>
                    <a:pt x="259" y="653"/>
                    <a:pt x="198" y="1067"/>
                    <a:pt x="507" y="1336"/>
                  </a:cubicBezTo>
                  <a:cubicBezTo>
                    <a:pt x="621" y="1436"/>
                    <a:pt x="751" y="1478"/>
                    <a:pt x="882" y="1478"/>
                  </a:cubicBezTo>
                  <a:cubicBezTo>
                    <a:pt x="1102" y="1478"/>
                    <a:pt x="1322" y="1358"/>
                    <a:pt x="1471" y="1182"/>
                  </a:cubicBezTo>
                  <a:cubicBezTo>
                    <a:pt x="1496" y="1190"/>
                    <a:pt x="1522" y="1196"/>
                    <a:pt x="1547" y="1199"/>
                  </a:cubicBezTo>
                  <a:cubicBezTo>
                    <a:pt x="1471" y="1317"/>
                    <a:pt x="1366" y="1419"/>
                    <a:pt x="1247" y="1495"/>
                  </a:cubicBezTo>
                  <a:cubicBezTo>
                    <a:pt x="1120" y="1574"/>
                    <a:pt x="961" y="1623"/>
                    <a:pt x="808" y="1623"/>
                  </a:cubicBezTo>
                  <a:cubicBezTo>
                    <a:pt x="595" y="1623"/>
                    <a:pt x="397" y="1528"/>
                    <a:pt x="322" y="1291"/>
                  </a:cubicBezTo>
                  <a:cubicBezTo>
                    <a:pt x="227" y="986"/>
                    <a:pt x="274" y="605"/>
                    <a:pt x="482" y="364"/>
                  </a:cubicBezTo>
                  <a:close/>
                  <a:moveTo>
                    <a:pt x="1163" y="1"/>
                  </a:moveTo>
                  <a:cubicBezTo>
                    <a:pt x="996" y="1"/>
                    <a:pt x="837" y="65"/>
                    <a:pt x="693" y="163"/>
                  </a:cubicBezTo>
                  <a:cubicBezTo>
                    <a:pt x="690" y="165"/>
                    <a:pt x="688" y="166"/>
                    <a:pt x="686" y="169"/>
                  </a:cubicBezTo>
                  <a:cubicBezTo>
                    <a:pt x="200" y="207"/>
                    <a:pt x="0" y="951"/>
                    <a:pt x="92" y="1348"/>
                  </a:cubicBezTo>
                  <a:cubicBezTo>
                    <a:pt x="181" y="1724"/>
                    <a:pt x="500" y="1906"/>
                    <a:pt x="838" y="1906"/>
                  </a:cubicBezTo>
                  <a:cubicBezTo>
                    <a:pt x="1003" y="1906"/>
                    <a:pt x="1172" y="1862"/>
                    <a:pt x="1321" y="1777"/>
                  </a:cubicBezTo>
                  <a:cubicBezTo>
                    <a:pt x="1770" y="1520"/>
                    <a:pt x="2084" y="983"/>
                    <a:pt x="1854" y="475"/>
                  </a:cubicBezTo>
                  <a:cubicBezTo>
                    <a:pt x="1760" y="264"/>
                    <a:pt x="1579" y="99"/>
                    <a:pt x="1356" y="31"/>
                  </a:cubicBezTo>
                  <a:cubicBezTo>
                    <a:pt x="1291" y="10"/>
                    <a:pt x="1226"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5"/>
            <p:cNvSpPr/>
            <p:nvPr/>
          </p:nvSpPr>
          <p:spPr>
            <a:xfrm>
              <a:off x="8828179" y="540343"/>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5"/>
            <p:cNvSpPr/>
            <p:nvPr/>
          </p:nvSpPr>
          <p:spPr>
            <a:xfrm>
              <a:off x="8952612" y="299569"/>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5"/>
            <p:cNvSpPr/>
            <p:nvPr/>
          </p:nvSpPr>
          <p:spPr>
            <a:xfrm>
              <a:off x="8913577" y="805339"/>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5"/>
            <p:cNvSpPr/>
            <p:nvPr/>
          </p:nvSpPr>
          <p:spPr>
            <a:xfrm>
              <a:off x="9342137" y="1242994"/>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5"/>
            <p:cNvSpPr/>
            <p:nvPr/>
          </p:nvSpPr>
          <p:spPr>
            <a:xfrm>
              <a:off x="9377929" y="829580"/>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5"/>
            <p:cNvSpPr/>
            <p:nvPr/>
          </p:nvSpPr>
          <p:spPr>
            <a:xfrm flipH="1">
              <a:off x="214940" y="429278"/>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5"/>
            <p:cNvSpPr/>
            <p:nvPr/>
          </p:nvSpPr>
          <p:spPr>
            <a:xfrm flipH="1">
              <a:off x="455377" y="742842"/>
              <a:ext cx="73762" cy="67430"/>
            </a:xfrm>
            <a:custGeom>
              <a:rect b="b" l="l" r="r" t="t"/>
              <a:pathLst>
                <a:path extrusionOk="0" h="1906" w="2085">
                  <a:moveTo>
                    <a:pt x="1171" y="162"/>
                  </a:moveTo>
                  <a:cubicBezTo>
                    <a:pt x="1358" y="162"/>
                    <a:pt x="1530" y="265"/>
                    <a:pt x="1621" y="430"/>
                  </a:cubicBezTo>
                  <a:cubicBezTo>
                    <a:pt x="1523" y="298"/>
                    <a:pt x="1378" y="193"/>
                    <a:pt x="1215" y="193"/>
                  </a:cubicBezTo>
                  <a:cubicBezTo>
                    <a:pt x="1205" y="193"/>
                    <a:pt x="1195" y="193"/>
                    <a:pt x="1184" y="194"/>
                  </a:cubicBezTo>
                  <a:cubicBezTo>
                    <a:pt x="1141" y="198"/>
                    <a:pt x="1101" y="210"/>
                    <a:pt x="1066" y="229"/>
                  </a:cubicBezTo>
                  <a:cubicBezTo>
                    <a:pt x="1042" y="226"/>
                    <a:pt x="1017" y="225"/>
                    <a:pt x="993" y="225"/>
                  </a:cubicBezTo>
                  <a:cubicBezTo>
                    <a:pt x="966" y="225"/>
                    <a:pt x="939" y="227"/>
                    <a:pt x="913" y="230"/>
                  </a:cubicBezTo>
                  <a:cubicBezTo>
                    <a:pt x="924" y="225"/>
                    <a:pt x="934" y="220"/>
                    <a:pt x="944" y="214"/>
                  </a:cubicBezTo>
                  <a:cubicBezTo>
                    <a:pt x="1019" y="178"/>
                    <a:pt x="1096" y="162"/>
                    <a:pt x="1171" y="162"/>
                  </a:cubicBezTo>
                  <a:close/>
                  <a:moveTo>
                    <a:pt x="937" y="345"/>
                  </a:moveTo>
                  <a:lnTo>
                    <a:pt x="937" y="345"/>
                  </a:lnTo>
                  <a:cubicBezTo>
                    <a:pt x="931" y="353"/>
                    <a:pt x="925" y="361"/>
                    <a:pt x="921" y="369"/>
                  </a:cubicBezTo>
                  <a:cubicBezTo>
                    <a:pt x="855" y="474"/>
                    <a:pt x="868" y="599"/>
                    <a:pt x="918" y="710"/>
                  </a:cubicBezTo>
                  <a:cubicBezTo>
                    <a:pt x="929" y="733"/>
                    <a:pt x="941" y="755"/>
                    <a:pt x="954" y="777"/>
                  </a:cubicBezTo>
                  <a:cubicBezTo>
                    <a:pt x="913" y="759"/>
                    <a:pt x="877" y="734"/>
                    <a:pt x="848" y="702"/>
                  </a:cubicBezTo>
                  <a:cubicBezTo>
                    <a:pt x="737" y="577"/>
                    <a:pt x="760" y="383"/>
                    <a:pt x="937" y="345"/>
                  </a:cubicBezTo>
                  <a:close/>
                  <a:moveTo>
                    <a:pt x="1101" y="347"/>
                  </a:moveTo>
                  <a:lnTo>
                    <a:pt x="1101" y="347"/>
                  </a:lnTo>
                  <a:cubicBezTo>
                    <a:pt x="1248" y="370"/>
                    <a:pt x="1409" y="447"/>
                    <a:pt x="1474" y="560"/>
                  </a:cubicBezTo>
                  <a:cubicBezTo>
                    <a:pt x="1512" y="627"/>
                    <a:pt x="1512" y="702"/>
                    <a:pt x="1490" y="777"/>
                  </a:cubicBezTo>
                  <a:cubicBezTo>
                    <a:pt x="1458" y="791"/>
                    <a:pt x="1422" y="800"/>
                    <a:pt x="1384" y="804"/>
                  </a:cubicBezTo>
                  <a:cubicBezTo>
                    <a:pt x="1347" y="781"/>
                    <a:pt x="1311" y="755"/>
                    <a:pt x="1276" y="729"/>
                  </a:cubicBezTo>
                  <a:cubicBezTo>
                    <a:pt x="1215" y="680"/>
                    <a:pt x="1143" y="640"/>
                    <a:pt x="1103" y="571"/>
                  </a:cubicBezTo>
                  <a:cubicBezTo>
                    <a:pt x="1063" y="503"/>
                    <a:pt x="1042" y="404"/>
                    <a:pt x="1101" y="347"/>
                  </a:cubicBezTo>
                  <a:close/>
                  <a:moveTo>
                    <a:pt x="1665" y="937"/>
                  </a:moveTo>
                  <a:cubicBezTo>
                    <a:pt x="1662" y="950"/>
                    <a:pt x="1658" y="963"/>
                    <a:pt x="1653" y="976"/>
                  </a:cubicBezTo>
                  <a:cubicBezTo>
                    <a:pt x="1647" y="972"/>
                    <a:pt x="1642" y="966"/>
                    <a:pt x="1636" y="962"/>
                  </a:cubicBezTo>
                  <a:cubicBezTo>
                    <a:pt x="1646" y="954"/>
                    <a:pt x="1656" y="946"/>
                    <a:pt x="1665" y="937"/>
                  </a:cubicBezTo>
                  <a:close/>
                  <a:moveTo>
                    <a:pt x="631" y="463"/>
                  </a:moveTo>
                  <a:lnTo>
                    <a:pt x="631" y="463"/>
                  </a:lnTo>
                  <a:cubicBezTo>
                    <a:pt x="599" y="583"/>
                    <a:pt x="632" y="723"/>
                    <a:pt x="705" y="823"/>
                  </a:cubicBezTo>
                  <a:cubicBezTo>
                    <a:pt x="826" y="994"/>
                    <a:pt x="1042" y="1048"/>
                    <a:pt x="1243" y="1052"/>
                  </a:cubicBezTo>
                  <a:cubicBezTo>
                    <a:pt x="1259" y="1064"/>
                    <a:pt x="1276" y="1075"/>
                    <a:pt x="1295" y="1087"/>
                  </a:cubicBezTo>
                  <a:cubicBezTo>
                    <a:pt x="1184" y="1196"/>
                    <a:pt x="1027" y="1266"/>
                    <a:pt x="881" y="1266"/>
                  </a:cubicBezTo>
                  <a:cubicBezTo>
                    <a:pt x="732" y="1266"/>
                    <a:pt x="593" y="1193"/>
                    <a:pt x="524" y="1014"/>
                  </a:cubicBezTo>
                  <a:cubicBezTo>
                    <a:pt x="449" y="816"/>
                    <a:pt x="508" y="619"/>
                    <a:pt x="631" y="463"/>
                  </a:cubicBezTo>
                  <a:close/>
                  <a:moveTo>
                    <a:pt x="482" y="364"/>
                  </a:moveTo>
                  <a:lnTo>
                    <a:pt x="482" y="364"/>
                  </a:lnTo>
                  <a:cubicBezTo>
                    <a:pt x="259" y="653"/>
                    <a:pt x="198" y="1067"/>
                    <a:pt x="507" y="1336"/>
                  </a:cubicBezTo>
                  <a:cubicBezTo>
                    <a:pt x="621" y="1436"/>
                    <a:pt x="751" y="1478"/>
                    <a:pt x="882" y="1478"/>
                  </a:cubicBezTo>
                  <a:cubicBezTo>
                    <a:pt x="1102" y="1478"/>
                    <a:pt x="1322" y="1358"/>
                    <a:pt x="1471" y="1182"/>
                  </a:cubicBezTo>
                  <a:cubicBezTo>
                    <a:pt x="1496" y="1190"/>
                    <a:pt x="1522" y="1196"/>
                    <a:pt x="1547" y="1199"/>
                  </a:cubicBezTo>
                  <a:cubicBezTo>
                    <a:pt x="1471" y="1317"/>
                    <a:pt x="1366" y="1419"/>
                    <a:pt x="1247" y="1495"/>
                  </a:cubicBezTo>
                  <a:cubicBezTo>
                    <a:pt x="1120" y="1574"/>
                    <a:pt x="961" y="1623"/>
                    <a:pt x="808" y="1623"/>
                  </a:cubicBezTo>
                  <a:cubicBezTo>
                    <a:pt x="595" y="1623"/>
                    <a:pt x="397" y="1528"/>
                    <a:pt x="322" y="1291"/>
                  </a:cubicBezTo>
                  <a:cubicBezTo>
                    <a:pt x="227" y="986"/>
                    <a:pt x="274" y="605"/>
                    <a:pt x="482" y="364"/>
                  </a:cubicBezTo>
                  <a:close/>
                  <a:moveTo>
                    <a:pt x="1163" y="1"/>
                  </a:moveTo>
                  <a:cubicBezTo>
                    <a:pt x="996" y="1"/>
                    <a:pt x="837" y="65"/>
                    <a:pt x="693" y="163"/>
                  </a:cubicBezTo>
                  <a:cubicBezTo>
                    <a:pt x="690" y="165"/>
                    <a:pt x="688" y="166"/>
                    <a:pt x="686" y="169"/>
                  </a:cubicBezTo>
                  <a:cubicBezTo>
                    <a:pt x="200" y="207"/>
                    <a:pt x="0" y="951"/>
                    <a:pt x="92" y="1348"/>
                  </a:cubicBezTo>
                  <a:cubicBezTo>
                    <a:pt x="181" y="1724"/>
                    <a:pt x="500" y="1906"/>
                    <a:pt x="838" y="1906"/>
                  </a:cubicBezTo>
                  <a:cubicBezTo>
                    <a:pt x="1003" y="1906"/>
                    <a:pt x="1172" y="1862"/>
                    <a:pt x="1321" y="1777"/>
                  </a:cubicBezTo>
                  <a:cubicBezTo>
                    <a:pt x="1770" y="1520"/>
                    <a:pt x="2084" y="983"/>
                    <a:pt x="1854" y="475"/>
                  </a:cubicBezTo>
                  <a:cubicBezTo>
                    <a:pt x="1760" y="264"/>
                    <a:pt x="1579" y="99"/>
                    <a:pt x="1356" y="31"/>
                  </a:cubicBezTo>
                  <a:cubicBezTo>
                    <a:pt x="1291" y="10"/>
                    <a:pt x="1226" y="1"/>
                    <a:pt x="11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5"/>
            <p:cNvSpPr/>
            <p:nvPr/>
          </p:nvSpPr>
          <p:spPr>
            <a:xfrm flipH="1">
              <a:off x="265663" y="1168989"/>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5"/>
            <p:cNvSpPr/>
            <p:nvPr/>
          </p:nvSpPr>
          <p:spPr>
            <a:xfrm flipH="1">
              <a:off x="265777" y="1604590"/>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5"/>
            <p:cNvSpPr/>
            <p:nvPr/>
          </p:nvSpPr>
          <p:spPr>
            <a:xfrm flipH="1">
              <a:off x="1451451" y="207261"/>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5"/>
            <p:cNvSpPr/>
            <p:nvPr/>
          </p:nvSpPr>
          <p:spPr>
            <a:xfrm flipH="1" rot="10800000">
              <a:off x="529142" y="134624"/>
              <a:ext cx="120720" cy="96878"/>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5"/>
            <p:cNvSpPr/>
            <p:nvPr/>
          </p:nvSpPr>
          <p:spPr>
            <a:xfrm flipH="1" rot="10800000">
              <a:off x="991684" y="244056"/>
              <a:ext cx="67090" cy="48892"/>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8_1_1">
    <p:spTree>
      <p:nvGrpSpPr>
        <p:cNvPr id="580" name="Shape 580"/>
        <p:cNvGrpSpPr/>
        <p:nvPr/>
      </p:nvGrpSpPr>
      <p:grpSpPr>
        <a:xfrm>
          <a:off x="0" y="0"/>
          <a:ext cx="0" cy="0"/>
          <a:chOff x="0" y="0"/>
          <a:chExt cx="0" cy="0"/>
        </a:xfrm>
      </p:grpSpPr>
      <p:sp>
        <p:nvSpPr>
          <p:cNvPr id="581" name="Google Shape;581;p26"/>
          <p:cNvSpPr txBox="1"/>
          <p:nvPr>
            <p:ph hasCustomPrompt="1" type="title"/>
          </p:nvPr>
        </p:nvSpPr>
        <p:spPr>
          <a:xfrm>
            <a:off x="754614" y="2882775"/>
            <a:ext cx="2225700" cy="572700"/>
          </a:xfrm>
          <a:prstGeom prst="rect">
            <a:avLst/>
          </a:prstGeom>
          <a:noFill/>
        </p:spPr>
        <p:txBody>
          <a:bodyPr anchorCtr="0" anchor="b" bIns="91425" lIns="91425" spcFirstLastPara="1" rIns="91425" wrap="square" tIns="91425">
            <a:noAutofit/>
          </a:bodyPr>
          <a:lstStyle>
            <a:lvl1pPr lvl="0" rtl="0" algn="ctr">
              <a:lnSpc>
                <a:spcPct val="115000"/>
              </a:lnSpc>
              <a:spcBef>
                <a:spcPts val="0"/>
              </a:spcBef>
              <a:spcAft>
                <a:spcPts val="0"/>
              </a:spcAft>
              <a:buClr>
                <a:schemeClr val="lt1"/>
              </a:buClr>
              <a:buSzPts val="3000"/>
              <a:buNone/>
              <a:defRPr/>
            </a:lvl1pPr>
            <a:lvl2pPr lvl="1" rtl="0" algn="ctr">
              <a:spcBef>
                <a:spcPts val="0"/>
              </a:spcBef>
              <a:spcAft>
                <a:spcPts val="0"/>
              </a:spcAft>
              <a:buClr>
                <a:schemeClr val="lt1"/>
              </a:buClr>
              <a:buSzPts val="3000"/>
              <a:buNone/>
              <a:defRPr>
                <a:solidFill>
                  <a:schemeClr val="lt1"/>
                </a:solidFill>
              </a:defRPr>
            </a:lvl2pPr>
            <a:lvl3pPr lvl="2" rtl="0" algn="ctr">
              <a:spcBef>
                <a:spcPts val="0"/>
              </a:spcBef>
              <a:spcAft>
                <a:spcPts val="0"/>
              </a:spcAft>
              <a:buClr>
                <a:schemeClr val="lt1"/>
              </a:buClr>
              <a:buSzPts val="3000"/>
              <a:buNone/>
              <a:defRPr>
                <a:solidFill>
                  <a:schemeClr val="lt1"/>
                </a:solidFill>
              </a:defRPr>
            </a:lvl3pPr>
            <a:lvl4pPr lvl="3" rtl="0" algn="ctr">
              <a:spcBef>
                <a:spcPts val="0"/>
              </a:spcBef>
              <a:spcAft>
                <a:spcPts val="0"/>
              </a:spcAft>
              <a:buClr>
                <a:schemeClr val="lt1"/>
              </a:buClr>
              <a:buSzPts val="3000"/>
              <a:buNone/>
              <a:defRPr>
                <a:solidFill>
                  <a:schemeClr val="lt1"/>
                </a:solidFill>
              </a:defRPr>
            </a:lvl4pPr>
            <a:lvl5pPr lvl="4" rtl="0" algn="ctr">
              <a:spcBef>
                <a:spcPts val="0"/>
              </a:spcBef>
              <a:spcAft>
                <a:spcPts val="0"/>
              </a:spcAft>
              <a:buClr>
                <a:schemeClr val="lt1"/>
              </a:buClr>
              <a:buSzPts val="3000"/>
              <a:buNone/>
              <a:defRPr>
                <a:solidFill>
                  <a:schemeClr val="lt1"/>
                </a:solidFill>
              </a:defRPr>
            </a:lvl5pPr>
            <a:lvl6pPr lvl="5" rtl="0" algn="ctr">
              <a:spcBef>
                <a:spcPts val="0"/>
              </a:spcBef>
              <a:spcAft>
                <a:spcPts val="0"/>
              </a:spcAft>
              <a:buClr>
                <a:schemeClr val="lt1"/>
              </a:buClr>
              <a:buSzPts val="3000"/>
              <a:buNone/>
              <a:defRPr>
                <a:solidFill>
                  <a:schemeClr val="lt1"/>
                </a:solidFill>
              </a:defRPr>
            </a:lvl6pPr>
            <a:lvl7pPr lvl="6" rtl="0" algn="ctr">
              <a:spcBef>
                <a:spcPts val="0"/>
              </a:spcBef>
              <a:spcAft>
                <a:spcPts val="0"/>
              </a:spcAft>
              <a:buClr>
                <a:schemeClr val="lt1"/>
              </a:buClr>
              <a:buSzPts val="3000"/>
              <a:buNone/>
              <a:defRPr>
                <a:solidFill>
                  <a:schemeClr val="lt1"/>
                </a:solidFill>
              </a:defRPr>
            </a:lvl7pPr>
            <a:lvl8pPr lvl="7" rtl="0" algn="ctr">
              <a:spcBef>
                <a:spcPts val="0"/>
              </a:spcBef>
              <a:spcAft>
                <a:spcPts val="0"/>
              </a:spcAft>
              <a:buClr>
                <a:schemeClr val="lt1"/>
              </a:buClr>
              <a:buSzPts val="3000"/>
              <a:buNone/>
              <a:defRPr>
                <a:solidFill>
                  <a:schemeClr val="lt1"/>
                </a:solidFill>
              </a:defRPr>
            </a:lvl8pPr>
            <a:lvl9pPr lvl="8" rtl="0" algn="ctr">
              <a:spcBef>
                <a:spcPts val="0"/>
              </a:spcBef>
              <a:spcAft>
                <a:spcPts val="0"/>
              </a:spcAft>
              <a:buClr>
                <a:schemeClr val="lt1"/>
              </a:buClr>
              <a:buSzPts val="3000"/>
              <a:buNone/>
              <a:defRPr>
                <a:solidFill>
                  <a:schemeClr val="lt1"/>
                </a:solidFill>
              </a:defRPr>
            </a:lvl9pPr>
          </a:lstStyle>
          <a:p>
            <a:r>
              <a:t>xx%</a:t>
            </a:r>
          </a:p>
        </p:txBody>
      </p:sp>
      <p:sp>
        <p:nvSpPr>
          <p:cNvPr id="582" name="Google Shape;582;p26"/>
          <p:cNvSpPr txBox="1"/>
          <p:nvPr>
            <p:ph hasCustomPrompt="1" idx="2" type="title"/>
          </p:nvPr>
        </p:nvSpPr>
        <p:spPr>
          <a:xfrm>
            <a:off x="3459150" y="2882775"/>
            <a:ext cx="2225700" cy="572700"/>
          </a:xfrm>
          <a:prstGeom prst="rect">
            <a:avLst/>
          </a:prstGeom>
          <a:noFill/>
        </p:spPr>
        <p:txBody>
          <a:bodyPr anchorCtr="0" anchor="b" bIns="91425" lIns="91425" spcFirstLastPara="1" rIns="91425" wrap="square" tIns="91425">
            <a:noAutofit/>
          </a:bodyPr>
          <a:lstStyle>
            <a:lvl1pPr lvl="0" rtl="0" algn="ctr">
              <a:lnSpc>
                <a:spcPct val="115000"/>
              </a:lnSpc>
              <a:spcBef>
                <a:spcPts val="0"/>
              </a:spcBef>
              <a:spcAft>
                <a:spcPts val="0"/>
              </a:spcAft>
              <a:buClr>
                <a:schemeClr val="lt1"/>
              </a:buClr>
              <a:buSzPts val="3000"/>
              <a:buNone/>
              <a:defRPr/>
            </a:lvl1pPr>
            <a:lvl2pPr lvl="1" rtl="0" algn="ctr">
              <a:spcBef>
                <a:spcPts val="0"/>
              </a:spcBef>
              <a:spcAft>
                <a:spcPts val="0"/>
              </a:spcAft>
              <a:buClr>
                <a:schemeClr val="lt1"/>
              </a:buClr>
              <a:buSzPts val="3000"/>
              <a:buNone/>
              <a:defRPr>
                <a:solidFill>
                  <a:schemeClr val="lt1"/>
                </a:solidFill>
              </a:defRPr>
            </a:lvl2pPr>
            <a:lvl3pPr lvl="2" rtl="0" algn="ctr">
              <a:spcBef>
                <a:spcPts val="0"/>
              </a:spcBef>
              <a:spcAft>
                <a:spcPts val="0"/>
              </a:spcAft>
              <a:buClr>
                <a:schemeClr val="lt1"/>
              </a:buClr>
              <a:buSzPts val="3000"/>
              <a:buNone/>
              <a:defRPr>
                <a:solidFill>
                  <a:schemeClr val="lt1"/>
                </a:solidFill>
              </a:defRPr>
            </a:lvl3pPr>
            <a:lvl4pPr lvl="3" rtl="0" algn="ctr">
              <a:spcBef>
                <a:spcPts val="0"/>
              </a:spcBef>
              <a:spcAft>
                <a:spcPts val="0"/>
              </a:spcAft>
              <a:buClr>
                <a:schemeClr val="lt1"/>
              </a:buClr>
              <a:buSzPts val="3000"/>
              <a:buNone/>
              <a:defRPr>
                <a:solidFill>
                  <a:schemeClr val="lt1"/>
                </a:solidFill>
              </a:defRPr>
            </a:lvl4pPr>
            <a:lvl5pPr lvl="4" rtl="0" algn="ctr">
              <a:spcBef>
                <a:spcPts val="0"/>
              </a:spcBef>
              <a:spcAft>
                <a:spcPts val="0"/>
              </a:spcAft>
              <a:buClr>
                <a:schemeClr val="lt1"/>
              </a:buClr>
              <a:buSzPts val="3000"/>
              <a:buNone/>
              <a:defRPr>
                <a:solidFill>
                  <a:schemeClr val="lt1"/>
                </a:solidFill>
              </a:defRPr>
            </a:lvl5pPr>
            <a:lvl6pPr lvl="5" rtl="0" algn="ctr">
              <a:spcBef>
                <a:spcPts val="0"/>
              </a:spcBef>
              <a:spcAft>
                <a:spcPts val="0"/>
              </a:spcAft>
              <a:buClr>
                <a:schemeClr val="lt1"/>
              </a:buClr>
              <a:buSzPts val="3000"/>
              <a:buNone/>
              <a:defRPr>
                <a:solidFill>
                  <a:schemeClr val="lt1"/>
                </a:solidFill>
              </a:defRPr>
            </a:lvl6pPr>
            <a:lvl7pPr lvl="6" rtl="0" algn="ctr">
              <a:spcBef>
                <a:spcPts val="0"/>
              </a:spcBef>
              <a:spcAft>
                <a:spcPts val="0"/>
              </a:spcAft>
              <a:buClr>
                <a:schemeClr val="lt1"/>
              </a:buClr>
              <a:buSzPts val="3000"/>
              <a:buNone/>
              <a:defRPr>
                <a:solidFill>
                  <a:schemeClr val="lt1"/>
                </a:solidFill>
              </a:defRPr>
            </a:lvl7pPr>
            <a:lvl8pPr lvl="7" rtl="0" algn="ctr">
              <a:spcBef>
                <a:spcPts val="0"/>
              </a:spcBef>
              <a:spcAft>
                <a:spcPts val="0"/>
              </a:spcAft>
              <a:buClr>
                <a:schemeClr val="lt1"/>
              </a:buClr>
              <a:buSzPts val="3000"/>
              <a:buNone/>
              <a:defRPr>
                <a:solidFill>
                  <a:schemeClr val="lt1"/>
                </a:solidFill>
              </a:defRPr>
            </a:lvl8pPr>
            <a:lvl9pPr lvl="8" rtl="0" algn="ctr">
              <a:spcBef>
                <a:spcPts val="0"/>
              </a:spcBef>
              <a:spcAft>
                <a:spcPts val="0"/>
              </a:spcAft>
              <a:buClr>
                <a:schemeClr val="lt1"/>
              </a:buClr>
              <a:buSzPts val="3000"/>
              <a:buNone/>
              <a:defRPr>
                <a:solidFill>
                  <a:schemeClr val="lt1"/>
                </a:solidFill>
              </a:defRPr>
            </a:lvl9pPr>
          </a:lstStyle>
          <a:p>
            <a:r>
              <a:t>xx%</a:t>
            </a:r>
          </a:p>
        </p:txBody>
      </p:sp>
      <p:sp>
        <p:nvSpPr>
          <p:cNvPr id="583" name="Google Shape;583;p26"/>
          <p:cNvSpPr txBox="1"/>
          <p:nvPr>
            <p:ph hasCustomPrompt="1" idx="3" type="title"/>
          </p:nvPr>
        </p:nvSpPr>
        <p:spPr>
          <a:xfrm>
            <a:off x="6163686" y="2882794"/>
            <a:ext cx="2225700" cy="572700"/>
          </a:xfrm>
          <a:prstGeom prst="rect">
            <a:avLst/>
          </a:prstGeom>
          <a:noFill/>
        </p:spPr>
        <p:txBody>
          <a:bodyPr anchorCtr="0" anchor="b" bIns="91425" lIns="91425" spcFirstLastPara="1" rIns="91425" wrap="square" tIns="91425">
            <a:noAutofit/>
          </a:bodyPr>
          <a:lstStyle>
            <a:lvl1pPr lvl="0" rtl="0" algn="ctr">
              <a:lnSpc>
                <a:spcPct val="115000"/>
              </a:lnSpc>
              <a:spcBef>
                <a:spcPts val="0"/>
              </a:spcBef>
              <a:spcAft>
                <a:spcPts val="0"/>
              </a:spcAft>
              <a:buClr>
                <a:schemeClr val="lt1"/>
              </a:buClr>
              <a:buSzPts val="3000"/>
              <a:buNone/>
              <a:defRPr/>
            </a:lvl1pPr>
            <a:lvl2pPr lvl="1" rtl="0" algn="ctr">
              <a:spcBef>
                <a:spcPts val="0"/>
              </a:spcBef>
              <a:spcAft>
                <a:spcPts val="0"/>
              </a:spcAft>
              <a:buClr>
                <a:schemeClr val="lt1"/>
              </a:buClr>
              <a:buSzPts val="3000"/>
              <a:buNone/>
              <a:defRPr>
                <a:solidFill>
                  <a:schemeClr val="lt1"/>
                </a:solidFill>
              </a:defRPr>
            </a:lvl2pPr>
            <a:lvl3pPr lvl="2" rtl="0" algn="ctr">
              <a:spcBef>
                <a:spcPts val="0"/>
              </a:spcBef>
              <a:spcAft>
                <a:spcPts val="0"/>
              </a:spcAft>
              <a:buClr>
                <a:schemeClr val="lt1"/>
              </a:buClr>
              <a:buSzPts val="3000"/>
              <a:buNone/>
              <a:defRPr>
                <a:solidFill>
                  <a:schemeClr val="lt1"/>
                </a:solidFill>
              </a:defRPr>
            </a:lvl3pPr>
            <a:lvl4pPr lvl="3" rtl="0" algn="ctr">
              <a:spcBef>
                <a:spcPts val="0"/>
              </a:spcBef>
              <a:spcAft>
                <a:spcPts val="0"/>
              </a:spcAft>
              <a:buClr>
                <a:schemeClr val="lt1"/>
              </a:buClr>
              <a:buSzPts val="3000"/>
              <a:buNone/>
              <a:defRPr>
                <a:solidFill>
                  <a:schemeClr val="lt1"/>
                </a:solidFill>
              </a:defRPr>
            </a:lvl4pPr>
            <a:lvl5pPr lvl="4" rtl="0" algn="ctr">
              <a:spcBef>
                <a:spcPts val="0"/>
              </a:spcBef>
              <a:spcAft>
                <a:spcPts val="0"/>
              </a:spcAft>
              <a:buClr>
                <a:schemeClr val="lt1"/>
              </a:buClr>
              <a:buSzPts val="3000"/>
              <a:buNone/>
              <a:defRPr>
                <a:solidFill>
                  <a:schemeClr val="lt1"/>
                </a:solidFill>
              </a:defRPr>
            </a:lvl5pPr>
            <a:lvl6pPr lvl="5" rtl="0" algn="ctr">
              <a:spcBef>
                <a:spcPts val="0"/>
              </a:spcBef>
              <a:spcAft>
                <a:spcPts val="0"/>
              </a:spcAft>
              <a:buClr>
                <a:schemeClr val="lt1"/>
              </a:buClr>
              <a:buSzPts val="3000"/>
              <a:buNone/>
              <a:defRPr>
                <a:solidFill>
                  <a:schemeClr val="lt1"/>
                </a:solidFill>
              </a:defRPr>
            </a:lvl6pPr>
            <a:lvl7pPr lvl="6" rtl="0" algn="ctr">
              <a:spcBef>
                <a:spcPts val="0"/>
              </a:spcBef>
              <a:spcAft>
                <a:spcPts val="0"/>
              </a:spcAft>
              <a:buClr>
                <a:schemeClr val="lt1"/>
              </a:buClr>
              <a:buSzPts val="3000"/>
              <a:buNone/>
              <a:defRPr>
                <a:solidFill>
                  <a:schemeClr val="lt1"/>
                </a:solidFill>
              </a:defRPr>
            </a:lvl7pPr>
            <a:lvl8pPr lvl="7" rtl="0" algn="ctr">
              <a:spcBef>
                <a:spcPts val="0"/>
              </a:spcBef>
              <a:spcAft>
                <a:spcPts val="0"/>
              </a:spcAft>
              <a:buClr>
                <a:schemeClr val="lt1"/>
              </a:buClr>
              <a:buSzPts val="3000"/>
              <a:buNone/>
              <a:defRPr>
                <a:solidFill>
                  <a:schemeClr val="lt1"/>
                </a:solidFill>
              </a:defRPr>
            </a:lvl8pPr>
            <a:lvl9pPr lvl="8" rtl="0" algn="ctr">
              <a:spcBef>
                <a:spcPts val="0"/>
              </a:spcBef>
              <a:spcAft>
                <a:spcPts val="0"/>
              </a:spcAft>
              <a:buClr>
                <a:schemeClr val="lt1"/>
              </a:buClr>
              <a:buSzPts val="3000"/>
              <a:buNone/>
              <a:defRPr>
                <a:solidFill>
                  <a:schemeClr val="lt1"/>
                </a:solidFill>
              </a:defRPr>
            </a:lvl9pPr>
          </a:lstStyle>
          <a:p>
            <a:r>
              <a:t>xx%</a:t>
            </a:r>
          </a:p>
        </p:txBody>
      </p:sp>
      <p:sp>
        <p:nvSpPr>
          <p:cNvPr id="584" name="Google Shape;584;p26"/>
          <p:cNvSpPr txBox="1"/>
          <p:nvPr>
            <p:ph idx="4" type="title"/>
          </p:nvPr>
        </p:nvSpPr>
        <p:spPr>
          <a:xfrm>
            <a:off x="720000" y="5395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85" name="Google Shape;585;p26"/>
          <p:cNvSpPr txBox="1"/>
          <p:nvPr>
            <p:ph idx="1" type="subTitle"/>
          </p:nvPr>
        </p:nvSpPr>
        <p:spPr>
          <a:xfrm>
            <a:off x="754614" y="1731927"/>
            <a:ext cx="2225700" cy="869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86" name="Google Shape;586;p26"/>
          <p:cNvSpPr txBox="1"/>
          <p:nvPr>
            <p:ph idx="5" type="subTitle"/>
          </p:nvPr>
        </p:nvSpPr>
        <p:spPr>
          <a:xfrm>
            <a:off x="3459150" y="1731927"/>
            <a:ext cx="2225700" cy="869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87" name="Google Shape;587;p26"/>
          <p:cNvSpPr txBox="1"/>
          <p:nvPr>
            <p:ph idx="6" type="subTitle"/>
          </p:nvPr>
        </p:nvSpPr>
        <p:spPr>
          <a:xfrm>
            <a:off x="6163686" y="1731927"/>
            <a:ext cx="2225700" cy="869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88" name="Google Shape;588;p26"/>
          <p:cNvSpPr txBox="1"/>
          <p:nvPr>
            <p:ph idx="7" type="subTitle"/>
          </p:nvPr>
        </p:nvSpPr>
        <p:spPr>
          <a:xfrm>
            <a:off x="754614" y="1503329"/>
            <a:ext cx="2225700" cy="365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600"/>
              <a:buFont typeface="Bebas Neue"/>
              <a:buNone/>
              <a:defRPr sz="2000">
                <a:latin typeface="Fraunces SemiBold"/>
                <a:ea typeface="Fraunces SemiBold"/>
                <a:cs typeface="Fraunces SemiBold"/>
                <a:sym typeface="Fraunces SemiBold"/>
              </a:defRPr>
            </a:lvl1pPr>
            <a:lvl2pPr lvl="1" rtl="0" algn="ctr">
              <a:lnSpc>
                <a:spcPct val="100000"/>
              </a:lnSpc>
              <a:spcBef>
                <a:spcPts val="0"/>
              </a:spcBef>
              <a:spcAft>
                <a:spcPts val="0"/>
              </a:spcAft>
              <a:buSzPts val="2600"/>
              <a:buFont typeface="Bebas Neue"/>
              <a:buNone/>
              <a:defRPr sz="2600">
                <a:latin typeface="Bebas Neue"/>
                <a:ea typeface="Bebas Neue"/>
                <a:cs typeface="Bebas Neue"/>
                <a:sym typeface="Bebas Neue"/>
              </a:defRPr>
            </a:lvl2pPr>
            <a:lvl3pPr lvl="2"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3pPr>
            <a:lvl4pPr lvl="3"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4pPr>
            <a:lvl5pPr lvl="4"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5pPr>
            <a:lvl6pPr lvl="5"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6pPr>
            <a:lvl7pPr lvl="6"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7pPr>
            <a:lvl8pPr lvl="7"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8pPr>
            <a:lvl9pPr lvl="8" rtl="0" algn="ctr">
              <a:lnSpc>
                <a:spcPct val="100000"/>
              </a:lnSpc>
              <a:spcBef>
                <a:spcPts val="1600"/>
              </a:spcBef>
              <a:spcAft>
                <a:spcPts val="1600"/>
              </a:spcAft>
              <a:buSzPts val="2600"/>
              <a:buFont typeface="Bebas Neue"/>
              <a:buNone/>
              <a:defRPr sz="2600">
                <a:latin typeface="Bebas Neue"/>
                <a:ea typeface="Bebas Neue"/>
                <a:cs typeface="Bebas Neue"/>
                <a:sym typeface="Bebas Neue"/>
              </a:defRPr>
            </a:lvl9pPr>
          </a:lstStyle>
          <a:p/>
        </p:txBody>
      </p:sp>
      <p:sp>
        <p:nvSpPr>
          <p:cNvPr id="589" name="Google Shape;589;p26"/>
          <p:cNvSpPr txBox="1"/>
          <p:nvPr>
            <p:ph idx="8" type="subTitle"/>
          </p:nvPr>
        </p:nvSpPr>
        <p:spPr>
          <a:xfrm>
            <a:off x="3459150" y="1503329"/>
            <a:ext cx="2225700" cy="365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600"/>
              <a:buFont typeface="Bebas Neue"/>
              <a:buNone/>
              <a:defRPr sz="2000">
                <a:latin typeface="Fraunces SemiBold"/>
                <a:ea typeface="Fraunces SemiBold"/>
                <a:cs typeface="Fraunces SemiBold"/>
                <a:sym typeface="Fraunces SemiBold"/>
              </a:defRPr>
            </a:lvl1pPr>
            <a:lvl2pPr lvl="1" rtl="0" algn="ctr">
              <a:lnSpc>
                <a:spcPct val="100000"/>
              </a:lnSpc>
              <a:spcBef>
                <a:spcPts val="0"/>
              </a:spcBef>
              <a:spcAft>
                <a:spcPts val="0"/>
              </a:spcAft>
              <a:buSzPts val="2600"/>
              <a:buFont typeface="Bebas Neue"/>
              <a:buNone/>
              <a:defRPr sz="2600">
                <a:latin typeface="Bebas Neue"/>
                <a:ea typeface="Bebas Neue"/>
                <a:cs typeface="Bebas Neue"/>
                <a:sym typeface="Bebas Neue"/>
              </a:defRPr>
            </a:lvl2pPr>
            <a:lvl3pPr lvl="2"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3pPr>
            <a:lvl4pPr lvl="3"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4pPr>
            <a:lvl5pPr lvl="4"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5pPr>
            <a:lvl6pPr lvl="5"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6pPr>
            <a:lvl7pPr lvl="6"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7pPr>
            <a:lvl8pPr lvl="7"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8pPr>
            <a:lvl9pPr lvl="8" rtl="0" algn="ctr">
              <a:lnSpc>
                <a:spcPct val="100000"/>
              </a:lnSpc>
              <a:spcBef>
                <a:spcPts val="1600"/>
              </a:spcBef>
              <a:spcAft>
                <a:spcPts val="1600"/>
              </a:spcAft>
              <a:buSzPts val="2600"/>
              <a:buFont typeface="Bebas Neue"/>
              <a:buNone/>
              <a:defRPr sz="2600">
                <a:latin typeface="Bebas Neue"/>
                <a:ea typeface="Bebas Neue"/>
                <a:cs typeface="Bebas Neue"/>
                <a:sym typeface="Bebas Neue"/>
              </a:defRPr>
            </a:lvl9pPr>
          </a:lstStyle>
          <a:p/>
        </p:txBody>
      </p:sp>
      <p:sp>
        <p:nvSpPr>
          <p:cNvPr id="590" name="Google Shape;590;p26"/>
          <p:cNvSpPr txBox="1"/>
          <p:nvPr>
            <p:ph idx="9" type="subTitle"/>
          </p:nvPr>
        </p:nvSpPr>
        <p:spPr>
          <a:xfrm>
            <a:off x="6163686" y="1503329"/>
            <a:ext cx="2225700" cy="365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600"/>
              <a:buFont typeface="Bebas Neue"/>
              <a:buNone/>
              <a:defRPr sz="2000">
                <a:latin typeface="Fraunces SemiBold"/>
                <a:ea typeface="Fraunces SemiBold"/>
                <a:cs typeface="Fraunces SemiBold"/>
                <a:sym typeface="Fraunces SemiBold"/>
              </a:defRPr>
            </a:lvl1pPr>
            <a:lvl2pPr lvl="1" rtl="0" algn="ctr">
              <a:lnSpc>
                <a:spcPct val="100000"/>
              </a:lnSpc>
              <a:spcBef>
                <a:spcPts val="0"/>
              </a:spcBef>
              <a:spcAft>
                <a:spcPts val="0"/>
              </a:spcAft>
              <a:buSzPts val="2600"/>
              <a:buFont typeface="Bebas Neue"/>
              <a:buNone/>
              <a:defRPr sz="2600">
                <a:latin typeface="Bebas Neue"/>
                <a:ea typeface="Bebas Neue"/>
                <a:cs typeface="Bebas Neue"/>
                <a:sym typeface="Bebas Neue"/>
              </a:defRPr>
            </a:lvl2pPr>
            <a:lvl3pPr lvl="2"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3pPr>
            <a:lvl4pPr lvl="3"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4pPr>
            <a:lvl5pPr lvl="4"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5pPr>
            <a:lvl6pPr lvl="5"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6pPr>
            <a:lvl7pPr lvl="6"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7pPr>
            <a:lvl8pPr lvl="7" rtl="0" algn="ctr">
              <a:lnSpc>
                <a:spcPct val="100000"/>
              </a:lnSpc>
              <a:spcBef>
                <a:spcPts val="1600"/>
              </a:spcBef>
              <a:spcAft>
                <a:spcPts val="0"/>
              </a:spcAft>
              <a:buSzPts val="2600"/>
              <a:buFont typeface="Bebas Neue"/>
              <a:buNone/>
              <a:defRPr sz="2600">
                <a:latin typeface="Bebas Neue"/>
                <a:ea typeface="Bebas Neue"/>
                <a:cs typeface="Bebas Neue"/>
                <a:sym typeface="Bebas Neue"/>
              </a:defRPr>
            </a:lvl8pPr>
            <a:lvl9pPr lvl="8" rtl="0" algn="ctr">
              <a:lnSpc>
                <a:spcPct val="100000"/>
              </a:lnSpc>
              <a:spcBef>
                <a:spcPts val="1600"/>
              </a:spcBef>
              <a:spcAft>
                <a:spcPts val="1600"/>
              </a:spcAft>
              <a:buSzPts val="2600"/>
              <a:buFont typeface="Bebas Neue"/>
              <a:buNone/>
              <a:defRPr sz="2600">
                <a:latin typeface="Bebas Neue"/>
                <a:ea typeface="Bebas Neue"/>
                <a:cs typeface="Bebas Neue"/>
                <a:sym typeface="Bebas Neue"/>
              </a:defRPr>
            </a:lvl9pPr>
          </a:lstStyle>
          <a:p/>
        </p:txBody>
      </p:sp>
      <p:grpSp>
        <p:nvGrpSpPr>
          <p:cNvPr id="591" name="Google Shape;591;p26"/>
          <p:cNvGrpSpPr/>
          <p:nvPr/>
        </p:nvGrpSpPr>
        <p:grpSpPr>
          <a:xfrm>
            <a:off x="88428" y="198185"/>
            <a:ext cx="9496968" cy="4883775"/>
            <a:chOff x="88428" y="198185"/>
            <a:chExt cx="9496968" cy="4883775"/>
          </a:xfrm>
        </p:grpSpPr>
        <p:sp>
          <p:nvSpPr>
            <p:cNvPr id="592" name="Google Shape;592;p26"/>
            <p:cNvSpPr/>
            <p:nvPr/>
          </p:nvSpPr>
          <p:spPr>
            <a:xfrm>
              <a:off x="189772" y="4312397"/>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6"/>
            <p:cNvSpPr/>
            <p:nvPr/>
          </p:nvSpPr>
          <p:spPr>
            <a:xfrm>
              <a:off x="88428" y="3649264"/>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6"/>
            <p:cNvSpPr/>
            <p:nvPr/>
          </p:nvSpPr>
          <p:spPr>
            <a:xfrm>
              <a:off x="464255" y="4700268"/>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6"/>
            <p:cNvSpPr/>
            <p:nvPr/>
          </p:nvSpPr>
          <p:spPr>
            <a:xfrm>
              <a:off x="922339" y="5014531"/>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6"/>
            <p:cNvSpPr/>
            <p:nvPr/>
          </p:nvSpPr>
          <p:spPr>
            <a:xfrm>
              <a:off x="8936766" y="1380839"/>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6"/>
            <p:cNvSpPr/>
            <p:nvPr/>
          </p:nvSpPr>
          <p:spPr>
            <a:xfrm>
              <a:off x="390489" y="4355019"/>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6"/>
            <p:cNvSpPr/>
            <p:nvPr/>
          </p:nvSpPr>
          <p:spPr>
            <a:xfrm>
              <a:off x="464376" y="3067981"/>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6"/>
            <p:cNvSpPr/>
            <p:nvPr/>
          </p:nvSpPr>
          <p:spPr>
            <a:xfrm flipH="1" rot="10405325">
              <a:off x="8630283" y="1868358"/>
              <a:ext cx="906264" cy="904931"/>
            </a:xfrm>
            <a:custGeom>
              <a:rect b="b" l="l" r="r" t="t"/>
              <a:pathLst>
                <a:path extrusionOk="0" h="13573" w="13593">
                  <a:moveTo>
                    <a:pt x="3897" y="5135"/>
                  </a:moveTo>
                  <a:cubicBezTo>
                    <a:pt x="4220" y="5167"/>
                    <a:pt x="4538" y="5239"/>
                    <a:pt x="4840" y="5348"/>
                  </a:cubicBezTo>
                  <a:cubicBezTo>
                    <a:pt x="5554" y="5605"/>
                    <a:pt x="6192" y="6032"/>
                    <a:pt x="6755" y="6535"/>
                  </a:cubicBezTo>
                  <a:cubicBezTo>
                    <a:pt x="7051" y="6796"/>
                    <a:pt x="7325" y="7081"/>
                    <a:pt x="7584" y="7380"/>
                  </a:cubicBezTo>
                  <a:cubicBezTo>
                    <a:pt x="7832" y="7664"/>
                    <a:pt x="8092" y="7958"/>
                    <a:pt x="8273" y="8291"/>
                  </a:cubicBezTo>
                  <a:cubicBezTo>
                    <a:pt x="8452" y="8619"/>
                    <a:pt x="8559" y="9029"/>
                    <a:pt x="8311" y="9352"/>
                  </a:cubicBezTo>
                  <a:cubicBezTo>
                    <a:pt x="8120" y="9597"/>
                    <a:pt x="7790" y="9719"/>
                    <a:pt x="7487" y="9720"/>
                  </a:cubicBezTo>
                  <a:cubicBezTo>
                    <a:pt x="7486" y="9720"/>
                    <a:pt x="7485" y="9720"/>
                    <a:pt x="7484" y="9720"/>
                  </a:cubicBezTo>
                  <a:cubicBezTo>
                    <a:pt x="6722" y="9720"/>
                    <a:pt x="6067" y="9054"/>
                    <a:pt x="5587" y="8533"/>
                  </a:cubicBezTo>
                  <a:cubicBezTo>
                    <a:pt x="4723" y="7596"/>
                    <a:pt x="4069" y="6408"/>
                    <a:pt x="3897" y="5135"/>
                  </a:cubicBezTo>
                  <a:close/>
                  <a:moveTo>
                    <a:pt x="7609" y="0"/>
                  </a:moveTo>
                  <a:cubicBezTo>
                    <a:pt x="7080" y="0"/>
                    <a:pt x="6552" y="101"/>
                    <a:pt x="6047" y="332"/>
                  </a:cubicBezTo>
                  <a:cubicBezTo>
                    <a:pt x="4732" y="934"/>
                    <a:pt x="3851" y="2267"/>
                    <a:pt x="3600" y="3665"/>
                  </a:cubicBezTo>
                  <a:cubicBezTo>
                    <a:pt x="3534" y="4037"/>
                    <a:pt x="3515" y="4412"/>
                    <a:pt x="3537" y="4784"/>
                  </a:cubicBezTo>
                  <a:lnTo>
                    <a:pt x="3537" y="4784"/>
                  </a:lnTo>
                  <a:cubicBezTo>
                    <a:pt x="3535" y="4784"/>
                    <a:pt x="3532" y="4784"/>
                    <a:pt x="3530" y="4784"/>
                  </a:cubicBezTo>
                  <a:cubicBezTo>
                    <a:pt x="3016" y="4784"/>
                    <a:pt x="2502" y="4882"/>
                    <a:pt x="2025" y="5072"/>
                  </a:cubicBezTo>
                  <a:cubicBezTo>
                    <a:pt x="1406" y="5321"/>
                    <a:pt x="840" y="5748"/>
                    <a:pt x="493" y="6326"/>
                  </a:cubicBezTo>
                  <a:cubicBezTo>
                    <a:pt x="59" y="7049"/>
                    <a:pt x="1" y="7923"/>
                    <a:pt x="177" y="8734"/>
                  </a:cubicBezTo>
                  <a:cubicBezTo>
                    <a:pt x="511" y="10277"/>
                    <a:pt x="1564" y="11653"/>
                    <a:pt x="2866" y="12514"/>
                  </a:cubicBezTo>
                  <a:cubicBezTo>
                    <a:pt x="3922" y="13212"/>
                    <a:pt x="5169" y="13572"/>
                    <a:pt x="6424" y="13572"/>
                  </a:cubicBezTo>
                  <a:cubicBezTo>
                    <a:pt x="6858" y="13572"/>
                    <a:pt x="7292" y="13529"/>
                    <a:pt x="7720" y="13442"/>
                  </a:cubicBezTo>
                  <a:cubicBezTo>
                    <a:pt x="8132" y="13359"/>
                    <a:pt x="8534" y="13234"/>
                    <a:pt x="8921" y="13074"/>
                  </a:cubicBezTo>
                  <a:cubicBezTo>
                    <a:pt x="9092" y="13003"/>
                    <a:pt x="9006" y="12766"/>
                    <a:pt x="8850" y="12766"/>
                  </a:cubicBezTo>
                  <a:cubicBezTo>
                    <a:pt x="8829" y="12766"/>
                    <a:pt x="8807" y="12770"/>
                    <a:pt x="8784" y="12779"/>
                  </a:cubicBezTo>
                  <a:cubicBezTo>
                    <a:pt x="8032" y="13091"/>
                    <a:pt x="7220" y="13248"/>
                    <a:pt x="6409" y="13248"/>
                  </a:cubicBezTo>
                  <a:cubicBezTo>
                    <a:pt x="5627" y="13248"/>
                    <a:pt x="4845" y="13102"/>
                    <a:pt x="4116" y="12807"/>
                  </a:cubicBezTo>
                  <a:cubicBezTo>
                    <a:pt x="2789" y="12271"/>
                    <a:pt x="1660" y="11251"/>
                    <a:pt x="990" y="9989"/>
                  </a:cubicBezTo>
                  <a:cubicBezTo>
                    <a:pt x="314" y="8715"/>
                    <a:pt x="55" y="6986"/>
                    <a:pt x="1245" y="5926"/>
                  </a:cubicBezTo>
                  <a:cubicBezTo>
                    <a:pt x="1867" y="5372"/>
                    <a:pt x="2682" y="5115"/>
                    <a:pt x="3501" y="5115"/>
                  </a:cubicBezTo>
                  <a:cubicBezTo>
                    <a:pt x="3523" y="5115"/>
                    <a:pt x="3546" y="5115"/>
                    <a:pt x="3568" y="5116"/>
                  </a:cubicBezTo>
                  <a:lnTo>
                    <a:pt x="3568" y="5116"/>
                  </a:lnTo>
                  <a:cubicBezTo>
                    <a:pt x="3702" y="6181"/>
                    <a:pt x="4162" y="7210"/>
                    <a:pt x="4790" y="8073"/>
                  </a:cubicBezTo>
                  <a:cubicBezTo>
                    <a:pt x="5019" y="8388"/>
                    <a:pt x="5272" y="8685"/>
                    <a:pt x="5548" y="8960"/>
                  </a:cubicBezTo>
                  <a:cubicBezTo>
                    <a:pt x="5846" y="9260"/>
                    <a:pt x="6167" y="9554"/>
                    <a:pt x="6537" y="9764"/>
                  </a:cubicBezTo>
                  <a:cubicBezTo>
                    <a:pt x="6832" y="9931"/>
                    <a:pt x="7179" y="10034"/>
                    <a:pt x="7516" y="10034"/>
                  </a:cubicBezTo>
                  <a:cubicBezTo>
                    <a:pt x="7902" y="10034"/>
                    <a:pt x="8276" y="9900"/>
                    <a:pt x="8548" y="9575"/>
                  </a:cubicBezTo>
                  <a:cubicBezTo>
                    <a:pt x="9125" y="8883"/>
                    <a:pt x="8535" y="8018"/>
                    <a:pt x="8075" y="7455"/>
                  </a:cubicBezTo>
                  <a:cubicBezTo>
                    <a:pt x="7540" y="6803"/>
                    <a:pt x="6937" y="6194"/>
                    <a:pt x="6240" y="5715"/>
                  </a:cubicBezTo>
                  <a:cubicBezTo>
                    <a:pt x="5593" y="5269"/>
                    <a:pt x="4848" y="4928"/>
                    <a:pt x="4065" y="4820"/>
                  </a:cubicBezTo>
                  <a:cubicBezTo>
                    <a:pt x="3998" y="4811"/>
                    <a:pt x="3931" y="4804"/>
                    <a:pt x="3863" y="4798"/>
                  </a:cubicBezTo>
                  <a:lnTo>
                    <a:pt x="3863" y="4798"/>
                  </a:lnTo>
                  <a:cubicBezTo>
                    <a:pt x="3860" y="4743"/>
                    <a:pt x="3857" y="4687"/>
                    <a:pt x="3855" y="4631"/>
                  </a:cubicBezTo>
                  <a:cubicBezTo>
                    <a:pt x="3814" y="3326"/>
                    <a:pt x="4365" y="1996"/>
                    <a:pt x="5369" y="1148"/>
                  </a:cubicBezTo>
                  <a:cubicBezTo>
                    <a:pt x="5891" y="705"/>
                    <a:pt x="6521" y="427"/>
                    <a:pt x="7201" y="345"/>
                  </a:cubicBezTo>
                  <a:cubicBezTo>
                    <a:pt x="7341" y="329"/>
                    <a:pt x="7482" y="321"/>
                    <a:pt x="7622" y="321"/>
                  </a:cubicBezTo>
                  <a:cubicBezTo>
                    <a:pt x="8254" y="321"/>
                    <a:pt x="8883" y="479"/>
                    <a:pt x="9465" y="723"/>
                  </a:cubicBezTo>
                  <a:cubicBezTo>
                    <a:pt x="10190" y="1027"/>
                    <a:pt x="10856" y="1470"/>
                    <a:pt x="11447" y="1987"/>
                  </a:cubicBezTo>
                  <a:cubicBezTo>
                    <a:pt x="12034" y="2501"/>
                    <a:pt x="12556" y="3148"/>
                    <a:pt x="12697" y="3936"/>
                  </a:cubicBezTo>
                  <a:cubicBezTo>
                    <a:pt x="12765" y="4318"/>
                    <a:pt x="12738" y="4702"/>
                    <a:pt x="12592" y="5062"/>
                  </a:cubicBezTo>
                  <a:cubicBezTo>
                    <a:pt x="12543" y="5186"/>
                    <a:pt x="12648" y="5277"/>
                    <a:pt x="12751" y="5277"/>
                  </a:cubicBezTo>
                  <a:cubicBezTo>
                    <a:pt x="12810" y="5277"/>
                    <a:pt x="12868" y="5248"/>
                    <a:pt x="12897" y="5177"/>
                  </a:cubicBezTo>
                  <a:cubicBezTo>
                    <a:pt x="13593" y="3451"/>
                    <a:pt x="12046" y="1894"/>
                    <a:pt x="10728" y="1033"/>
                  </a:cubicBezTo>
                  <a:cubicBezTo>
                    <a:pt x="9809" y="433"/>
                    <a:pt x="8706" y="0"/>
                    <a:pt x="760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6"/>
            <p:cNvSpPr/>
            <p:nvPr/>
          </p:nvSpPr>
          <p:spPr>
            <a:xfrm flipH="1" rot="193993">
              <a:off x="8331559" y="260308"/>
              <a:ext cx="80174" cy="62324"/>
            </a:xfrm>
            <a:custGeom>
              <a:rect b="b" l="l" r="r" t="t"/>
              <a:pathLst>
                <a:path extrusionOk="0" h="2493" w="3207">
                  <a:moveTo>
                    <a:pt x="2217" y="604"/>
                  </a:moveTo>
                  <a:cubicBezTo>
                    <a:pt x="2282" y="604"/>
                    <a:pt x="2355" y="619"/>
                    <a:pt x="2433" y="651"/>
                  </a:cubicBezTo>
                  <a:cubicBezTo>
                    <a:pt x="2693" y="759"/>
                    <a:pt x="2779" y="1068"/>
                    <a:pt x="2709" y="1320"/>
                  </a:cubicBezTo>
                  <a:cubicBezTo>
                    <a:pt x="2691" y="1261"/>
                    <a:pt x="2662" y="1202"/>
                    <a:pt x="2614" y="1143"/>
                  </a:cubicBezTo>
                  <a:cubicBezTo>
                    <a:pt x="2580" y="1102"/>
                    <a:pt x="2525" y="1079"/>
                    <a:pt x="2471" y="1079"/>
                  </a:cubicBezTo>
                  <a:cubicBezTo>
                    <a:pt x="2431" y="1079"/>
                    <a:pt x="2391" y="1091"/>
                    <a:pt x="2360" y="1120"/>
                  </a:cubicBezTo>
                  <a:cubicBezTo>
                    <a:pt x="2276" y="1199"/>
                    <a:pt x="2201" y="1245"/>
                    <a:pt x="2137" y="1245"/>
                  </a:cubicBezTo>
                  <a:cubicBezTo>
                    <a:pt x="2058" y="1245"/>
                    <a:pt x="1996" y="1175"/>
                    <a:pt x="1954" y="1012"/>
                  </a:cubicBezTo>
                  <a:cubicBezTo>
                    <a:pt x="1890" y="757"/>
                    <a:pt x="2011" y="604"/>
                    <a:pt x="2217" y="604"/>
                  </a:cubicBezTo>
                  <a:close/>
                  <a:moveTo>
                    <a:pt x="1253" y="497"/>
                  </a:moveTo>
                  <a:lnTo>
                    <a:pt x="1253" y="497"/>
                  </a:lnTo>
                  <a:cubicBezTo>
                    <a:pt x="1240" y="533"/>
                    <a:pt x="1227" y="571"/>
                    <a:pt x="1217" y="610"/>
                  </a:cubicBezTo>
                  <a:cubicBezTo>
                    <a:pt x="1103" y="1040"/>
                    <a:pt x="1198" y="1564"/>
                    <a:pt x="1532" y="1842"/>
                  </a:cubicBezTo>
                  <a:cubicBezTo>
                    <a:pt x="1256" y="1803"/>
                    <a:pt x="991" y="1685"/>
                    <a:pt x="847" y="1459"/>
                  </a:cubicBezTo>
                  <a:cubicBezTo>
                    <a:pt x="559" y="1011"/>
                    <a:pt x="870" y="677"/>
                    <a:pt x="1253" y="497"/>
                  </a:cubicBezTo>
                  <a:close/>
                  <a:moveTo>
                    <a:pt x="1984" y="1"/>
                  </a:moveTo>
                  <a:cubicBezTo>
                    <a:pt x="1763" y="1"/>
                    <a:pt x="1564" y="72"/>
                    <a:pt x="1418" y="228"/>
                  </a:cubicBezTo>
                  <a:cubicBezTo>
                    <a:pt x="1371" y="227"/>
                    <a:pt x="1324" y="226"/>
                    <a:pt x="1277" y="226"/>
                  </a:cubicBezTo>
                  <a:cubicBezTo>
                    <a:pt x="861" y="226"/>
                    <a:pt x="465" y="309"/>
                    <a:pt x="245" y="728"/>
                  </a:cubicBezTo>
                  <a:cubicBezTo>
                    <a:pt x="1" y="1191"/>
                    <a:pt x="165" y="1761"/>
                    <a:pt x="538" y="2103"/>
                  </a:cubicBezTo>
                  <a:cubicBezTo>
                    <a:pt x="825" y="2367"/>
                    <a:pt x="1210" y="2492"/>
                    <a:pt x="1597" y="2492"/>
                  </a:cubicBezTo>
                  <a:cubicBezTo>
                    <a:pt x="2319" y="2492"/>
                    <a:pt x="3045" y="2057"/>
                    <a:pt x="3144" y="1280"/>
                  </a:cubicBezTo>
                  <a:cubicBezTo>
                    <a:pt x="3207" y="781"/>
                    <a:pt x="2959" y="306"/>
                    <a:pt x="2486" y="109"/>
                  </a:cubicBezTo>
                  <a:cubicBezTo>
                    <a:pt x="2315" y="39"/>
                    <a:pt x="2144" y="1"/>
                    <a:pt x="19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6"/>
            <p:cNvSpPr/>
            <p:nvPr/>
          </p:nvSpPr>
          <p:spPr>
            <a:xfrm flipH="1" rot="-5400000">
              <a:off x="8846651" y="596114"/>
              <a:ext cx="100000" cy="80250"/>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6"/>
            <p:cNvSpPr/>
            <p:nvPr/>
          </p:nvSpPr>
          <p:spPr>
            <a:xfrm flipH="1" rot="-5400000">
              <a:off x="8735938" y="1157202"/>
              <a:ext cx="75950" cy="60900"/>
            </a:xfrm>
            <a:custGeom>
              <a:rect b="b" l="l" r="r" t="t"/>
              <a:pathLst>
                <a:path extrusionOk="0" h="2436" w="3038">
                  <a:moveTo>
                    <a:pt x="1683" y="660"/>
                  </a:moveTo>
                  <a:cubicBezTo>
                    <a:pt x="1733" y="660"/>
                    <a:pt x="1798" y="680"/>
                    <a:pt x="1878" y="728"/>
                  </a:cubicBezTo>
                  <a:cubicBezTo>
                    <a:pt x="1969" y="781"/>
                    <a:pt x="2081" y="886"/>
                    <a:pt x="2140" y="974"/>
                  </a:cubicBezTo>
                  <a:cubicBezTo>
                    <a:pt x="2180" y="1029"/>
                    <a:pt x="2213" y="1105"/>
                    <a:pt x="2237" y="1188"/>
                  </a:cubicBezTo>
                  <a:cubicBezTo>
                    <a:pt x="2181" y="1218"/>
                    <a:pt x="2116" y="1237"/>
                    <a:pt x="2050" y="1237"/>
                  </a:cubicBezTo>
                  <a:cubicBezTo>
                    <a:pt x="2037" y="1237"/>
                    <a:pt x="2024" y="1236"/>
                    <a:pt x="2011" y="1234"/>
                  </a:cubicBezTo>
                  <a:cubicBezTo>
                    <a:pt x="1878" y="1223"/>
                    <a:pt x="1730" y="1178"/>
                    <a:pt x="1638" y="1074"/>
                  </a:cubicBezTo>
                  <a:cubicBezTo>
                    <a:pt x="1514" y="933"/>
                    <a:pt x="1499" y="660"/>
                    <a:pt x="1683" y="660"/>
                  </a:cubicBezTo>
                  <a:close/>
                  <a:moveTo>
                    <a:pt x="780" y="592"/>
                  </a:moveTo>
                  <a:lnTo>
                    <a:pt x="780" y="592"/>
                  </a:lnTo>
                  <a:cubicBezTo>
                    <a:pt x="687" y="732"/>
                    <a:pt x="634" y="892"/>
                    <a:pt x="649" y="1067"/>
                  </a:cubicBezTo>
                  <a:cubicBezTo>
                    <a:pt x="678" y="1431"/>
                    <a:pt x="888" y="1558"/>
                    <a:pt x="1144" y="1569"/>
                  </a:cubicBezTo>
                  <a:cubicBezTo>
                    <a:pt x="1268" y="1689"/>
                    <a:pt x="1411" y="1787"/>
                    <a:pt x="1556" y="1851"/>
                  </a:cubicBezTo>
                  <a:cubicBezTo>
                    <a:pt x="1517" y="1854"/>
                    <a:pt x="1481" y="1855"/>
                    <a:pt x="1450" y="1855"/>
                  </a:cubicBezTo>
                  <a:cubicBezTo>
                    <a:pt x="1448" y="1855"/>
                    <a:pt x="1446" y="1855"/>
                    <a:pt x="1444" y="1855"/>
                  </a:cubicBezTo>
                  <a:cubicBezTo>
                    <a:pt x="1119" y="1855"/>
                    <a:pt x="815" y="1728"/>
                    <a:pt x="647" y="1435"/>
                  </a:cubicBezTo>
                  <a:cubicBezTo>
                    <a:pt x="497" y="1173"/>
                    <a:pt x="505" y="746"/>
                    <a:pt x="780" y="592"/>
                  </a:cubicBezTo>
                  <a:close/>
                  <a:moveTo>
                    <a:pt x="1945" y="0"/>
                  </a:moveTo>
                  <a:cubicBezTo>
                    <a:pt x="1816" y="0"/>
                    <a:pt x="1676" y="24"/>
                    <a:pt x="1536" y="68"/>
                  </a:cubicBezTo>
                  <a:cubicBezTo>
                    <a:pt x="1534" y="68"/>
                    <a:pt x="1531" y="68"/>
                    <a:pt x="1529" y="68"/>
                  </a:cubicBezTo>
                  <a:cubicBezTo>
                    <a:pt x="1348" y="68"/>
                    <a:pt x="1174" y="122"/>
                    <a:pt x="1035" y="242"/>
                  </a:cubicBezTo>
                  <a:cubicBezTo>
                    <a:pt x="984" y="235"/>
                    <a:pt x="935" y="232"/>
                    <a:pt x="887" y="232"/>
                  </a:cubicBezTo>
                  <a:cubicBezTo>
                    <a:pt x="419" y="232"/>
                    <a:pt x="70" y="568"/>
                    <a:pt x="40" y="1074"/>
                  </a:cubicBezTo>
                  <a:cubicBezTo>
                    <a:pt x="1" y="1702"/>
                    <a:pt x="470" y="2238"/>
                    <a:pt x="1060" y="2391"/>
                  </a:cubicBezTo>
                  <a:cubicBezTo>
                    <a:pt x="1176" y="2421"/>
                    <a:pt x="1299" y="2436"/>
                    <a:pt x="1424" y="2436"/>
                  </a:cubicBezTo>
                  <a:cubicBezTo>
                    <a:pt x="1906" y="2436"/>
                    <a:pt x="2424" y="2221"/>
                    <a:pt x="2700" y="1840"/>
                  </a:cubicBezTo>
                  <a:cubicBezTo>
                    <a:pt x="2800" y="1703"/>
                    <a:pt x="2848" y="1562"/>
                    <a:pt x="2860" y="1421"/>
                  </a:cubicBezTo>
                  <a:cubicBezTo>
                    <a:pt x="2910" y="1328"/>
                    <a:pt x="2946" y="1224"/>
                    <a:pt x="2961" y="1114"/>
                  </a:cubicBezTo>
                  <a:cubicBezTo>
                    <a:pt x="3038" y="563"/>
                    <a:pt x="2579" y="59"/>
                    <a:pt x="2043" y="5"/>
                  </a:cubicBezTo>
                  <a:cubicBezTo>
                    <a:pt x="2011" y="2"/>
                    <a:pt x="1978" y="0"/>
                    <a:pt x="19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6"/>
            <p:cNvSpPr/>
            <p:nvPr/>
          </p:nvSpPr>
          <p:spPr>
            <a:xfrm flipH="1" rot="193993">
              <a:off x="8746134" y="199720"/>
              <a:ext cx="55575" cy="40500"/>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604" name="Shape 604"/>
        <p:cNvGrpSpPr/>
        <p:nvPr/>
      </p:nvGrpSpPr>
      <p:grpSpPr>
        <a:xfrm>
          <a:off x="0" y="0"/>
          <a:ext cx="0" cy="0"/>
          <a:chOff x="0" y="0"/>
          <a:chExt cx="0" cy="0"/>
        </a:xfrm>
      </p:grpSpPr>
      <p:sp>
        <p:nvSpPr>
          <p:cNvPr id="605" name="Google Shape;605;p27"/>
          <p:cNvSpPr/>
          <p:nvPr/>
        </p:nvSpPr>
        <p:spPr>
          <a:xfrm>
            <a:off x="-1243449" y="2776623"/>
            <a:ext cx="3747509" cy="3816319"/>
          </a:xfrm>
          <a:custGeom>
            <a:rect b="b" l="l" r="r" t="t"/>
            <a:pathLst>
              <a:path extrusionOk="0" h="38766" w="38068">
                <a:moveTo>
                  <a:pt x="8304" y="1"/>
                </a:moveTo>
                <a:cubicBezTo>
                  <a:pt x="4220" y="1"/>
                  <a:pt x="1952" y="5744"/>
                  <a:pt x="1239" y="9292"/>
                </a:cubicBezTo>
                <a:cubicBezTo>
                  <a:pt x="0" y="15446"/>
                  <a:pt x="1667" y="21663"/>
                  <a:pt x="5457" y="26612"/>
                </a:cubicBezTo>
                <a:cubicBezTo>
                  <a:pt x="7875" y="29770"/>
                  <a:pt x="10681" y="32810"/>
                  <a:pt x="13967" y="35078"/>
                </a:cubicBezTo>
                <a:cubicBezTo>
                  <a:pt x="16653" y="36931"/>
                  <a:pt x="19798" y="38250"/>
                  <a:pt x="23016" y="38644"/>
                </a:cubicBezTo>
                <a:cubicBezTo>
                  <a:pt x="23672" y="38724"/>
                  <a:pt x="24330" y="38766"/>
                  <a:pt x="24989" y="38766"/>
                </a:cubicBezTo>
                <a:cubicBezTo>
                  <a:pt x="26063" y="38766"/>
                  <a:pt x="27136" y="38655"/>
                  <a:pt x="28194" y="38418"/>
                </a:cubicBezTo>
                <a:cubicBezTo>
                  <a:pt x="35362" y="36816"/>
                  <a:pt x="38067" y="28498"/>
                  <a:pt x="33164" y="22944"/>
                </a:cubicBezTo>
                <a:cubicBezTo>
                  <a:pt x="31007" y="20500"/>
                  <a:pt x="27740" y="19079"/>
                  <a:pt x="24487" y="19079"/>
                </a:cubicBezTo>
                <a:cubicBezTo>
                  <a:pt x="24308" y="19079"/>
                  <a:pt x="24129" y="19084"/>
                  <a:pt x="23951" y="19092"/>
                </a:cubicBezTo>
                <a:cubicBezTo>
                  <a:pt x="22198" y="19178"/>
                  <a:pt x="20480" y="19621"/>
                  <a:pt x="18886" y="20344"/>
                </a:cubicBezTo>
                <a:cubicBezTo>
                  <a:pt x="19553" y="18632"/>
                  <a:pt x="19664" y="16695"/>
                  <a:pt x="19099" y="14941"/>
                </a:cubicBezTo>
                <a:cubicBezTo>
                  <a:pt x="18426" y="12854"/>
                  <a:pt x="16762" y="11257"/>
                  <a:pt x="14676" y="10607"/>
                </a:cubicBezTo>
                <a:cubicBezTo>
                  <a:pt x="14095" y="10427"/>
                  <a:pt x="13490" y="10334"/>
                  <a:pt x="12886" y="10334"/>
                </a:cubicBezTo>
                <a:cubicBezTo>
                  <a:pt x="12657" y="10334"/>
                  <a:pt x="12428" y="10347"/>
                  <a:pt x="12200" y="10374"/>
                </a:cubicBezTo>
                <a:cubicBezTo>
                  <a:pt x="14161" y="7371"/>
                  <a:pt x="14423" y="2449"/>
                  <a:pt x="10707" y="615"/>
                </a:cubicBezTo>
                <a:cubicBezTo>
                  <a:pt x="9845" y="190"/>
                  <a:pt x="9045" y="1"/>
                  <a:pt x="83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6" name="Google Shape;606;p27"/>
          <p:cNvGrpSpPr/>
          <p:nvPr/>
        </p:nvGrpSpPr>
        <p:grpSpPr>
          <a:xfrm>
            <a:off x="-292273" y="-726751"/>
            <a:ext cx="10018519" cy="5898012"/>
            <a:chOff x="-292273" y="-726751"/>
            <a:chExt cx="10018519" cy="5898012"/>
          </a:xfrm>
        </p:grpSpPr>
        <p:sp>
          <p:nvSpPr>
            <p:cNvPr id="607" name="Google Shape;607;p27"/>
            <p:cNvSpPr/>
            <p:nvPr/>
          </p:nvSpPr>
          <p:spPr>
            <a:xfrm>
              <a:off x="8820817" y="2883007"/>
              <a:ext cx="96787" cy="75239"/>
            </a:xfrm>
            <a:custGeom>
              <a:rect b="b" l="l" r="r" t="t"/>
              <a:pathLst>
                <a:path extrusionOk="0" h="2493" w="3207">
                  <a:moveTo>
                    <a:pt x="2217" y="604"/>
                  </a:moveTo>
                  <a:cubicBezTo>
                    <a:pt x="2282" y="604"/>
                    <a:pt x="2355" y="619"/>
                    <a:pt x="2433" y="651"/>
                  </a:cubicBezTo>
                  <a:cubicBezTo>
                    <a:pt x="2693" y="759"/>
                    <a:pt x="2779" y="1068"/>
                    <a:pt x="2709" y="1320"/>
                  </a:cubicBezTo>
                  <a:cubicBezTo>
                    <a:pt x="2691" y="1261"/>
                    <a:pt x="2662" y="1202"/>
                    <a:pt x="2614" y="1143"/>
                  </a:cubicBezTo>
                  <a:cubicBezTo>
                    <a:pt x="2580" y="1102"/>
                    <a:pt x="2525" y="1079"/>
                    <a:pt x="2471" y="1079"/>
                  </a:cubicBezTo>
                  <a:cubicBezTo>
                    <a:pt x="2431" y="1079"/>
                    <a:pt x="2391" y="1091"/>
                    <a:pt x="2360" y="1120"/>
                  </a:cubicBezTo>
                  <a:cubicBezTo>
                    <a:pt x="2276" y="1199"/>
                    <a:pt x="2201" y="1245"/>
                    <a:pt x="2137" y="1245"/>
                  </a:cubicBezTo>
                  <a:cubicBezTo>
                    <a:pt x="2058" y="1245"/>
                    <a:pt x="1996" y="1175"/>
                    <a:pt x="1954" y="1012"/>
                  </a:cubicBezTo>
                  <a:cubicBezTo>
                    <a:pt x="1890" y="757"/>
                    <a:pt x="2011" y="604"/>
                    <a:pt x="2217" y="604"/>
                  </a:cubicBezTo>
                  <a:close/>
                  <a:moveTo>
                    <a:pt x="1253" y="497"/>
                  </a:moveTo>
                  <a:lnTo>
                    <a:pt x="1253" y="497"/>
                  </a:lnTo>
                  <a:cubicBezTo>
                    <a:pt x="1240" y="533"/>
                    <a:pt x="1227" y="571"/>
                    <a:pt x="1217" y="610"/>
                  </a:cubicBezTo>
                  <a:cubicBezTo>
                    <a:pt x="1103" y="1040"/>
                    <a:pt x="1198" y="1564"/>
                    <a:pt x="1532" y="1842"/>
                  </a:cubicBezTo>
                  <a:cubicBezTo>
                    <a:pt x="1256" y="1803"/>
                    <a:pt x="991" y="1685"/>
                    <a:pt x="847" y="1459"/>
                  </a:cubicBezTo>
                  <a:cubicBezTo>
                    <a:pt x="559" y="1011"/>
                    <a:pt x="870" y="677"/>
                    <a:pt x="1253" y="497"/>
                  </a:cubicBezTo>
                  <a:close/>
                  <a:moveTo>
                    <a:pt x="1984" y="1"/>
                  </a:moveTo>
                  <a:cubicBezTo>
                    <a:pt x="1763" y="1"/>
                    <a:pt x="1564" y="72"/>
                    <a:pt x="1418" y="228"/>
                  </a:cubicBezTo>
                  <a:cubicBezTo>
                    <a:pt x="1371" y="227"/>
                    <a:pt x="1324" y="226"/>
                    <a:pt x="1277" y="226"/>
                  </a:cubicBezTo>
                  <a:cubicBezTo>
                    <a:pt x="861" y="226"/>
                    <a:pt x="465" y="309"/>
                    <a:pt x="245" y="728"/>
                  </a:cubicBezTo>
                  <a:cubicBezTo>
                    <a:pt x="1" y="1191"/>
                    <a:pt x="165" y="1761"/>
                    <a:pt x="538" y="2103"/>
                  </a:cubicBezTo>
                  <a:cubicBezTo>
                    <a:pt x="825" y="2367"/>
                    <a:pt x="1210" y="2492"/>
                    <a:pt x="1597" y="2492"/>
                  </a:cubicBezTo>
                  <a:cubicBezTo>
                    <a:pt x="2319" y="2492"/>
                    <a:pt x="3045" y="2057"/>
                    <a:pt x="3144" y="1280"/>
                  </a:cubicBezTo>
                  <a:cubicBezTo>
                    <a:pt x="3207" y="781"/>
                    <a:pt x="2959" y="306"/>
                    <a:pt x="2486" y="109"/>
                  </a:cubicBezTo>
                  <a:cubicBezTo>
                    <a:pt x="2315" y="39"/>
                    <a:pt x="2144" y="1"/>
                    <a:pt x="19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7"/>
            <p:cNvSpPr/>
            <p:nvPr/>
          </p:nvSpPr>
          <p:spPr>
            <a:xfrm>
              <a:off x="8652428" y="3624517"/>
              <a:ext cx="120720" cy="96878"/>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7"/>
            <p:cNvSpPr/>
            <p:nvPr/>
          </p:nvSpPr>
          <p:spPr>
            <a:xfrm>
              <a:off x="8981447" y="3511811"/>
              <a:ext cx="91687" cy="73518"/>
            </a:xfrm>
            <a:custGeom>
              <a:rect b="b" l="l" r="r" t="t"/>
              <a:pathLst>
                <a:path extrusionOk="0" h="2436" w="3038">
                  <a:moveTo>
                    <a:pt x="1683" y="660"/>
                  </a:moveTo>
                  <a:cubicBezTo>
                    <a:pt x="1733" y="660"/>
                    <a:pt x="1798" y="680"/>
                    <a:pt x="1878" y="728"/>
                  </a:cubicBezTo>
                  <a:cubicBezTo>
                    <a:pt x="1969" y="781"/>
                    <a:pt x="2081" y="886"/>
                    <a:pt x="2140" y="974"/>
                  </a:cubicBezTo>
                  <a:cubicBezTo>
                    <a:pt x="2180" y="1029"/>
                    <a:pt x="2213" y="1105"/>
                    <a:pt x="2237" y="1188"/>
                  </a:cubicBezTo>
                  <a:cubicBezTo>
                    <a:pt x="2181" y="1218"/>
                    <a:pt x="2116" y="1237"/>
                    <a:pt x="2050" y="1237"/>
                  </a:cubicBezTo>
                  <a:cubicBezTo>
                    <a:pt x="2037" y="1237"/>
                    <a:pt x="2024" y="1236"/>
                    <a:pt x="2011" y="1234"/>
                  </a:cubicBezTo>
                  <a:cubicBezTo>
                    <a:pt x="1878" y="1223"/>
                    <a:pt x="1730" y="1178"/>
                    <a:pt x="1638" y="1074"/>
                  </a:cubicBezTo>
                  <a:cubicBezTo>
                    <a:pt x="1514" y="933"/>
                    <a:pt x="1499" y="660"/>
                    <a:pt x="1683" y="660"/>
                  </a:cubicBezTo>
                  <a:close/>
                  <a:moveTo>
                    <a:pt x="780" y="592"/>
                  </a:moveTo>
                  <a:lnTo>
                    <a:pt x="780" y="592"/>
                  </a:lnTo>
                  <a:cubicBezTo>
                    <a:pt x="687" y="732"/>
                    <a:pt x="634" y="892"/>
                    <a:pt x="649" y="1067"/>
                  </a:cubicBezTo>
                  <a:cubicBezTo>
                    <a:pt x="678" y="1431"/>
                    <a:pt x="888" y="1558"/>
                    <a:pt x="1144" y="1569"/>
                  </a:cubicBezTo>
                  <a:cubicBezTo>
                    <a:pt x="1268" y="1689"/>
                    <a:pt x="1411" y="1787"/>
                    <a:pt x="1556" y="1851"/>
                  </a:cubicBezTo>
                  <a:cubicBezTo>
                    <a:pt x="1517" y="1854"/>
                    <a:pt x="1481" y="1855"/>
                    <a:pt x="1450" y="1855"/>
                  </a:cubicBezTo>
                  <a:cubicBezTo>
                    <a:pt x="1448" y="1855"/>
                    <a:pt x="1446" y="1855"/>
                    <a:pt x="1444" y="1855"/>
                  </a:cubicBezTo>
                  <a:cubicBezTo>
                    <a:pt x="1119" y="1855"/>
                    <a:pt x="815" y="1728"/>
                    <a:pt x="647" y="1435"/>
                  </a:cubicBezTo>
                  <a:cubicBezTo>
                    <a:pt x="497" y="1173"/>
                    <a:pt x="505" y="746"/>
                    <a:pt x="780" y="592"/>
                  </a:cubicBezTo>
                  <a:close/>
                  <a:moveTo>
                    <a:pt x="1945" y="0"/>
                  </a:moveTo>
                  <a:cubicBezTo>
                    <a:pt x="1816" y="0"/>
                    <a:pt x="1676" y="24"/>
                    <a:pt x="1536" y="68"/>
                  </a:cubicBezTo>
                  <a:cubicBezTo>
                    <a:pt x="1534" y="68"/>
                    <a:pt x="1531" y="68"/>
                    <a:pt x="1529" y="68"/>
                  </a:cubicBezTo>
                  <a:cubicBezTo>
                    <a:pt x="1348" y="68"/>
                    <a:pt x="1174" y="122"/>
                    <a:pt x="1035" y="242"/>
                  </a:cubicBezTo>
                  <a:cubicBezTo>
                    <a:pt x="984" y="235"/>
                    <a:pt x="935" y="232"/>
                    <a:pt x="887" y="232"/>
                  </a:cubicBezTo>
                  <a:cubicBezTo>
                    <a:pt x="419" y="232"/>
                    <a:pt x="70" y="568"/>
                    <a:pt x="40" y="1074"/>
                  </a:cubicBezTo>
                  <a:cubicBezTo>
                    <a:pt x="1" y="1702"/>
                    <a:pt x="470" y="2238"/>
                    <a:pt x="1060" y="2391"/>
                  </a:cubicBezTo>
                  <a:cubicBezTo>
                    <a:pt x="1176" y="2421"/>
                    <a:pt x="1299" y="2436"/>
                    <a:pt x="1424" y="2436"/>
                  </a:cubicBezTo>
                  <a:cubicBezTo>
                    <a:pt x="1906" y="2436"/>
                    <a:pt x="2424" y="2221"/>
                    <a:pt x="2700" y="1840"/>
                  </a:cubicBezTo>
                  <a:cubicBezTo>
                    <a:pt x="2800" y="1703"/>
                    <a:pt x="2848" y="1562"/>
                    <a:pt x="2860" y="1421"/>
                  </a:cubicBezTo>
                  <a:cubicBezTo>
                    <a:pt x="2910" y="1328"/>
                    <a:pt x="2946" y="1224"/>
                    <a:pt x="2961" y="1114"/>
                  </a:cubicBezTo>
                  <a:cubicBezTo>
                    <a:pt x="3038" y="563"/>
                    <a:pt x="2579" y="59"/>
                    <a:pt x="2043" y="5"/>
                  </a:cubicBezTo>
                  <a:cubicBezTo>
                    <a:pt x="2011" y="2"/>
                    <a:pt x="1978" y="0"/>
                    <a:pt x="19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7"/>
            <p:cNvSpPr/>
            <p:nvPr/>
          </p:nvSpPr>
          <p:spPr>
            <a:xfrm>
              <a:off x="8981447" y="4435155"/>
              <a:ext cx="67090" cy="48892"/>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7"/>
            <p:cNvSpPr/>
            <p:nvPr/>
          </p:nvSpPr>
          <p:spPr>
            <a:xfrm>
              <a:off x="6991758" y="-726751"/>
              <a:ext cx="2734488" cy="2303402"/>
            </a:xfrm>
            <a:custGeom>
              <a:rect b="b" l="l" r="r" t="t"/>
              <a:pathLst>
                <a:path extrusionOk="0" h="34074" w="40451">
                  <a:moveTo>
                    <a:pt x="14296" y="0"/>
                  </a:moveTo>
                  <a:cubicBezTo>
                    <a:pt x="13558" y="0"/>
                    <a:pt x="12823" y="44"/>
                    <a:pt x="12095" y="134"/>
                  </a:cubicBezTo>
                  <a:cubicBezTo>
                    <a:pt x="10377" y="347"/>
                    <a:pt x="8701" y="823"/>
                    <a:pt x="7143" y="1607"/>
                  </a:cubicBezTo>
                  <a:cubicBezTo>
                    <a:pt x="601" y="4893"/>
                    <a:pt x="1" y="13593"/>
                    <a:pt x="6087" y="17775"/>
                  </a:cubicBezTo>
                  <a:cubicBezTo>
                    <a:pt x="7985" y="19079"/>
                    <a:pt x="10299" y="19751"/>
                    <a:pt x="12606" y="19751"/>
                  </a:cubicBezTo>
                  <a:cubicBezTo>
                    <a:pt x="13731" y="19751"/>
                    <a:pt x="14855" y="19591"/>
                    <a:pt x="15928" y="19266"/>
                  </a:cubicBezTo>
                  <a:cubicBezTo>
                    <a:pt x="17603" y="18759"/>
                    <a:pt x="19157" y="17915"/>
                    <a:pt x="20524" y="16828"/>
                  </a:cubicBezTo>
                  <a:lnTo>
                    <a:pt x="20524" y="16828"/>
                  </a:lnTo>
                  <a:cubicBezTo>
                    <a:pt x="20294" y="18646"/>
                    <a:pt x="20655" y="20545"/>
                    <a:pt x="21626" y="22105"/>
                  </a:cubicBezTo>
                  <a:cubicBezTo>
                    <a:pt x="22783" y="23960"/>
                    <a:pt x="24779" y="25100"/>
                    <a:pt x="26953" y="25224"/>
                  </a:cubicBezTo>
                  <a:cubicBezTo>
                    <a:pt x="27066" y="25230"/>
                    <a:pt x="27178" y="25233"/>
                    <a:pt x="27291" y="25233"/>
                  </a:cubicBezTo>
                  <a:cubicBezTo>
                    <a:pt x="28013" y="25233"/>
                    <a:pt x="28730" y="25104"/>
                    <a:pt x="29403" y="24850"/>
                  </a:cubicBezTo>
                  <a:lnTo>
                    <a:pt x="29403" y="24850"/>
                  </a:lnTo>
                  <a:cubicBezTo>
                    <a:pt x="28237" y="28229"/>
                    <a:pt x="29175" y="33052"/>
                    <a:pt x="33211" y="33925"/>
                  </a:cubicBezTo>
                  <a:cubicBezTo>
                    <a:pt x="33680" y="34026"/>
                    <a:pt x="34119" y="34074"/>
                    <a:pt x="34531" y="34074"/>
                  </a:cubicBezTo>
                  <a:cubicBezTo>
                    <a:pt x="39481" y="34074"/>
                    <a:pt x="40450" y="27170"/>
                    <a:pt x="40266" y="23240"/>
                  </a:cubicBezTo>
                  <a:cubicBezTo>
                    <a:pt x="39972" y="16988"/>
                    <a:pt x="36853" y="11380"/>
                    <a:pt x="31989" y="7514"/>
                  </a:cubicBezTo>
                  <a:cubicBezTo>
                    <a:pt x="28886" y="5046"/>
                    <a:pt x="25437" y="2787"/>
                    <a:pt x="21709" y="1390"/>
                  </a:cubicBezTo>
                  <a:cubicBezTo>
                    <a:pt x="19354" y="507"/>
                    <a:pt x="16810" y="0"/>
                    <a:pt x="1429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7"/>
            <p:cNvSpPr/>
            <p:nvPr/>
          </p:nvSpPr>
          <p:spPr>
            <a:xfrm>
              <a:off x="7686375" y="207479"/>
              <a:ext cx="672" cy="1167"/>
            </a:xfrm>
            <a:custGeom>
              <a:rect b="b" l="l" r="r" t="t"/>
              <a:pathLst>
                <a:path extrusionOk="0" h="33" w="19">
                  <a:moveTo>
                    <a:pt x="1" y="1"/>
                  </a:moveTo>
                  <a:cubicBezTo>
                    <a:pt x="1" y="12"/>
                    <a:pt x="9" y="22"/>
                    <a:pt x="18" y="33"/>
                  </a:cubicBezTo>
                  <a:cubicBezTo>
                    <a:pt x="17" y="21"/>
                    <a:pt x="11" y="11"/>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7"/>
            <p:cNvSpPr/>
            <p:nvPr/>
          </p:nvSpPr>
          <p:spPr>
            <a:xfrm>
              <a:off x="7760598" y="261784"/>
              <a:ext cx="283" cy="318"/>
            </a:xfrm>
            <a:custGeom>
              <a:rect b="b" l="l" r="r" t="t"/>
              <a:pathLst>
                <a:path extrusionOk="0" h="9" w="8">
                  <a:moveTo>
                    <a:pt x="0" y="1"/>
                  </a:moveTo>
                  <a:cubicBezTo>
                    <a:pt x="2" y="4"/>
                    <a:pt x="5" y="7"/>
                    <a:pt x="8" y="8"/>
                  </a:cubicBezTo>
                  <a:cubicBezTo>
                    <a:pt x="6" y="7"/>
                    <a:pt x="3" y="4"/>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7"/>
            <p:cNvSpPr/>
            <p:nvPr/>
          </p:nvSpPr>
          <p:spPr>
            <a:xfrm>
              <a:off x="7750197" y="198139"/>
              <a:ext cx="1167" cy="672"/>
            </a:xfrm>
            <a:custGeom>
              <a:rect b="b" l="l" r="r" t="t"/>
              <a:pathLst>
                <a:path extrusionOk="0" h="19" w="33">
                  <a:moveTo>
                    <a:pt x="32" y="1"/>
                  </a:moveTo>
                  <a:cubicBezTo>
                    <a:pt x="20" y="1"/>
                    <a:pt x="10" y="11"/>
                    <a:pt x="0" y="18"/>
                  </a:cubicBezTo>
                  <a:cubicBezTo>
                    <a:pt x="12" y="17"/>
                    <a:pt x="22" y="13"/>
                    <a:pt x="3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7"/>
            <p:cNvSpPr/>
            <p:nvPr/>
          </p:nvSpPr>
          <p:spPr>
            <a:xfrm>
              <a:off x="7750197" y="198776"/>
              <a:ext cx="35" cy="71"/>
            </a:xfrm>
            <a:custGeom>
              <a:rect b="b" l="l" r="r" t="t"/>
              <a:pathLst>
                <a:path extrusionOk="0" h="2" w="1">
                  <a:moveTo>
                    <a:pt x="0" y="0"/>
                  </a:moveTo>
                  <a:lnTo>
                    <a:pt x="0" y="2"/>
                  </a:lnTo>
                  <a:lnTo>
                    <a:pt x="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7"/>
            <p:cNvSpPr/>
            <p:nvPr/>
          </p:nvSpPr>
          <p:spPr>
            <a:xfrm>
              <a:off x="7696741" y="272362"/>
              <a:ext cx="283" cy="354"/>
            </a:xfrm>
            <a:custGeom>
              <a:rect b="b" l="l" r="r" t="t"/>
              <a:pathLst>
                <a:path extrusionOk="0" h="10" w="8">
                  <a:moveTo>
                    <a:pt x="8" y="1"/>
                  </a:moveTo>
                  <a:cubicBezTo>
                    <a:pt x="5" y="3"/>
                    <a:pt x="2" y="6"/>
                    <a:pt x="0" y="9"/>
                  </a:cubicBezTo>
                  <a:cubicBezTo>
                    <a:pt x="2" y="6"/>
                    <a:pt x="5" y="3"/>
                    <a:pt x="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7"/>
            <p:cNvSpPr/>
            <p:nvPr/>
          </p:nvSpPr>
          <p:spPr>
            <a:xfrm>
              <a:off x="7713204" y="387943"/>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7"/>
            <p:cNvSpPr/>
            <p:nvPr/>
          </p:nvSpPr>
          <p:spPr>
            <a:xfrm>
              <a:off x="8003043" y="286726"/>
              <a:ext cx="1097" cy="1946"/>
            </a:xfrm>
            <a:custGeom>
              <a:rect b="b" l="l" r="r" t="t"/>
              <a:pathLst>
                <a:path extrusionOk="0" h="55" w="31">
                  <a:moveTo>
                    <a:pt x="1" y="1"/>
                  </a:moveTo>
                  <a:cubicBezTo>
                    <a:pt x="1" y="20"/>
                    <a:pt x="17" y="37"/>
                    <a:pt x="30" y="55"/>
                  </a:cubicBezTo>
                  <a:cubicBezTo>
                    <a:pt x="27" y="34"/>
                    <a:pt x="18" y="17"/>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7"/>
            <p:cNvSpPr/>
            <p:nvPr/>
          </p:nvSpPr>
          <p:spPr>
            <a:xfrm>
              <a:off x="8004104" y="288636"/>
              <a:ext cx="71" cy="35"/>
            </a:xfrm>
            <a:custGeom>
              <a:rect b="b" l="l" r="r" t="t"/>
              <a:pathLst>
                <a:path extrusionOk="0" h="1" w="2">
                  <a:moveTo>
                    <a:pt x="0" y="1"/>
                  </a:moveTo>
                  <a:lnTo>
                    <a:pt x="1" y="1"/>
                  </a:lnTo>
                  <a:lnTo>
                    <a:pt x="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7"/>
            <p:cNvSpPr/>
            <p:nvPr/>
          </p:nvSpPr>
          <p:spPr>
            <a:xfrm>
              <a:off x="8126370" y="377010"/>
              <a:ext cx="495" cy="425"/>
            </a:xfrm>
            <a:custGeom>
              <a:rect b="b" l="l" r="r" t="t"/>
              <a:pathLst>
                <a:path extrusionOk="0" h="12" w="14">
                  <a:moveTo>
                    <a:pt x="1" y="1"/>
                  </a:moveTo>
                  <a:cubicBezTo>
                    <a:pt x="4" y="5"/>
                    <a:pt x="9" y="8"/>
                    <a:pt x="14" y="11"/>
                  </a:cubicBezTo>
                  <a:cubicBezTo>
                    <a:pt x="9" y="8"/>
                    <a:pt x="5" y="4"/>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7"/>
            <p:cNvSpPr/>
            <p:nvPr/>
          </p:nvSpPr>
          <p:spPr>
            <a:xfrm>
              <a:off x="8109070" y="271230"/>
              <a:ext cx="1946" cy="1061"/>
            </a:xfrm>
            <a:custGeom>
              <a:rect b="b" l="l" r="r" t="t"/>
              <a:pathLst>
                <a:path extrusionOk="0" h="30" w="55">
                  <a:moveTo>
                    <a:pt x="54" y="0"/>
                  </a:moveTo>
                  <a:cubicBezTo>
                    <a:pt x="35" y="0"/>
                    <a:pt x="18" y="16"/>
                    <a:pt x="0" y="30"/>
                  </a:cubicBezTo>
                  <a:cubicBezTo>
                    <a:pt x="21" y="27"/>
                    <a:pt x="38" y="18"/>
                    <a:pt x="5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7"/>
            <p:cNvSpPr/>
            <p:nvPr/>
          </p:nvSpPr>
          <p:spPr>
            <a:xfrm>
              <a:off x="8109070" y="272256"/>
              <a:ext cx="35" cy="106"/>
            </a:xfrm>
            <a:custGeom>
              <a:rect b="b" l="l" r="r" t="t"/>
              <a:pathLst>
                <a:path extrusionOk="0" h="3" w="1">
                  <a:moveTo>
                    <a:pt x="0" y="1"/>
                  </a:moveTo>
                  <a:lnTo>
                    <a:pt x="0" y="2"/>
                  </a:lnTo>
                  <a:lnTo>
                    <a:pt x="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7"/>
            <p:cNvSpPr/>
            <p:nvPr/>
          </p:nvSpPr>
          <p:spPr>
            <a:xfrm>
              <a:off x="8020307" y="394557"/>
              <a:ext cx="460" cy="495"/>
            </a:xfrm>
            <a:custGeom>
              <a:rect b="b" l="l" r="r" t="t"/>
              <a:pathLst>
                <a:path extrusionOk="0" h="14" w="13">
                  <a:moveTo>
                    <a:pt x="13" y="0"/>
                  </a:moveTo>
                  <a:cubicBezTo>
                    <a:pt x="8" y="5"/>
                    <a:pt x="4" y="9"/>
                    <a:pt x="1" y="13"/>
                  </a:cubicBezTo>
                  <a:cubicBezTo>
                    <a:pt x="4" y="9"/>
                    <a:pt x="8" y="5"/>
                    <a:pt x="1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7"/>
            <p:cNvSpPr/>
            <p:nvPr/>
          </p:nvSpPr>
          <p:spPr>
            <a:xfrm>
              <a:off x="8053208" y="256654"/>
              <a:ext cx="708" cy="2087"/>
            </a:xfrm>
            <a:custGeom>
              <a:rect b="b" l="l" r="r" t="t"/>
              <a:pathLst>
                <a:path extrusionOk="0" h="59" w="20">
                  <a:moveTo>
                    <a:pt x="18" y="0"/>
                  </a:moveTo>
                  <a:cubicBezTo>
                    <a:pt x="5" y="13"/>
                    <a:pt x="3" y="37"/>
                    <a:pt x="0" y="58"/>
                  </a:cubicBezTo>
                  <a:cubicBezTo>
                    <a:pt x="13" y="42"/>
                    <a:pt x="19" y="25"/>
                    <a:pt x="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7"/>
            <p:cNvSpPr/>
            <p:nvPr/>
          </p:nvSpPr>
          <p:spPr>
            <a:xfrm>
              <a:off x="8053208" y="258706"/>
              <a:ext cx="35" cy="71"/>
            </a:xfrm>
            <a:custGeom>
              <a:rect b="b" l="l" r="r" t="t"/>
              <a:pathLst>
                <a:path extrusionOk="0" h="2" w="1">
                  <a:moveTo>
                    <a:pt x="0" y="2"/>
                  </a:moveTo>
                  <a:lnTo>
                    <a:pt x="0" y="2"/>
                  </a:lnTo>
                  <a:lnTo>
                    <a:pt x="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7"/>
            <p:cNvSpPr/>
            <p:nvPr/>
          </p:nvSpPr>
          <p:spPr>
            <a:xfrm>
              <a:off x="8077159" y="407647"/>
              <a:ext cx="106" cy="637"/>
            </a:xfrm>
            <a:custGeom>
              <a:rect b="b" l="l" r="r" t="t"/>
              <a:pathLst>
                <a:path extrusionOk="0" h="18" w="3">
                  <a:moveTo>
                    <a:pt x="1" y="0"/>
                  </a:moveTo>
                  <a:cubicBezTo>
                    <a:pt x="1" y="6"/>
                    <a:pt x="1" y="12"/>
                    <a:pt x="2" y="18"/>
                  </a:cubicBezTo>
                  <a:cubicBezTo>
                    <a:pt x="2" y="13"/>
                    <a:pt x="1" y="8"/>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7"/>
            <p:cNvSpPr/>
            <p:nvPr/>
          </p:nvSpPr>
          <p:spPr>
            <a:xfrm>
              <a:off x="8139000" y="321361"/>
              <a:ext cx="2087" cy="672"/>
            </a:xfrm>
            <a:custGeom>
              <a:rect b="b" l="l" r="r" t="t"/>
              <a:pathLst>
                <a:path extrusionOk="0" h="19" w="59">
                  <a:moveTo>
                    <a:pt x="1" y="1"/>
                  </a:moveTo>
                  <a:lnTo>
                    <a:pt x="1" y="1"/>
                  </a:lnTo>
                  <a:cubicBezTo>
                    <a:pt x="15" y="13"/>
                    <a:pt x="32" y="18"/>
                    <a:pt x="52" y="18"/>
                  </a:cubicBezTo>
                  <a:cubicBezTo>
                    <a:pt x="54" y="18"/>
                    <a:pt x="57" y="18"/>
                    <a:pt x="59" y="18"/>
                  </a:cubicBezTo>
                  <a:cubicBezTo>
                    <a:pt x="46" y="5"/>
                    <a:pt x="22" y="4"/>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7"/>
            <p:cNvSpPr/>
            <p:nvPr/>
          </p:nvSpPr>
          <p:spPr>
            <a:xfrm>
              <a:off x="8138964" y="321361"/>
              <a:ext cx="71" cy="35"/>
            </a:xfrm>
            <a:custGeom>
              <a:rect b="b" l="l" r="r" t="t"/>
              <a:pathLst>
                <a:path extrusionOk="0" h="1" w="2">
                  <a:moveTo>
                    <a:pt x="2" y="1"/>
                  </a:moveTo>
                  <a:lnTo>
                    <a:pt x="0" y="1"/>
                  </a:lnTo>
                  <a:lnTo>
                    <a:pt x="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7"/>
            <p:cNvSpPr/>
            <p:nvPr/>
          </p:nvSpPr>
          <p:spPr>
            <a:xfrm>
              <a:off x="7989458" y="345347"/>
              <a:ext cx="637" cy="71"/>
            </a:xfrm>
            <a:custGeom>
              <a:rect b="b" l="l" r="r" t="t"/>
              <a:pathLst>
                <a:path extrusionOk="0" h="2" w="18">
                  <a:moveTo>
                    <a:pt x="18" y="0"/>
                  </a:moveTo>
                  <a:cubicBezTo>
                    <a:pt x="12" y="0"/>
                    <a:pt x="6" y="0"/>
                    <a:pt x="0" y="2"/>
                  </a:cubicBezTo>
                  <a:cubicBezTo>
                    <a:pt x="6" y="2"/>
                    <a:pt x="12" y="2"/>
                    <a:pt x="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7"/>
            <p:cNvSpPr/>
            <p:nvPr/>
          </p:nvSpPr>
          <p:spPr>
            <a:xfrm>
              <a:off x="7853496" y="159584"/>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7"/>
            <p:cNvSpPr/>
            <p:nvPr/>
          </p:nvSpPr>
          <p:spPr>
            <a:xfrm>
              <a:off x="7805882" y="180698"/>
              <a:ext cx="920" cy="389"/>
            </a:xfrm>
            <a:custGeom>
              <a:rect b="b" l="l" r="r" t="t"/>
              <a:pathLst>
                <a:path extrusionOk="0" h="11" w="26">
                  <a:moveTo>
                    <a:pt x="25" y="0"/>
                  </a:moveTo>
                  <a:lnTo>
                    <a:pt x="25" y="0"/>
                  </a:lnTo>
                  <a:cubicBezTo>
                    <a:pt x="17" y="3"/>
                    <a:pt x="8" y="6"/>
                    <a:pt x="1" y="10"/>
                  </a:cubicBezTo>
                  <a:cubicBezTo>
                    <a:pt x="8" y="7"/>
                    <a:pt x="17" y="4"/>
                    <a:pt x="2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7"/>
            <p:cNvSpPr/>
            <p:nvPr/>
          </p:nvSpPr>
          <p:spPr>
            <a:xfrm>
              <a:off x="7559277" y="-30586"/>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7"/>
            <p:cNvSpPr/>
            <p:nvPr/>
          </p:nvSpPr>
          <p:spPr>
            <a:xfrm>
              <a:off x="7884527" y="198139"/>
              <a:ext cx="248" cy="531"/>
            </a:xfrm>
            <a:custGeom>
              <a:rect b="b" l="l" r="r" t="t"/>
              <a:pathLst>
                <a:path extrusionOk="0" h="15" w="7">
                  <a:moveTo>
                    <a:pt x="6" y="1"/>
                  </a:moveTo>
                  <a:lnTo>
                    <a:pt x="6" y="1"/>
                  </a:lnTo>
                  <a:cubicBezTo>
                    <a:pt x="3" y="5"/>
                    <a:pt x="2" y="10"/>
                    <a:pt x="1" y="14"/>
                  </a:cubicBezTo>
                  <a:cubicBezTo>
                    <a:pt x="2" y="10"/>
                    <a:pt x="5" y="5"/>
                    <a:pt x="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7"/>
            <p:cNvSpPr/>
            <p:nvPr/>
          </p:nvSpPr>
          <p:spPr>
            <a:xfrm>
              <a:off x="7964162" y="158481"/>
              <a:ext cx="991" cy="1097"/>
            </a:xfrm>
            <a:custGeom>
              <a:rect b="b" l="l" r="r" t="t"/>
              <a:pathLst>
                <a:path extrusionOk="0" h="31" w="28">
                  <a:moveTo>
                    <a:pt x="0" y="0"/>
                  </a:moveTo>
                  <a:lnTo>
                    <a:pt x="0" y="0"/>
                  </a:lnTo>
                  <a:cubicBezTo>
                    <a:pt x="4" y="15"/>
                    <a:pt x="13" y="24"/>
                    <a:pt x="28" y="31"/>
                  </a:cubicBezTo>
                  <a:cubicBezTo>
                    <a:pt x="25" y="18"/>
                    <a:pt x="12" y="9"/>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7"/>
            <p:cNvSpPr/>
            <p:nvPr/>
          </p:nvSpPr>
          <p:spPr>
            <a:xfrm>
              <a:off x="7749989" y="137582"/>
              <a:ext cx="425" cy="212"/>
            </a:xfrm>
            <a:custGeom>
              <a:rect b="b" l="l" r="r" t="t"/>
              <a:pathLst>
                <a:path extrusionOk="0" h="6" w="12">
                  <a:moveTo>
                    <a:pt x="0" y="1"/>
                  </a:moveTo>
                  <a:cubicBezTo>
                    <a:pt x="5" y="2"/>
                    <a:pt x="7" y="4"/>
                    <a:pt x="12" y="5"/>
                  </a:cubicBezTo>
                  <a:cubicBezTo>
                    <a:pt x="9" y="4"/>
                    <a:pt x="5" y="2"/>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7"/>
            <p:cNvSpPr/>
            <p:nvPr/>
          </p:nvSpPr>
          <p:spPr>
            <a:xfrm>
              <a:off x="8195462" y="202219"/>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7"/>
            <p:cNvSpPr/>
            <p:nvPr/>
          </p:nvSpPr>
          <p:spPr>
            <a:xfrm>
              <a:off x="8675779" y="387943"/>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7"/>
            <p:cNvSpPr/>
            <p:nvPr/>
          </p:nvSpPr>
          <p:spPr>
            <a:xfrm>
              <a:off x="8800212" y="147169"/>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7"/>
            <p:cNvSpPr/>
            <p:nvPr/>
          </p:nvSpPr>
          <p:spPr>
            <a:xfrm>
              <a:off x="8761177" y="652939"/>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7"/>
            <p:cNvSpPr/>
            <p:nvPr/>
          </p:nvSpPr>
          <p:spPr>
            <a:xfrm>
              <a:off x="9189737" y="1090594"/>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7"/>
            <p:cNvSpPr/>
            <p:nvPr/>
          </p:nvSpPr>
          <p:spPr>
            <a:xfrm>
              <a:off x="9225529" y="677180"/>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7"/>
            <p:cNvSpPr/>
            <p:nvPr/>
          </p:nvSpPr>
          <p:spPr>
            <a:xfrm>
              <a:off x="-31604" y="4508534"/>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7"/>
            <p:cNvSpPr/>
            <p:nvPr/>
          </p:nvSpPr>
          <p:spPr>
            <a:xfrm>
              <a:off x="1054971" y="5018572"/>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7"/>
            <p:cNvSpPr/>
            <p:nvPr/>
          </p:nvSpPr>
          <p:spPr>
            <a:xfrm>
              <a:off x="-292273" y="3365014"/>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7"/>
            <p:cNvSpPr/>
            <p:nvPr/>
          </p:nvSpPr>
          <p:spPr>
            <a:xfrm>
              <a:off x="89862" y="4951144"/>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7"/>
            <p:cNvSpPr/>
            <p:nvPr/>
          </p:nvSpPr>
          <p:spPr>
            <a:xfrm>
              <a:off x="438104" y="4547868"/>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7"/>
            <p:cNvSpPr/>
            <p:nvPr/>
          </p:nvSpPr>
          <p:spPr>
            <a:xfrm>
              <a:off x="896187" y="4862131"/>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7"/>
            <p:cNvSpPr/>
            <p:nvPr/>
          </p:nvSpPr>
          <p:spPr>
            <a:xfrm>
              <a:off x="-94686" y="4002689"/>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7"/>
            <p:cNvSpPr/>
            <p:nvPr/>
          </p:nvSpPr>
          <p:spPr>
            <a:xfrm>
              <a:off x="364337" y="4202619"/>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0" name="Google Shape;650;p27"/>
          <p:cNvSpPr txBox="1"/>
          <p:nvPr>
            <p:ph type="title"/>
          </p:nvPr>
        </p:nvSpPr>
        <p:spPr>
          <a:xfrm>
            <a:off x="713261" y="539500"/>
            <a:ext cx="4213200" cy="10587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6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51" name="Google Shape;651;p27"/>
          <p:cNvSpPr txBox="1"/>
          <p:nvPr>
            <p:ph idx="1" type="subTitle"/>
          </p:nvPr>
        </p:nvSpPr>
        <p:spPr>
          <a:xfrm>
            <a:off x="713225" y="1598200"/>
            <a:ext cx="4213200" cy="12249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652" name="Google Shape;652;p27"/>
          <p:cNvSpPr txBox="1"/>
          <p:nvPr/>
        </p:nvSpPr>
        <p:spPr>
          <a:xfrm>
            <a:off x="713225" y="3453275"/>
            <a:ext cx="3731700" cy="81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300"/>
              </a:spcBef>
              <a:spcAft>
                <a:spcPts val="0"/>
              </a:spcAft>
              <a:buNone/>
            </a:pPr>
            <a:r>
              <a:rPr lang="en" sz="1200">
                <a:solidFill>
                  <a:schemeClr val="dk1"/>
                </a:solidFill>
                <a:latin typeface="Lato"/>
                <a:ea typeface="Lato"/>
                <a:cs typeface="Lato"/>
                <a:sym typeface="Lato"/>
              </a:rPr>
              <a:t>CREDITS: This presentation template was created by </a:t>
            </a:r>
            <a:r>
              <a:rPr b="1" lang="en" sz="1200" u="sng">
                <a:solidFill>
                  <a:schemeClr val="hlink"/>
                </a:solidFill>
                <a:latin typeface="Lato"/>
                <a:ea typeface="Lato"/>
                <a:cs typeface="Lato"/>
                <a:sym typeface="Lato"/>
                <a:hlinkClick r:id="rId2"/>
              </a:rPr>
              <a:t>Slidesgo</a:t>
            </a:r>
            <a:r>
              <a:rPr b="1" lang="en" sz="1200">
                <a:solidFill>
                  <a:schemeClr val="dk1"/>
                </a:solidFill>
                <a:latin typeface="Lato"/>
                <a:ea typeface="Lato"/>
                <a:cs typeface="Lato"/>
                <a:sym typeface="Lato"/>
              </a:rPr>
              <a:t>,</a:t>
            </a:r>
            <a:r>
              <a:rPr lang="en" sz="1200">
                <a:solidFill>
                  <a:schemeClr val="dk1"/>
                </a:solidFill>
                <a:latin typeface="Lato"/>
                <a:ea typeface="Lato"/>
                <a:cs typeface="Lato"/>
                <a:sym typeface="Lato"/>
              </a:rPr>
              <a:t> and includes icons by</a:t>
            </a:r>
            <a:r>
              <a:rPr b="1" lang="en" sz="1200">
                <a:solidFill>
                  <a:schemeClr val="dk1"/>
                </a:solidFill>
                <a:latin typeface="Lato"/>
                <a:ea typeface="Lato"/>
                <a:cs typeface="Lato"/>
                <a:sym typeface="Lato"/>
              </a:rPr>
              <a:t> </a:t>
            </a:r>
            <a:r>
              <a:rPr b="1" lang="en" sz="1200" u="sng">
                <a:solidFill>
                  <a:schemeClr val="dk1"/>
                </a:solidFill>
                <a:latin typeface="Lato"/>
                <a:ea typeface="Lato"/>
                <a:cs typeface="Lato"/>
                <a:sym typeface="Lato"/>
                <a:hlinkClick r:id="rId3">
                  <a:extLst>
                    <a:ext uri="{A12FA001-AC4F-418D-AE19-62706E023703}">
                      <ahyp:hlinkClr val="tx"/>
                    </a:ext>
                  </a:extLst>
                </a:hlinkClick>
              </a:rPr>
              <a:t>Flaticon</a:t>
            </a:r>
            <a:r>
              <a:rPr b="1" lang="en" sz="1200">
                <a:solidFill>
                  <a:schemeClr val="dk1"/>
                </a:solidFill>
                <a:latin typeface="Lato"/>
                <a:ea typeface="Lato"/>
                <a:cs typeface="Lato"/>
                <a:sym typeface="Lato"/>
              </a:rPr>
              <a:t>,</a:t>
            </a:r>
            <a:r>
              <a:rPr lang="en" sz="1200">
                <a:solidFill>
                  <a:schemeClr val="dk1"/>
                </a:solidFill>
                <a:latin typeface="Lato"/>
                <a:ea typeface="Lato"/>
                <a:cs typeface="Lato"/>
                <a:sym typeface="Lato"/>
              </a:rPr>
              <a:t> and infographics &amp; images by </a:t>
            </a:r>
            <a:r>
              <a:rPr b="1" lang="en" sz="1200" u="sng">
                <a:solidFill>
                  <a:schemeClr val="dk1"/>
                </a:solidFill>
                <a:latin typeface="Lato"/>
                <a:ea typeface="Lato"/>
                <a:cs typeface="Lato"/>
                <a:sym typeface="Lato"/>
                <a:hlinkClick r:id="rId4">
                  <a:extLst>
                    <a:ext uri="{A12FA001-AC4F-418D-AE19-62706E023703}">
                      <ahyp:hlinkClr val="tx"/>
                    </a:ext>
                  </a:extLst>
                </a:hlinkClick>
              </a:rPr>
              <a:t>Freepik</a:t>
            </a:r>
            <a:r>
              <a:rPr b="1" lang="en" sz="1200" u="sng">
                <a:solidFill>
                  <a:schemeClr val="dk1"/>
                </a:solidFill>
                <a:latin typeface="Lato"/>
                <a:ea typeface="Lato"/>
                <a:cs typeface="Lato"/>
                <a:sym typeface="Lato"/>
              </a:rPr>
              <a:t> </a:t>
            </a:r>
            <a:endParaRPr b="1" sz="1200" u="sng">
              <a:solidFill>
                <a:schemeClr val="dk1"/>
              </a:solidFill>
              <a:latin typeface="Lato"/>
              <a:ea typeface="Lato"/>
              <a:cs typeface="Lato"/>
              <a:sym typeface="Lato"/>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7">
    <p:spTree>
      <p:nvGrpSpPr>
        <p:cNvPr id="653" name="Shape 653"/>
        <p:cNvGrpSpPr/>
        <p:nvPr/>
      </p:nvGrpSpPr>
      <p:grpSpPr>
        <a:xfrm>
          <a:off x="0" y="0"/>
          <a:ext cx="0" cy="0"/>
          <a:chOff x="0" y="0"/>
          <a:chExt cx="0" cy="0"/>
        </a:xfrm>
      </p:grpSpPr>
      <p:grpSp>
        <p:nvGrpSpPr>
          <p:cNvPr id="654" name="Google Shape;654;p28"/>
          <p:cNvGrpSpPr/>
          <p:nvPr/>
        </p:nvGrpSpPr>
        <p:grpSpPr>
          <a:xfrm>
            <a:off x="-1319649" y="-1395602"/>
            <a:ext cx="11688419" cy="7988544"/>
            <a:chOff x="-1243449" y="-1395602"/>
            <a:chExt cx="11688419" cy="7988544"/>
          </a:xfrm>
        </p:grpSpPr>
        <p:sp>
          <p:nvSpPr>
            <p:cNvPr id="655" name="Google Shape;655;p28"/>
            <p:cNvSpPr/>
            <p:nvPr/>
          </p:nvSpPr>
          <p:spPr>
            <a:xfrm>
              <a:off x="-1243449" y="2776623"/>
              <a:ext cx="3747509" cy="3816319"/>
            </a:xfrm>
            <a:custGeom>
              <a:rect b="b" l="l" r="r" t="t"/>
              <a:pathLst>
                <a:path extrusionOk="0" h="38766" w="38068">
                  <a:moveTo>
                    <a:pt x="8304" y="1"/>
                  </a:moveTo>
                  <a:cubicBezTo>
                    <a:pt x="4220" y="1"/>
                    <a:pt x="1952" y="5744"/>
                    <a:pt x="1239" y="9292"/>
                  </a:cubicBezTo>
                  <a:cubicBezTo>
                    <a:pt x="0" y="15446"/>
                    <a:pt x="1667" y="21663"/>
                    <a:pt x="5457" y="26612"/>
                  </a:cubicBezTo>
                  <a:cubicBezTo>
                    <a:pt x="7875" y="29770"/>
                    <a:pt x="10681" y="32810"/>
                    <a:pt x="13967" y="35078"/>
                  </a:cubicBezTo>
                  <a:cubicBezTo>
                    <a:pt x="16653" y="36931"/>
                    <a:pt x="19798" y="38250"/>
                    <a:pt x="23016" y="38644"/>
                  </a:cubicBezTo>
                  <a:cubicBezTo>
                    <a:pt x="23672" y="38724"/>
                    <a:pt x="24330" y="38766"/>
                    <a:pt x="24989" y="38766"/>
                  </a:cubicBezTo>
                  <a:cubicBezTo>
                    <a:pt x="26063" y="38766"/>
                    <a:pt x="27136" y="38655"/>
                    <a:pt x="28194" y="38418"/>
                  </a:cubicBezTo>
                  <a:cubicBezTo>
                    <a:pt x="35362" y="36816"/>
                    <a:pt x="38067" y="28498"/>
                    <a:pt x="33164" y="22944"/>
                  </a:cubicBezTo>
                  <a:cubicBezTo>
                    <a:pt x="31007" y="20500"/>
                    <a:pt x="27740" y="19079"/>
                    <a:pt x="24487" y="19079"/>
                  </a:cubicBezTo>
                  <a:cubicBezTo>
                    <a:pt x="24308" y="19079"/>
                    <a:pt x="24129" y="19084"/>
                    <a:pt x="23951" y="19092"/>
                  </a:cubicBezTo>
                  <a:cubicBezTo>
                    <a:pt x="22198" y="19178"/>
                    <a:pt x="20480" y="19621"/>
                    <a:pt x="18886" y="20344"/>
                  </a:cubicBezTo>
                  <a:cubicBezTo>
                    <a:pt x="19553" y="18632"/>
                    <a:pt x="19664" y="16695"/>
                    <a:pt x="19099" y="14941"/>
                  </a:cubicBezTo>
                  <a:cubicBezTo>
                    <a:pt x="18426" y="12854"/>
                    <a:pt x="16762" y="11257"/>
                    <a:pt x="14676" y="10607"/>
                  </a:cubicBezTo>
                  <a:cubicBezTo>
                    <a:pt x="14095" y="10427"/>
                    <a:pt x="13490" y="10334"/>
                    <a:pt x="12886" y="10334"/>
                  </a:cubicBezTo>
                  <a:cubicBezTo>
                    <a:pt x="12657" y="10334"/>
                    <a:pt x="12428" y="10347"/>
                    <a:pt x="12200" y="10374"/>
                  </a:cubicBezTo>
                  <a:cubicBezTo>
                    <a:pt x="14161" y="7371"/>
                    <a:pt x="14423" y="2449"/>
                    <a:pt x="10707" y="615"/>
                  </a:cubicBezTo>
                  <a:cubicBezTo>
                    <a:pt x="9845" y="190"/>
                    <a:pt x="9045" y="1"/>
                    <a:pt x="8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8"/>
            <p:cNvSpPr/>
            <p:nvPr/>
          </p:nvSpPr>
          <p:spPr>
            <a:xfrm>
              <a:off x="-5453" y="4660934"/>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28"/>
            <p:cNvSpPr/>
            <p:nvPr/>
          </p:nvSpPr>
          <p:spPr>
            <a:xfrm>
              <a:off x="1081122" y="5170972"/>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8"/>
            <p:cNvSpPr/>
            <p:nvPr/>
          </p:nvSpPr>
          <p:spPr>
            <a:xfrm>
              <a:off x="-266122" y="3517414"/>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28"/>
            <p:cNvSpPr/>
            <p:nvPr/>
          </p:nvSpPr>
          <p:spPr>
            <a:xfrm>
              <a:off x="116014" y="5103544"/>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8"/>
            <p:cNvSpPr/>
            <p:nvPr/>
          </p:nvSpPr>
          <p:spPr>
            <a:xfrm>
              <a:off x="464255" y="4700268"/>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8"/>
            <p:cNvSpPr/>
            <p:nvPr/>
          </p:nvSpPr>
          <p:spPr>
            <a:xfrm>
              <a:off x="922339" y="5014531"/>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8"/>
            <p:cNvSpPr/>
            <p:nvPr/>
          </p:nvSpPr>
          <p:spPr>
            <a:xfrm>
              <a:off x="-68534" y="4155089"/>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8"/>
            <p:cNvSpPr/>
            <p:nvPr/>
          </p:nvSpPr>
          <p:spPr>
            <a:xfrm>
              <a:off x="390489" y="4355019"/>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8"/>
            <p:cNvSpPr/>
            <p:nvPr/>
          </p:nvSpPr>
          <p:spPr>
            <a:xfrm rot="10800000">
              <a:off x="6697461" y="-1395602"/>
              <a:ext cx="3747509" cy="3816319"/>
            </a:xfrm>
            <a:custGeom>
              <a:rect b="b" l="l" r="r" t="t"/>
              <a:pathLst>
                <a:path extrusionOk="0" h="38766" w="38068">
                  <a:moveTo>
                    <a:pt x="8304" y="1"/>
                  </a:moveTo>
                  <a:cubicBezTo>
                    <a:pt x="4220" y="1"/>
                    <a:pt x="1952" y="5744"/>
                    <a:pt x="1239" y="9292"/>
                  </a:cubicBezTo>
                  <a:cubicBezTo>
                    <a:pt x="0" y="15446"/>
                    <a:pt x="1667" y="21663"/>
                    <a:pt x="5457" y="26612"/>
                  </a:cubicBezTo>
                  <a:cubicBezTo>
                    <a:pt x="7875" y="29770"/>
                    <a:pt x="10681" y="32810"/>
                    <a:pt x="13967" y="35078"/>
                  </a:cubicBezTo>
                  <a:cubicBezTo>
                    <a:pt x="16653" y="36931"/>
                    <a:pt x="19798" y="38250"/>
                    <a:pt x="23016" y="38644"/>
                  </a:cubicBezTo>
                  <a:cubicBezTo>
                    <a:pt x="23672" y="38724"/>
                    <a:pt x="24330" y="38766"/>
                    <a:pt x="24989" y="38766"/>
                  </a:cubicBezTo>
                  <a:cubicBezTo>
                    <a:pt x="26063" y="38766"/>
                    <a:pt x="27136" y="38655"/>
                    <a:pt x="28194" y="38418"/>
                  </a:cubicBezTo>
                  <a:cubicBezTo>
                    <a:pt x="35362" y="36816"/>
                    <a:pt x="38067" y="28498"/>
                    <a:pt x="33164" y="22944"/>
                  </a:cubicBezTo>
                  <a:cubicBezTo>
                    <a:pt x="31007" y="20500"/>
                    <a:pt x="27740" y="19079"/>
                    <a:pt x="24487" y="19079"/>
                  </a:cubicBezTo>
                  <a:cubicBezTo>
                    <a:pt x="24308" y="19079"/>
                    <a:pt x="24129" y="19084"/>
                    <a:pt x="23951" y="19092"/>
                  </a:cubicBezTo>
                  <a:cubicBezTo>
                    <a:pt x="22198" y="19178"/>
                    <a:pt x="20480" y="19621"/>
                    <a:pt x="18886" y="20344"/>
                  </a:cubicBezTo>
                  <a:cubicBezTo>
                    <a:pt x="19553" y="18632"/>
                    <a:pt x="19664" y="16695"/>
                    <a:pt x="19099" y="14941"/>
                  </a:cubicBezTo>
                  <a:cubicBezTo>
                    <a:pt x="18426" y="12854"/>
                    <a:pt x="16762" y="11257"/>
                    <a:pt x="14676" y="10607"/>
                  </a:cubicBezTo>
                  <a:cubicBezTo>
                    <a:pt x="14095" y="10427"/>
                    <a:pt x="13490" y="10334"/>
                    <a:pt x="12886" y="10334"/>
                  </a:cubicBezTo>
                  <a:cubicBezTo>
                    <a:pt x="12657" y="10334"/>
                    <a:pt x="12428" y="10347"/>
                    <a:pt x="12200" y="10374"/>
                  </a:cubicBezTo>
                  <a:cubicBezTo>
                    <a:pt x="14161" y="7371"/>
                    <a:pt x="14423" y="2449"/>
                    <a:pt x="10707" y="615"/>
                  </a:cubicBezTo>
                  <a:cubicBezTo>
                    <a:pt x="9845" y="190"/>
                    <a:pt x="9045" y="1"/>
                    <a:pt x="83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8"/>
            <p:cNvSpPr/>
            <p:nvPr/>
          </p:nvSpPr>
          <p:spPr>
            <a:xfrm rot="10800000">
              <a:off x="9053966" y="383716"/>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8"/>
            <p:cNvSpPr/>
            <p:nvPr/>
          </p:nvSpPr>
          <p:spPr>
            <a:xfrm rot="10800000">
              <a:off x="7967391" y="-126321"/>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8"/>
            <p:cNvSpPr/>
            <p:nvPr/>
          </p:nvSpPr>
          <p:spPr>
            <a:xfrm rot="10800000">
              <a:off x="9251558" y="1557448"/>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8"/>
            <p:cNvSpPr/>
            <p:nvPr/>
          </p:nvSpPr>
          <p:spPr>
            <a:xfrm rot="10800000">
              <a:off x="9011746" y="26366"/>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8"/>
            <p:cNvSpPr/>
            <p:nvPr/>
          </p:nvSpPr>
          <p:spPr>
            <a:xfrm rot="10800000">
              <a:off x="8663256" y="423062"/>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8"/>
            <p:cNvSpPr/>
            <p:nvPr/>
          </p:nvSpPr>
          <p:spPr>
            <a:xfrm rot="10800000">
              <a:off x="8205421" y="115379"/>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8"/>
            <p:cNvSpPr/>
            <p:nvPr/>
          </p:nvSpPr>
          <p:spPr>
            <a:xfrm rot="10800000">
              <a:off x="9053970" y="919773"/>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8"/>
            <p:cNvSpPr/>
            <p:nvPr/>
          </p:nvSpPr>
          <p:spPr>
            <a:xfrm rot="10800000">
              <a:off x="8737271" y="774891"/>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8">
    <p:spTree>
      <p:nvGrpSpPr>
        <p:cNvPr id="673" name="Shape 673"/>
        <p:cNvGrpSpPr/>
        <p:nvPr/>
      </p:nvGrpSpPr>
      <p:grpSpPr>
        <a:xfrm>
          <a:off x="0" y="0"/>
          <a:ext cx="0" cy="0"/>
          <a:chOff x="0" y="0"/>
          <a:chExt cx="0" cy="0"/>
        </a:xfrm>
      </p:grpSpPr>
      <p:grpSp>
        <p:nvGrpSpPr>
          <p:cNvPr id="674" name="Google Shape;674;p29"/>
          <p:cNvGrpSpPr/>
          <p:nvPr/>
        </p:nvGrpSpPr>
        <p:grpSpPr>
          <a:xfrm>
            <a:off x="214940" y="-650551"/>
            <a:ext cx="9587506" cy="3608260"/>
            <a:chOff x="214940" y="-650551"/>
            <a:chExt cx="9587506" cy="3608260"/>
          </a:xfrm>
        </p:grpSpPr>
        <p:sp>
          <p:nvSpPr>
            <p:cNvPr id="675" name="Google Shape;675;p29"/>
            <p:cNvSpPr/>
            <p:nvPr/>
          </p:nvSpPr>
          <p:spPr>
            <a:xfrm>
              <a:off x="7067958" y="-650551"/>
              <a:ext cx="2734488" cy="2303402"/>
            </a:xfrm>
            <a:custGeom>
              <a:rect b="b" l="l" r="r" t="t"/>
              <a:pathLst>
                <a:path extrusionOk="0" h="34074" w="40451">
                  <a:moveTo>
                    <a:pt x="14296" y="0"/>
                  </a:moveTo>
                  <a:cubicBezTo>
                    <a:pt x="13558" y="0"/>
                    <a:pt x="12823" y="44"/>
                    <a:pt x="12095" y="134"/>
                  </a:cubicBezTo>
                  <a:cubicBezTo>
                    <a:pt x="10377" y="347"/>
                    <a:pt x="8701" y="823"/>
                    <a:pt x="7143" y="1607"/>
                  </a:cubicBezTo>
                  <a:cubicBezTo>
                    <a:pt x="601" y="4893"/>
                    <a:pt x="1" y="13593"/>
                    <a:pt x="6087" y="17775"/>
                  </a:cubicBezTo>
                  <a:cubicBezTo>
                    <a:pt x="7985" y="19079"/>
                    <a:pt x="10299" y="19751"/>
                    <a:pt x="12606" y="19751"/>
                  </a:cubicBezTo>
                  <a:cubicBezTo>
                    <a:pt x="13731" y="19751"/>
                    <a:pt x="14855" y="19591"/>
                    <a:pt x="15928" y="19266"/>
                  </a:cubicBezTo>
                  <a:cubicBezTo>
                    <a:pt x="17603" y="18759"/>
                    <a:pt x="19157" y="17915"/>
                    <a:pt x="20524" y="16828"/>
                  </a:cubicBezTo>
                  <a:lnTo>
                    <a:pt x="20524" y="16828"/>
                  </a:lnTo>
                  <a:cubicBezTo>
                    <a:pt x="20294" y="18646"/>
                    <a:pt x="20655" y="20545"/>
                    <a:pt x="21626" y="22105"/>
                  </a:cubicBezTo>
                  <a:cubicBezTo>
                    <a:pt x="22783" y="23960"/>
                    <a:pt x="24779" y="25100"/>
                    <a:pt x="26953" y="25224"/>
                  </a:cubicBezTo>
                  <a:cubicBezTo>
                    <a:pt x="27066" y="25230"/>
                    <a:pt x="27178" y="25233"/>
                    <a:pt x="27291" y="25233"/>
                  </a:cubicBezTo>
                  <a:cubicBezTo>
                    <a:pt x="28013" y="25233"/>
                    <a:pt x="28730" y="25104"/>
                    <a:pt x="29403" y="24850"/>
                  </a:cubicBezTo>
                  <a:lnTo>
                    <a:pt x="29403" y="24850"/>
                  </a:lnTo>
                  <a:cubicBezTo>
                    <a:pt x="28237" y="28229"/>
                    <a:pt x="29175" y="33052"/>
                    <a:pt x="33211" y="33925"/>
                  </a:cubicBezTo>
                  <a:cubicBezTo>
                    <a:pt x="33680" y="34026"/>
                    <a:pt x="34119" y="34074"/>
                    <a:pt x="34531" y="34074"/>
                  </a:cubicBezTo>
                  <a:cubicBezTo>
                    <a:pt x="39481" y="34074"/>
                    <a:pt x="40450" y="27170"/>
                    <a:pt x="40266" y="23240"/>
                  </a:cubicBezTo>
                  <a:cubicBezTo>
                    <a:pt x="39972" y="16988"/>
                    <a:pt x="36853" y="11380"/>
                    <a:pt x="31989" y="7514"/>
                  </a:cubicBezTo>
                  <a:cubicBezTo>
                    <a:pt x="28886" y="5046"/>
                    <a:pt x="25437" y="2787"/>
                    <a:pt x="21709" y="1390"/>
                  </a:cubicBezTo>
                  <a:cubicBezTo>
                    <a:pt x="19354" y="507"/>
                    <a:pt x="16810" y="0"/>
                    <a:pt x="1429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9"/>
            <p:cNvSpPr/>
            <p:nvPr/>
          </p:nvSpPr>
          <p:spPr>
            <a:xfrm rot="-3175405">
              <a:off x="8633428" y="1870938"/>
              <a:ext cx="906265" cy="904931"/>
            </a:xfrm>
            <a:custGeom>
              <a:rect b="b" l="l" r="r" t="t"/>
              <a:pathLst>
                <a:path extrusionOk="0" h="13573" w="13593">
                  <a:moveTo>
                    <a:pt x="3897" y="5135"/>
                  </a:moveTo>
                  <a:cubicBezTo>
                    <a:pt x="4220" y="5167"/>
                    <a:pt x="4538" y="5239"/>
                    <a:pt x="4840" y="5348"/>
                  </a:cubicBezTo>
                  <a:cubicBezTo>
                    <a:pt x="5554" y="5605"/>
                    <a:pt x="6192" y="6032"/>
                    <a:pt x="6755" y="6535"/>
                  </a:cubicBezTo>
                  <a:cubicBezTo>
                    <a:pt x="7051" y="6796"/>
                    <a:pt x="7325" y="7081"/>
                    <a:pt x="7584" y="7380"/>
                  </a:cubicBezTo>
                  <a:cubicBezTo>
                    <a:pt x="7832" y="7664"/>
                    <a:pt x="8092" y="7958"/>
                    <a:pt x="8273" y="8291"/>
                  </a:cubicBezTo>
                  <a:cubicBezTo>
                    <a:pt x="8452" y="8619"/>
                    <a:pt x="8559" y="9029"/>
                    <a:pt x="8311" y="9352"/>
                  </a:cubicBezTo>
                  <a:cubicBezTo>
                    <a:pt x="8120" y="9597"/>
                    <a:pt x="7790" y="9719"/>
                    <a:pt x="7487" y="9720"/>
                  </a:cubicBezTo>
                  <a:cubicBezTo>
                    <a:pt x="7486" y="9720"/>
                    <a:pt x="7485" y="9720"/>
                    <a:pt x="7484" y="9720"/>
                  </a:cubicBezTo>
                  <a:cubicBezTo>
                    <a:pt x="6722" y="9720"/>
                    <a:pt x="6067" y="9054"/>
                    <a:pt x="5587" y="8533"/>
                  </a:cubicBezTo>
                  <a:cubicBezTo>
                    <a:pt x="4723" y="7596"/>
                    <a:pt x="4069" y="6408"/>
                    <a:pt x="3897" y="5135"/>
                  </a:cubicBezTo>
                  <a:close/>
                  <a:moveTo>
                    <a:pt x="7609" y="0"/>
                  </a:moveTo>
                  <a:cubicBezTo>
                    <a:pt x="7080" y="0"/>
                    <a:pt x="6552" y="101"/>
                    <a:pt x="6047" y="332"/>
                  </a:cubicBezTo>
                  <a:cubicBezTo>
                    <a:pt x="4732" y="934"/>
                    <a:pt x="3851" y="2267"/>
                    <a:pt x="3600" y="3665"/>
                  </a:cubicBezTo>
                  <a:cubicBezTo>
                    <a:pt x="3534" y="4037"/>
                    <a:pt x="3515" y="4412"/>
                    <a:pt x="3537" y="4784"/>
                  </a:cubicBezTo>
                  <a:lnTo>
                    <a:pt x="3537" y="4784"/>
                  </a:lnTo>
                  <a:cubicBezTo>
                    <a:pt x="3535" y="4784"/>
                    <a:pt x="3532" y="4784"/>
                    <a:pt x="3530" y="4784"/>
                  </a:cubicBezTo>
                  <a:cubicBezTo>
                    <a:pt x="3016" y="4784"/>
                    <a:pt x="2502" y="4882"/>
                    <a:pt x="2025" y="5072"/>
                  </a:cubicBezTo>
                  <a:cubicBezTo>
                    <a:pt x="1406" y="5321"/>
                    <a:pt x="840" y="5748"/>
                    <a:pt x="493" y="6326"/>
                  </a:cubicBezTo>
                  <a:cubicBezTo>
                    <a:pt x="59" y="7049"/>
                    <a:pt x="1" y="7923"/>
                    <a:pt x="177" y="8734"/>
                  </a:cubicBezTo>
                  <a:cubicBezTo>
                    <a:pt x="511" y="10277"/>
                    <a:pt x="1564" y="11653"/>
                    <a:pt x="2866" y="12514"/>
                  </a:cubicBezTo>
                  <a:cubicBezTo>
                    <a:pt x="3922" y="13212"/>
                    <a:pt x="5169" y="13572"/>
                    <a:pt x="6424" y="13572"/>
                  </a:cubicBezTo>
                  <a:cubicBezTo>
                    <a:pt x="6858" y="13572"/>
                    <a:pt x="7292" y="13529"/>
                    <a:pt x="7720" y="13442"/>
                  </a:cubicBezTo>
                  <a:cubicBezTo>
                    <a:pt x="8132" y="13359"/>
                    <a:pt x="8534" y="13234"/>
                    <a:pt x="8921" y="13074"/>
                  </a:cubicBezTo>
                  <a:cubicBezTo>
                    <a:pt x="9092" y="13003"/>
                    <a:pt x="9006" y="12766"/>
                    <a:pt x="8850" y="12766"/>
                  </a:cubicBezTo>
                  <a:cubicBezTo>
                    <a:pt x="8829" y="12766"/>
                    <a:pt x="8807" y="12770"/>
                    <a:pt x="8784" y="12779"/>
                  </a:cubicBezTo>
                  <a:cubicBezTo>
                    <a:pt x="8032" y="13091"/>
                    <a:pt x="7220" y="13248"/>
                    <a:pt x="6409" y="13248"/>
                  </a:cubicBezTo>
                  <a:cubicBezTo>
                    <a:pt x="5627" y="13248"/>
                    <a:pt x="4845" y="13102"/>
                    <a:pt x="4116" y="12807"/>
                  </a:cubicBezTo>
                  <a:cubicBezTo>
                    <a:pt x="2789" y="12271"/>
                    <a:pt x="1660" y="11251"/>
                    <a:pt x="990" y="9989"/>
                  </a:cubicBezTo>
                  <a:cubicBezTo>
                    <a:pt x="314" y="8715"/>
                    <a:pt x="55" y="6986"/>
                    <a:pt x="1245" y="5926"/>
                  </a:cubicBezTo>
                  <a:cubicBezTo>
                    <a:pt x="1867" y="5372"/>
                    <a:pt x="2682" y="5115"/>
                    <a:pt x="3501" y="5115"/>
                  </a:cubicBezTo>
                  <a:cubicBezTo>
                    <a:pt x="3523" y="5115"/>
                    <a:pt x="3546" y="5115"/>
                    <a:pt x="3568" y="5116"/>
                  </a:cubicBezTo>
                  <a:lnTo>
                    <a:pt x="3568" y="5116"/>
                  </a:lnTo>
                  <a:cubicBezTo>
                    <a:pt x="3702" y="6181"/>
                    <a:pt x="4162" y="7210"/>
                    <a:pt x="4790" y="8073"/>
                  </a:cubicBezTo>
                  <a:cubicBezTo>
                    <a:pt x="5019" y="8388"/>
                    <a:pt x="5272" y="8685"/>
                    <a:pt x="5548" y="8960"/>
                  </a:cubicBezTo>
                  <a:cubicBezTo>
                    <a:pt x="5846" y="9260"/>
                    <a:pt x="6167" y="9554"/>
                    <a:pt x="6537" y="9764"/>
                  </a:cubicBezTo>
                  <a:cubicBezTo>
                    <a:pt x="6832" y="9931"/>
                    <a:pt x="7179" y="10034"/>
                    <a:pt x="7516" y="10034"/>
                  </a:cubicBezTo>
                  <a:cubicBezTo>
                    <a:pt x="7902" y="10034"/>
                    <a:pt x="8276" y="9900"/>
                    <a:pt x="8548" y="9575"/>
                  </a:cubicBezTo>
                  <a:cubicBezTo>
                    <a:pt x="9125" y="8883"/>
                    <a:pt x="8535" y="8018"/>
                    <a:pt x="8075" y="7455"/>
                  </a:cubicBezTo>
                  <a:cubicBezTo>
                    <a:pt x="7540" y="6803"/>
                    <a:pt x="6937" y="6194"/>
                    <a:pt x="6240" y="5715"/>
                  </a:cubicBezTo>
                  <a:cubicBezTo>
                    <a:pt x="5593" y="5269"/>
                    <a:pt x="4848" y="4928"/>
                    <a:pt x="4065" y="4820"/>
                  </a:cubicBezTo>
                  <a:cubicBezTo>
                    <a:pt x="3998" y="4811"/>
                    <a:pt x="3931" y="4804"/>
                    <a:pt x="3863" y="4798"/>
                  </a:cubicBezTo>
                  <a:lnTo>
                    <a:pt x="3863" y="4798"/>
                  </a:lnTo>
                  <a:cubicBezTo>
                    <a:pt x="3860" y="4743"/>
                    <a:pt x="3857" y="4687"/>
                    <a:pt x="3855" y="4631"/>
                  </a:cubicBezTo>
                  <a:cubicBezTo>
                    <a:pt x="3814" y="3326"/>
                    <a:pt x="4365" y="1996"/>
                    <a:pt x="5369" y="1148"/>
                  </a:cubicBezTo>
                  <a:cubicBezTo>
                    <a:pt x="5891" y="705"/>
                    <a:pt x="6521" y="427"/>
                    <a:pt x="7201" y="345"/>
                  </a:cubicBezTo>
                  <a:cubicBezTo>
                    <a:pt x="7341" y="329"/>
                    <a:pt x="7482" y="321"/>
                    <a:pt x="7622" y="321"/>
                  </a:cubicBezTo>
                  <a:cubicBezTo>
                    <a:pt x="8254" y="321"/>
                    <a:pt x="8883" y="479"/>
                    <a:pt x="9465" y="723"/>
                  </a:cubicBezTo>
                  <a:cubicBezTo>
                    <a:pt x="10190" y="1027"/>
                    <a:pt x="10856" y="1470"/>
                    <a:pt x="11447" y="1987"/>
                  </a:cubicBezTo>
                  <a:cubicBezTo>
                    <a:pt x="12034" y="2501"/>
                    <a:pt x="12556" y="3148"/>
                    <a:pt x="12697" y="3936"/>
                  </a:cubicBezTo>
                  <a:cubicBezTo>
                    <a:pt x="12765" y="4318"/>
                    <a:pt x="12738" y="4702"/>
                    <a:pt x="12592" y="5062"/>
                  </a:cubicBezTo>
                  <a:cubicBezTo>
                    <a:pt x="12543" y="5186"/>
                    <a:pt x="12648" y="5277"/>
                    <a:pt x="12751" y="5277"/>
                  </a:cubicBezTo>
                  <a:cubicBezTo>
                    <a:pt x="12810" y="5277"/>
                    <a:pt x="12868" y="5248"/>
                    <a:pt x="12897" y="5177"/>
                  </a:cubicBezTo>
                  <a:cubicBezTo>
                    <a:pt x="13593" y="3451"/>
                    <a:pt x="12046" y="1894"/>
                    <a:pt x="10728" y="1033"/>
                  </a:cubicBezTo>
                  <a:cubicBezTo>
                    <a:pt x="9809" y="433"/>
                    <a:pt x="8706" y="0"/>
                    <a:pt x="760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9"/>
            <p:cNvSpPr/>
            <p:nvPr/>
          </p:nvSpPr>
          <p:spPr>
            <a:xfrm>
              <a:off x="8596466" y="60618"/>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9"/>
            <p:cNvSpPr/>
            <p:nvPr/>
          </p:nvSpPr>
          <p:spPr>
            <a:xfrm>
              <a:off x="8005896" y="311984"/>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9"/>
            <p:cNvSpPr/>
            <p:nvPr/>
          </p:nvSpPr>
          <p:spPr>
            <a:xfrm>
              <a:off x="7711677" y="121814"/>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9"/>
            <p:cNvSpPr/>
            <p:nvPr/>
          </p:nvSpPr>
          <p:spPr>
            <a:xfrm>
              <a:off x="8347862" y="354619"/>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9"/>
            <p:cNvSpPr/>
            <p:nvPr/>
          </p:nvSpPr>
          <p:spPr>
            <a:xfrm>
              <a:off x="7430550" y="300833"/>
              <a:ext cx="73762" cy="67430"/>
            </a:xfrm>
            <a:custGeom>
              <a:rect b="b" l="l" r="r" t="t"/>
              <a:pathLst>
                <a:path extrusionOk="0" h="1906" w="2085">
                  <a:moveTo>
                    <a:pt x="1171" y="162"/>
                  </a:moveTo>
                  <a:cubicBezTo>
                    <a:pt x="1358" y="162"/>
                    <a:pt x="1530" y="265"/>
                    <a:pt x="1621" y="430"/>
                  </a:cubicBezTo>
                  <a:cubicBezTo>
                    <a:pt x="1523" y="298"/>
                    <a:pt x="1378" y="193"/>
                    <a:pt x="1215" y="193"/>
                  </a:cubicBezTo>
                  <a:cubicBezTo>
                    <a:pt x="1205" y="193"/>
                    <a:pt x="1195" y="193"/>
                    <a:pt x="1184" y="194"/>
                  </a:cubicBezTo>
                  <a:cubicBezTo>
                    <a:pt x="1141" y="198"/>
                    <a:pt x="1101" y="210"/>
                    <a:pt x="1066" y="229"/>
                  </a:cubicBezTo>
                  <a:cubicBezTo>
                    <a:pt x="1042" y="226"/>
                    <a:pt x="1017" y="225"/>
                    <a:pt x="993" y="225"/>
                  </a:cubicBezTo>
                  <a:cubicBezTo>
                    <a:pt x="966" y="225"/>
                    <a:pt x="939" y="227"/>
                    <a:pt x="913" y="230"/>
                  </a:cubicBezTo>
                  <a:cubicBezTo>
                    <a:pt x="924" y="225"/>
                    <a:pt x="934" y="220"/>
                    <a:pt x="944" y="214"/>
                  </a:cubicBezTo>
                  <a:cubicBezTo>
                    <a:pt x="1019" y="178"/>
                    <a:pt x="1096" y="162"/>
                    <a:pt x="1171" y="162"/>
                  </a:cubicBezTo>
                  <a:close/>
                  <a:moveTo>
                    <a:pt x="937" y="345"/>
                  </a:moveTo>
                  <a:lnTo>
                    <a:pt x="937" y="345"/>
                  </a:lnTo>
                  <a:cubicBezTo>
                    <a:pt x="931" y="353"/>
                    <a:pt x="925" y="361"/>
                    <a:pt x="921" y="369"/>
                  </a:cubicBezTo>
                  <a:cubicBezTo>
                    <a:pt x="855" y="474"/>
                    <a:pt x="868" y="599"/>
                    <a:pt x="918" y="710"/>
                  </a:cubicBezTo>
                  <a:cubicBezTo>
                    <a:pt x="929" y="733"/>
                    <a:pt x="941" y="755"/>
                    <a:pt x="954" y="777"/>
                  </a:cubicBezTo>
                  <a:cubicBezTo>
                    <a:pt x="913" y="759"/>
                    <a:pt x="877" y="734"/>
                    <a:pt x="848" y="702"/>
                  </a:cubicBezTo>
                  <a:cubicBezTo>
                    <a:pt x="737" y="577"/>
                    <a:pt x="760" y="383"/>
                    <a:pt x="937" y="345"/>
                  </a:cubicBezTo>
                  <a:close/>
                  <a:moveTo>
                    <a:pt x="1101" y="347"/>
                  </a:moveTo>
                  <a:lnTo>
                    <a:pt x="1101" y="347"/>
                  </a:lnTo>
                  <a:cubicBezTo>
                    <a:pt x="1248" y="370"/>
                    <a:pt x="1409" y="447"/>
                    <a:pt x="1474" y="560"/>
                  </a:cubicBezTo>
                  <a:cubicBezTo>
                    <a:pt x="1512" y="627"/>
                    <a:pt x="1512" y="702"/>
                    <a:pt x="1490" y="777"/>
                  </a:cubicBezTo>
                  <a:cubicBezTo>
                    <a:pt x="1458" y="791"/>
                    <a:pt x="1422" y="800"/>
                    <a:pt x="1384" y="804"/>
                  </a:cubicBezTo>
                  <a:cubicBezTo>
                    <a:pt x="1347" y="781"/>
                    <a:pt x="1311" y="755"/>
                    <a:pt x="1276" y="729"/>
                  </a:cubicBezTo>
                  <a:cubicBezTo>
                    <a:pt x="1215" y="680"/>
                    <a:pt x="1143" y="640"/>
                    <a:pt x="1103" y="571"/>
                  </a:cubicBezTo>
                  <a:cubicBezTo>
                    <a:pt x="1063" y="503"/>
                    <a:pt x="1042" y="404"/>
                    <a:pt x="1101" y="347"/>
                  </a:cubicBezTo>
                  <a:close/>
                  <a:moveTo>
                    <a:pt x="1665" y="937"/>
                  </a:moveTo>
                  <a:cubicBezTo>
                    <a:pt x="1662" y="950"/>
                    <a:pt x="1658" y="963"/>
                    <a:pt x="1653" y="976"/>
                  </a:cubicBezTo>
                  <a:cubicBezTo>
                    <a:pt x="1647" y="972"/>
                    <a:pt x="1642" y="966"/>
                    <a:pt x="1636" y="962"/>
                  </a:cubicBezTo>
                  <a:cubicBezTo>
                    <a:pt x="1646" y="954"/>
                    <a:pt x="1656" y="946"/>
                    <a:pt x="1665" y="937"/>
                  </a:cubicBezTo>
                  <a:close/>
                  <a:moveTo>
                    <a:pt x="631" y="463"/>
                  </a:moveTo>
                  <a:lnTo>
                    <a:pt x="631" y="463"/>
                  </a:lnTo>
                  <a:cubicBezTo>
                    <a:pt x="599" y="583"/>
                    <a:pt x="632" y="723"/>
                    <a:pt x="705" y="823"/>
                  </a:cubicBezTo>
                  <a:cubicBezTo>
                    <a:pt x="826" y="994"/>
                    <a:pt x="1042" y="1048"/>
                    <a:pt x="1243" y="1052"/>
                  </a:cubicBezTo>
                  <a:cubicBezTo>
                    <a:pt x="1259" y="1064"/>
                    <a:pt x="1276" y="1075"/>
                    <a:pt x="1295" y="1087"/>
                  </a:cubicBezTo>
                  <a:cubicBezTo>
                    <a:pt x="1184" y="1196"/>
                    <a:pt x="1027" y="1266"/>
                    <a:pt x="881" y="1266"/>
                  </a:cubicBezTo>
                  <a:cubicBezTo>
                    <a:pt x="732" y="1266"/>
                    <a:pt x="593" y="1193"/>
                    <a:pt x="524" y="1014"/>
                  </a:cubicBezTo>
                  <a:cubicBezTo>
                    <a:pt x="449" y="816"/>
                    <a:pt x="508" y="619"/>
                    <a:pt x="631" y="463"/>
                  </a:cubicBezTo>
                  <a:close/>
                  <a:moveTo>
                    <a:pt x="482" y="364"/>
                  </a:moveTo>
                  <a:lnTo>
                    <a:pt x="482" y="364"/>
                  </a:lnTo>
                  <a:cubicBezTo>
                    <a:pt x="259" y="653"/>
                    <a:pt x="198" y="1067"/>
                    <a:pt x="507" y="1336"/>
                  </a:cubicBezTo>
                  <a:cubicBezTo>
                    <a:pt x="621" y="1436"/>
                    <a:pt x="751" y="1478"/>
                    <a:pt x="882" y="1478"/>
                  </a:cubicBezTo>
                  <a:cubicBezTo>
                    <a:pt x="1102" y="1478"/>
                    <a:pt x="1322" y="1358"/>
                    <a:pt x="1471" y="1182"/>
                  </a:cubicBezTo>
                  <a:cubicBezTo>
                    <a:pt x="1496" y="1190"/>
                    <a:pt x="1522" y="1196"/>
                    <a:pt x="1547" y="1199"/>
                  </a:cubicBezTo>
                  <a:cubicBezTo>
                    <a:pt x="1471" y="1317"/>
                    <a:pt x="1366" y="1419"/>
                    <a:pt x="1247" y="1495"/>
                  </a:cubicBezTo>
                  <a:cubicBezTo>
                    <a:pt x="1120" y="1574"/>
                    <a:pt x="961" y="1623"/>
                    <a:pt x="808" y="1623"/>
                  </a:cubicBezTo>
                  <a:cubicBezTo>
                    <a:pt x="595" y="1623"/>
                    <a:pt x="397" y="1528"/>
                    <a:pt x="322" y="1291"/>
                  </a:cubicBezTo>
                  <a:cubicBezTo>
                    <a:pt x="227" y="986"/>
                    <a:pt x="274" y="605"/>
                    <a:pt x="482" y="364"/>
                  </a:cubicBezTo>
                  <a:close/>
                  <a:moveTo>
                    <a:pt x="1163" y="1"/>
                  </a:moveTo>
                  <a:cubicBezTo>
                    <a:pt x="996" y="1"/>
                    <a:pt x="837" y="65"/>
                    <a:pt x="693" y="163"/>
                  </a:cubicBezTo>
                  <a:cubicBezTo>
                    <a:pt x="690" y="165"/>
                    <a:pt x="688" y="166"/>
                    <a:pt x="686" y="169"/>
                  </a:cubicBezTo>
                  <a:cubicBezTo>
                    <a:pt x="200" y="207"/>
                    <a:pt x="0" y="951"/>
                    <a:pt x="92" y="1348"/>
                  </a:cubicBezTo>
                  <a:cubicBezTo>
                    <a:pt x="181" y="1724"/>
                    <a:pt x="500" y="1906"/>
                    <a:pt x="838" y="1906"/>
                  </a:cubicBezTo>
                  <a:cubicBezTo>
                    <a:pt x="1003" y="1906"/>
                    <a:pt x="1172" y="1862"/>
                    <a:pt x="1321" y="1777"/>
                  </a:cubicBezTo>
                  <a:cubicBezTo>
                    <a:pt x="1770" y="1520"/>
                    <a:pt x="2084" y="983"/>
                    <a:pt x="1854" y="475"/>
                  </a:cubicBezTo>
                  <a:cubicBezTo>
                    <a:pt x="1760" y="264"/>
                    <a:pt x="1579" y="99"/>
                    <a:pt x="1356" y="31"/>
                  </a:cubicBezTo>
                  <a:cubicBezTo>
                    <a:pt x="1291" y="10"/>
                    <a:pt x="1226"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9"/>
            <p:cNvSpPr/>
            <p:nvPr/>
          </p:nvSpPr>
          <p:spPr>
            <a:xfrm>
              <a:off x="8828179" y="540343"/>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9"/>
            <p:cNvSpPr/>
            <p:nvPr/>
          </p:nvSpPr>
          <p:spPr>
            <a:xfrm>
              <a:off x="8952612" y="299569"/>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9"/>
            <p:cNvSpPr/>
            <p:nvPr/>
          </p:nvSpPr>
          <p:spPr>
            <a:xfrm>
              <a:off x="8913577" y="805339"/>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9"/>
            <p:cNvSpPr/>
            <p:nvPr/>
          </p:nvSpPr>
          <p:spPr>
            <a:xfrm>
              <a:off x="9342137" y="1242994"/>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9"/>
            <p:cNvSpPr/>
            <p:nvPr/>
          </p:nvSpPr>
          <p:spPr>
            <a:xfrm>
              <a:off x="9377929" y="829580"/>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9"/>
            <p:cNvSpPr/>
            <p:nvPr/>
          </p:nvSpPr>
          <p:spPr>
            <a:xfrm flipH="1">
              <a:off x="214940" y="429278"/>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9"/>
            <p:cNvSpPr/>
            <p:nvPr/>
          </p:nvSpPr>
          <p:spPr>
            <a:xfrm flipH="1">
              <a:off x="455377" y="742842"/>
              <a:ext cx="73762" cy="67430"/>
            </a:xfrm>
            <a:custGeom>
              <a:rect b="b" l="l" r="r" t="t"/>
              <a:pathLst>
                <a:path extrusionOk="0" h="1906" w="2085">
                  <a:moveTo>
                    <a:pt x="1171" y="162"/>
                  </a:moveTo>
                  <a:cubicBezTo>
                    <a:pt x="1358" y="162"/>
                    <a:pt x="1530" y="265"/>
                    <a:pt x="1621" y="430"/>
                  </a:cubicBezTo>
                  <a:cubicBezTo>
                    <a:pt x="1523" y="298"/>
                    <a:pt x="1378" y="193"/>
                    <a:pt x="1215" y="193"/>
                  </a:cubicBezTo>
                  <a:cubicBezTo>
                    <a:pt x="1205" y="193"/>
                    <a:pt x="1195" y="193"/>
                    <a:pt x="1184" y="194"/>
                  </a:cubicBezTo>
                  <a:cubicBezTo>
                    <a:pt x="1141" y="198"/>
                    <a:pt x="1101" y="210"/>
                    <a:pt x="1066" y="229"/>
                  </a:cubicBezTo>
                  <a:cubicBezTo>
                    <a:pt x="1042" y="226"/>
                    <a:pt x="1017" y="225"/>
                    <a:pt x="993" y="225"/>
                  </a:cubicBezTo>
                  <a:cubicBezTo>
                    <a:pt x="966" y="225"/>
                    <a:pt x="939" y="227"/>
                    <a:pt x="913" y="230"/>
                  </a:cubicBezTo>
                  <a:cubicBezTo>
                    <a:pt x="924" y="225"/>
                    <a:pt x="934" y="220"/>
                    <a:pt x="944" y="214"/>
                  </a:cubicBezTo>
                  <a:cubicBezTo>
                    <a:pt x="1019" y="178"/>
                    <a:pt x="1096" y="162"/>
                    <a:pt x="1171" y="162"/>
                  </a:cubicBezTo>
                  <a:close/>
                  <a:moveTo>
                    <a:pt x="937" y="345"/>
                  </a:moveTo>
                  <a:lnTo>
                    <a:pt x="937" y="345"/>
                  </a:lnTo>
                  <a:cubicBezTo>
                    <a:pt x="931" y="353"/>
                    <a:pt x="925" y="361"/>
                    <a:pt x="921" y="369"/>
                  </a:cubicBezTo>
                  <a:cubicBezTo>
                    <a:pt x="855" y="474"/>
                    <a:pt x="868" y="599"/>
                    <a:pt x="918" y="710"/>
                  </a:cubicBezTo>
                  <a:cubicBezTo>
                    <a:pt x="929" y="733"/>
                    <a:pt x="941" y="755"/>
                    <a:pt x="954" y="777"/>
                  </a:cubicBezTo>
                  <a:cubicBezTo>
                    <a:pt x="913" y="759"/>
                    <a:pt x="877" y="734"/>
                    <a:pt x="848" y="702"/>
                  </a:cubicBezTo>
                  <a:cubicBezTo>
                    <a:pt x="737" y="577"/>
                    <a:pt x="760" y="383"/>
                    <a:pt x="937" y="345"/>
                  </a:cubicBezTo>
                  <a:close/>
                  <a:moveTo>
                    <a:pt x="1101" y="347"/>
                  </a:moveTo>
                  <a:lnTo>
                    <a:pt x="1101" y="347"/>
                  </a:lnTo>
                  <a:cubicBezTo>
                    <a:pt x="1248" y="370"/>
                    <a:pt x="1409" y="447"/>
                    <a:pt x="1474" y="560"/>
                  </a:cubicBezTo>
                  <a:cubicBezTo>
                    <a:pt x="1512" y="627"/>
                    <a:pt x="1512" y="702"/>
                    <a:pt x="1490" y="777"/>
                  </a:cubicBezTo>
                  <a:cubicBezTo>
                    <a:pt x="1458" y="791"/>
                    <a:pt x="1422" y="800"/>
                    <a:pt x="1384" y="804"/>
                  </a:cubicBezTo>
                  <a:cubicBezTo>
                    <a:pt x="1347" y="781"/>
                    <a:pt x="1311" y="755"/>
                    <a:pt x="1276" y="729"/>
                  </a:cubicBezTo>
                  <a:cubicBezTo>
                    <a:pt x="1215" y="680"/>
                    <a:pt x="1143" y="640"/>
                    <a:pt x="1103" y="571"/>
                  </a:cubicBezTo>
                  <a:cubicBezTo>
                    <a:pt x="1063" y="503"/>
                    <a:pt x="1042" y="404"/>
                    <a:pt x="1101" y="347"/>
                  </a:cubicBezTo>
                  <a:close/>
                  <a:moveTo>
                    <a:pt x="1665" y="937"/>
                  </a:moveTo>
                  <a:cubicBezTo>
                    <a:pt x="1662" y="950"/>
                    <a:pt x="1658" y="963"/>
                    <a:pt x="1653" y="976"/>
                  </a:cubicBezTo>
                  <a:cubicBezTo>
                    <a:pt x="1647" y="972"/>
                    <a:pt x="1642" y="966"/>
                    <a:pt x="1636" y="962"/>
                  </a:cubicBezTo>
                  <a:cubicBezTo>
                    <a:pt x="1646" y="954"/>
                    <a:pt x="1656" y="946"/>
                    <a:pt x="1665" y="937"/>
                  </a:cubicBezTo>
                  <a:close/>
                  <a:moveTo>
                    <a:pt x="631" y="463"/>
                  </a:moveTo>
                  <a:lnTo>
                    <a:pt x="631" y="463"/>
                  </a:lnTo>
                  <a:cubicBezTo>
                    <a:pt x="599" y="583"/>
                    <a:pt x="632" y="723"/>
                    <a:pt x="705" y="823"/>
                  </a:cubicBezTo>
                  <a:cubicBezTo>
                    <a:pt x="826" y="994"/>
                    <a:pt x="1042" y="1048"/>
                    <a:pt x="1243" y="1052"/>
                  </a:cubicBezTo>
                  <a:cubicBezTo>
                    <a:pt x="1259" y="1064"/>
                    <a:pt x="1276" y="1075"/>
                    <a:pt x="1295" y="1087"/>
                  </a:cubicBezTo>
                  <a:cubicBezTo>
                    <a:pt x="1184" y="1196"/>
                    <a:pt x="1027" y="1266"/>
                    <a:pt x="881" y="1266"/>
                  </a:cubicBezTo>
                  <a:cubicBezTo>
                    <a:pt x="732" y="1266"/>
                    <a:pt x="593" y="1193"/>
                    <a:pt x="524" y="1014"/>
                  </a:cubicBezTo>
                  <a:cubicBezTo>
                    <a:pt x="449" y="816"/>
                    <a:pt x="508" y="619"/>
                    <a:pt x="631" y="463"/>
                  </a:cubicBezTo>
                  <a:close/>
                  <a:moveTo>
                    <a:pt x="482" y="364"/>
                  </a:moveTo>
                  <a:lnTo>
                    <a:pt x="482" y="364"/>
                  </a:lnTo>
                  <a:cubicBezTo>
                    <a:pt x="259" y="653"/>
                    <a:pt x="198" y="1067"/>
                    <a:pt x="507" y="1336"/>
                  </a:cubicBezTo>
                  <a:cubicBezTo>
                    <a:pt x="621" y="1436"/>
                    <a:pt x="751" y="1478"/>
                    <a:pt x="882" y="1478"/>
                  </a:cubicBezTo>
                  <a:cubicBezTo>
                    <a:pt x="1102" y="1478"/>
                    <a:pt x="1322" y="1358"/>
                    <a:pt x="1471" y="1182"/>
                  </a:cubicBezTo>
                  <a:cubicBezTo>
                    <a:pt x="1496" y="1190"/>
                    <a:pt x="1522" y="1196"/>
                    <a:pt x="1547" y="1199"/>
                  </a:cubicBezTo>
                  <a:cubicBezTo>
                    <a:pt x="1471" y="1317"/>
                    <a:pt x="1366" y="1419"/>
                    <a:pt x="1247" y="1495"/>
                  </a:cubicBezTo>
                  <a:cubicBezTo>
                    <a:pt x="1120" y="1574"/>
                    <a:pt x="961" y="1623"/>
                    <a:pt x="808" y="1623"/>
                  </a:cubicBezTo>
                  <a:cubicBezTo>
                    <a:pt x="595" y="1623"/>
                    <a:pt x="397" y="1528"/>
                    <a:pt x="322" y="1291"/>
                  </a:cubicBezTo>
                  <a:cubicBezTo>
                    <a:pt x="227" y="986"/>
                    <a:pt x="274" y="605"/>
                    <a:pt x="482" y="364"/>
                  </a:cubicBezTo>
                  <a:close/>
                  <a:moveTo>
                    <a:pt x="1163" y="1"/>
                  </a:moveTo>
                  <a:cubicBezTo>
                    <a:pt x="996" y="1"/>
                    <a:pt x="837" y="65"/>
                    <a:pt x="693" y="163"/>
                  </a:cubicBezTo>
                  <a:cubicBezTo>
                    <a:pt x="690" y="165"/>
                    <a:pt x="688" y="166"/>
                    <a:pt x="686" y="169"/>
                  </a:cubicBezTo>
                  <a:cubicBezTo>
                    <a:pt x="200" y="207"/>
                    <a:pt x="0" y="951"/>
                    <a:pt x="92" y="1348"/>
                  </a:cubicBezTo>
                  <a:cubicBezTo>
                    <a:pt x="181" y="1724"/>
                    <a:pt x="500" y="1906"/>
                    <a:pt x="838" y="1906"/>
                  </a:cubicBezTo>
                  <a:cubicBezTo>
                    <a:pt x="1003" y="1906"/>
                    <a:pt x="1172" y="1862"/>
                    <a:pt x="1321" y="1777"/>
                  </a:cubicBezTo>
                  <a:cubicBezTo>
                    <a:pt x="1770" y="1520"/>
                    <a:pt x="2084" y="983"/>
                    <a:pt x="1854" y="475"/>
                  </a:cubicBezTo>
                  <a:cubicBezTo>
                    <a:pt x="1760" y="264"/>
                    <a:pt x="1579" y="99"/>
                    <a:pt x="1356" y="31"/>
                  </a:cubicBezTo>
                  <a:cubicBezTo>
                    <a:pt x="1291" y="10"/>
                    <a:pt x="1226" y="1"/>
                    <a:pt x="11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9"/>
            <p:cNvSpPr/>
            <p:nvPr/>
          </p:nvSpPr>
          <p:spPr>
            <a:xfrm flipH="1">
              <a:off x="265663" y="1168989"/>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9"/>
            <p:cNvSpPr/>
            <p:nvPr/>
          </p:nvSpPr>
          <p:spPr>
            <a:xfrm flipH="1">
              <a:off x="265777" y="1604590"/>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9"/>
            <p:cNvSpPr/>
            <p:nvPr/>
          </p:nvSpPr>
          <p:spPr>
            <a:xfrm flipH="1">
              <a:off x="1451451" y="207261"/>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9"/>
            <p:cNvSpPr/>
            <p:nvPr/>
          </p:nvSpPr>
          <p:spPr>
            <a:xfrm flipH="1" rot="10800000">
              <a:off x="529142" y="134624"/>
              <a:ext cx="120720" cy="96878"/>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9"/>
            <p:cNvSpPr/>
            <p:nvPr/>
          </p:nvSpPr>
          <p:spPr>
            <a:xfrm flipH="1" rot="10800000">
              <a:off x="991684" y="244056"/>
              <a:ext cx="67090" cy="48892"/>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0" name="Shape 80"/>
        <p:cNvGrpSpPr/>
        <p:nvPr/>
      </p:nvGrpSpPr>
      <p:grpSpPr>
        <a:xfrm>
          <a:off x="0" y="0"/>
          <a:ext cx="0" cy="0"/>
          <a:chOff x="0" y="0"/>
          <a:chExt cx="0" cy="0"/>
        </a:xfrm>
      </p:grpSpPr>
      <p:grpSp>
        <p:nvGrpSpPr>
          <p:cNvPr id="81" name="Google Shape;81;p4"/>
          <p:cNvGrpSpPr/>
          <p:nvPr/>
        </p:nvGrpSpPr>
        <p:grpSpPr>
          <a:xfrm>
            <a:off x="-1193400" y="-1412551"/>
            <a:ext cx="10919646" cy="7319692"/>
            <a:chOff x="-1193400" y="-1412551"/>
            <a:chExt cx="10919646" cy="7319692"/>
          </a:xfrm>
        </p:grpSpPr>
        <p:sp>
          <p:nvSpPr>
            <p:cNvPr id="82" name="Google Shape;82;p4"/>
            <p:cNvSpPr/>
            <p:nvPr/>
          </p:nvSpPr>
          <p:spPr>
            <a:xfrm flipH="1" rot="10800000">
              <a:off x="-1193400" y="-1412551"/>
              <a:ext cx="3747509" cy="3816319"/>
            </a:xfrm>
            <a:custGeom>
              <a:rect b="b" l="l" r="r" t="t"/>
              <a:pathLst>
                <a:path extrusionOk="0" h="38766" w="38068">
                  <a:moveTo>
                    <a:pt x="8304" y="1"/>
                  </a:moveTo>
                  <a:cubicBezTo>
                    <a:pt x="4220" y="1"/>
                    <a:pt x="1952" y="5744"/>
                    <a:pt x="1239" y="9292"/>
                  </a:cubicBezTo>
                  <a:cubicBezTo>
                    <a:pt x="0" y="15446"/>
                    <a:pt x="1667" y="21663"/>
                    <a:pt x="5457" y="26612"/>
                  </a:cubicBezTo>
                  <a:cubicBezTo>
                    <a:pt x="7875" y="29770"/>
                    <a:pt x="10681" y="32810"/>
                    <a:pt x="13967" y="35078"/>
                  </a:cubicBezTo>
                  <a:cubicBezTo>
                    <a:pt x="16653" y="36931"/>
                    <a:pt x="19798" y="38250"/>
                    <a:pt x="23016" y="38644"/>
                  </a:cubicBezTo>
                  <a:cubicBezTo>
                    <a:pt x="23672" y="38724"/>
                    <a:pt x="24330" y="38766"/>
                    <a:pt x="24989" y="38766"/>
                  </a:cubicBezTo>
                  <a:cubicBezTo>
                    <a:pt x="26063" y="38766"/>
                    <a:pt x="27136" y="38655"/>
                    <a:pt x="28194" y="38418"/>
                  </a:cubicBezTo>
                  <a:cubicBezTo>
                    <a:pt x="35362" y="36816"/>
                    <a:pt x="38067" y="28498"/>
                    <a:pt x="33164" y="22944"/>
                  </a:cubicBezTo>
                  <a:cubicBezTo>
                    <a:pt x="31007" y="20500"/>
                    <a:pt x="27740" y="19079"/>
                    <a:pt x="24487" y="19079"/>
                  </a:cubicBezTo>
                  <a:cubicBezTo>
                    <a:pt x="24308" y="19079"/>
                    <a:pt x="24129" y="19084"/>
                    <a:pt x="23951" y="19092"/>
                  </a:cubicBezTo>
                  <a:cubicBezTo>
                    <a:pt x="22198" y="19178"/>
                    <a:pt x="20480" y="19621"/>
                    <a:pt x="18886" y="20344"/>
                  </a:cubicBezTo>
                  <a:cubicBezTo>
                    <a:pt x="19553" y="18632"/>
                    <a:pt x="19664" y="16695"/>
                    <a:pt x="19099" y="14941"/>
                  </a:cubicBezTo>
                  <a:cubicBezTo>
                    <a:pt x="18426" y="12854"/>
                    <a:pt x="16762" y="11257"/>
                    <a:pt x="14676" y="10607"/>
                  </a:cubicBezTo>
                  <a:cubicBezTo>
                    <a:pt x="14095" y="10427"/>
                    <a:pt x="13490" y="10334"/>
                    <a:pt x="12886" y="10334"/>
                  </a:cubicBezTo>
                  <a:cubicBezTo>
                    <a:pt x="12657" y="10334"/>
                    <a:pt x="12428" y="10347"/>
                    <a:pt x="12200" y="10374"/>
                  </a:cubicBezTo>
                  <a:cubicBezTo>
                    <a:pt x="14161" y="7371"/>
                    <a:pt x="14423" y="2449"/>
                    <a:pt x="10707" y="615"/>
                  </a:cubicBezTo>
                  <a:cubicBezTo>
                    <a:pt x="9845" y="190"/>
                    <a:pt x="9045" y="1"/>
                    <a:pt x="83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4"/>
            <p:cNvSpPr/>
            <p:nvPr/>
          </p:nvSpPr>
          <p:spPr>
            <a:xfrm flipH="1" rot="10800000">
              <a:off x="6991758" y="3603739"/>
              <a:ext cx="2734488" cy="2303402"/>
            </a:xfrm>
            <a:custGeom>
              <a:rect b="b" l="l" r="r" t="t"/>
              <a:pathLst>
                <a:path extrusionOk="0" h="34074" w="40451">
                  <a:moveTo>
                    <a:pt x="14296" y="0"/>
                  </a:moveTo>
                  <a:cubicBezTo>
                    <a:pt x="13558" y="0"/>
                    <a:pt x="12823" y="44"/>
                    <a:pt x="12095" y="134"/>
                  </a:cubicBezTo>
                  <a:cubicBezTo>
                    <a:pt x="10377" y="347"/>
                    <a:pt x="8701" y="823"/>
                    <a:pt x="7143" y="1607"/>
                  </a:cubicBezTo>
                  <a:cubicBezTo>
                    <a:pt x="601" y="4893"/>
                    <a:pt x="1" y="13593"/>
                    <a:pt x="6087" y="17775"/>
                  </a:cubicBezTo>
                  <a:cubicBezTo>
                    <a:pt x="7985" y="19079"/>
                    <a:pt x="10299" y="19751"/>
                    <a:pt x="12606" y="19751"/>
                  </a:cubicBezTo>
                  <a:cubicBezTo>
                    <a:pt x="13731" y="19751"/>
                    <a:pt x="14855" y="19591"/>
                    <a:pt x="15928" y="19266"/>
                  </a:cubicBezTo>
                  <a:cubicBezTo>
                    <a:pt x="17603" y="18759"/>
                    <a:pt x="19157" y="17915"/>
                    <a:pt x="20524" y="16828"/>
                  </a:cubicBezTo>
                  <a:lnTo>
                    <a:pt x="20524" y="16828"/>
                  </a:lnTo>
                  <a:cubicBezTo>
                    <a:pt x="20294" y="18646"/>
                    <a:pt x="20655" y="20545"/>
                    <a:pt x="21626" y="22105"/>
                  </a:cubicBezTo>
                  <a:cubicBezTo>
                    <a:pt x="22783" y="23960"/>
                    <a:pt x="24779" y="25100"/>
                    <a:pt x="26953" y="25224"/>
                  </a:cubicBezTo>
                  <a:cubicBezTo>
                    <a:pt x="27066" y="25230"/>
                    <a:pt x="27178" y="25233"/>
                    <a:pt x="27291" y="25233"/>
                  </a:cubicBezTo>
                  <a:cubicBezTo>
                    <a:pt x="28013" y="25233"/>
                    <a:pt x="28730" y="25104"/>
                    <a:pt x="29403" y="24850"/>
                  </a:cubicBezTo>
                  <a:lnTo>
                    <a:pt x="29403" y="24850"/>
                  </a:lnTo>
                  <a:cubicBezTo>
                    <a:pt x="28237" y="28229"/>
                    <a:pt x="29175" y="33052"/>
                    <a:pt x="33211" y="33925"/>
                  </a:cubicBezTo>
                  <a:cubicBezTo>
                    <a:pt x="33680" y="34026"/>
                    <a:pt x="34119" y="34074"/>
                    <a:pt x="34531" y="34074"/>
                  </a:cubicBezTo>
                  <a:cubicBezTo>
                    <a:pt x="39481" y="34074"/>
                    <a:pt x="40450" y="27170"/>
                    <a:pt x="40266" y="23240"/>
                  </a:cubicBezTo>
                  <a:cubicBezTo>
                    <a:pt x="39972" y="16988"/>
                    <a:pt x="36853" y="11380"/>
                    <a:pt x="31989" y="7514"/>
                  </a:cubicBezTo>
                  <a:cubicBezTo>
                    <a:pt x="28886" y="5046"/>
                    <a:pt x="25437" y="2787"/>
                    <a:pt x="21709" y="1390"/>
                  </a:cubicBezTo>
                  <a:cubicBezTo>
                    <a:pt x="19354" y="507"/>
                    <a:pt x="16810" y="0"/>
                    <a:pt x="1429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4"/>
            <p:cNvSpPr/>
            <p:nvPr/>
          </p:nvSpPr>
          <p:spPr>
            <a:xfrm flipH="1" rot="10800000">
              <a:off x="7686375" y="4971744"/>
              <a:ext cx="672" cy="1167"/>
            </a:xfrm>
            <a:custGeom>
              <a:rect b="b" l="l" r="r" t="t"/>
              <a:pathLst>
                <a:path extrusionOk="0" h="33" w="19">
                  <a:moveTo>
                    <a:pt x="1" y="1"/>
                  </a:moveTo>
                  <a:cubicBezTo>
                    <a:pt x="1" y="12"/>
                    <a:pt x="9" y="22"/>
                    <a:pt x="18" y="33"/>
                  </a:cubicBezTo>
                  <a:cubicBezTo>
                    <a:pt x="17" y="21"/>
                    <a:pt x="11" y="11"/>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4"/>
            <p:cNvSpPr/>
            <p:nvPr/>
          </p:nvSpPr>
          <p:spPr>
            <a:xfrm flipH="1" rot="10800000">
              <a:off x="7760598" y="4918288"/>
              <a:ext cx="283" cy="318"/>
            </a:xfrm>
            <a:custGeom>
              <a:rect b="b" l="l" r="r" t="t"/>
              <a:pathLst>
                <a:path extrusionOk="0" h="9" w="8">
                  <a:moveTo>
                    <a:pt x="0" y="1"/>
                  </a:moveTo>
                  <a:cubicBezTo>
                    <a:pt x="2" y="4"/>
                    <a:pt x="5" y="7"/>
                    <a:pt x="8" y="8"/>
                  </a:cubicBezTo>
                  <a:cubicBezTo>
                    <a:pt x="6" y="7"/>
                    <a:pt x="3" y="4"/>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4"/>
            <p:cNvSpPr/>
            <p:nvPr/>
          </p:nvSpPr>
          <p:spPr>
            <a:xfrm flipH="1" rot="10800000">
              <a:off x="7750197" y="4981579"/>
              <a:ext cx="1167" cy="672"/>
            </a:xfrm>
            <a:custGeom>
              <a:rect b="b" l="l" r="r" t="t"/>
              <a:pathLst>
                <a:path extrusionOk="0" h="19" w="33">
                  <a:moveTo>
                    <a:pt x="32" y="1"/>
                  </a:moveTo>
                  <a:cubicBezTo>
                    <a:pt x="20" y="1"/>
                    <a:pt x="10" y="11"/>
                    <a:pt x="0" y="18"/>
                  </a:cubicBezTo>
                  <a:cubicBezTo>
                    <a:pt x="12" y="17"/>
                    <a:pt x="22" y="13"/>
                    <a:pt x="3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4"/>
            <p:cNvSpPr/>
            <p:nvPr/>
          </p:nvSpPr>
          <p:spPr>
            <a:xfrm flipH="1" rot="10800000">
              <a:off x="7750197" y="4981544"/>
              <a:ext cx="35" cy="71"/>
            </a:xfrm>
            <a:custGeom>
              <a:rect b="b" l="l" r="r" t="t"/>
              <a:pathLst>
                <a:path extrusionOk="0" h="2" w="1">
                  <a:moveTo>
                    <a:pt x="0" y="0"/>
                  </a:moveTo>
                  <a:lnTo>
                    <a:pt x="0" y="2"/>
                  </a:lnTo>
                  <a:lnTo>
                    <a:pt x="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4"/>
            <p:cNvSpPr/>
            <p:nvPr/>
          </p:nvSpPr>
          <p:spPr>
            <a:xfrm flipH="1" rot="10800000">
              <a:off x="7696741" y="4907675"/>
              <a:ext cx="283" cy="354"/>
            </a:xfrm>
            <a:custGeom>
              <a:rect b="b" l="l" r="r" t="t"/>
              <a:pathLst>
                <a:path extrusionOk="0" h="10" w="8">
                  <a:moveTo>
                    <a:pt x="8" y="1"/>
                  </a:moveTo>
                  <a:cubicBezTo>
                    <a:pt x="5" y="3"/>
                    <a:pt x="2" y="6"/>
                    <a:pt x="0" y="9"/>
                  </a:cubicBezTo>
                  <a:cubicBezTo>
                    <a:pt x="2" y="6"/>
                    <a:pt x="5" y="3"/>
                    <a:pt x="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4"/>
            <p:cNvSpPr/>
            <p:nvPr/>
          </p:nvSpPr>
          <p:spPr>
            <a:xfrm flipH="1" rot="10800000">
              <a:off x="7713204" y="4718438"/>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4"/>
            <p:cNvSpPr/>
            <p:nvPr/>
          </p:nvSpPr>
          <p:spPr>
            <a:xfrm flipH="1" rot="10800000">
              <a:off x="8003043" y="4891720"/>
              <a:ext cx="1097" cy="1946"/>
            </a:xfrm>
            <a:custGeom>
              <a:rect b="b" l="l" r="r" t="t"/>
              <a:pathLst>
                <a:path extrusionOk="0" h="55" w="31">
                  <a:moveTo>
                    <a:pt x="1" y="1"/>
                  </a:moveTo>
                  <a:cubicBezTo>
                    <a:pt x="1" y="20"/>
                    <a:pt x="17" y="37"/>
                    <a:pt x="30" y="55"/>
                  </a:cubicBezTo>
                  <a:cubicBezTo>
                    <a:pt x="27" y="34"/>
                    <a:pt x="18" y="17"/>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4"/>
            <p:cNvSpPr/>
            <p:nvPr/>
          </p:nvSpPr>
          <p:spPr>
            <a:xfrm flipH="1" rot="10800000">
              <a:off x="8004104" y="4891720"/>
              <a:ext cx="71" cy="35"/>
            </a:xfrm>
            <a:custGeom>
              <a:rect b="b" l="l" r="r" t="t"/>
              <a:pathLst>
                <a:path extrusionOk="0" h="1" w="2">
                  <a:moveTo>
                    <a:pt x="0" y="1"/>
                  </a:moveTo>
                  <a:lnTo>
                    <a:pt x="1" y="1"/>
                  </a:lnTo>
                  <a:lnTo>
                    <a:pt x="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4"/>
            <p:cNvSpPr/>
            <p:nvPr/>
          </p:nvSpPr>
          <p:spPr>
            <a:xfrm flipH="1" rot="10800000">
              <a:off x="8126370" y="4802956"/>
              <a:ext cx="495" cy="425"/>
            </a:xfrm>
            <a:custGeom>
              <a:rect b="b" l="l" r="r" t="t"/>
              <a:pathLst>
                <a:path extrusionOk="0" h="12" w="14">
                  <a:moveTo>
                    <a:pt x="1" y="1"/>
                  </a:moveTo>
                  <a:cubicBezTo>
                    <a:pt x="4" y="5"/>
                    <a:pt x="9" y="8"/>
                    <a:pt x="14" y="11"/>
                  </a:cubicBezTo>
                  <a:cubicBezTo>
                    <a:pt x="9" y="8"/>
                    <a:pt x="5" y="4"/>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4"/>
            <p:cNvSpPr/>
            <p:nvPr/>
          </p:nvSpPr>
          <p:spPr>
            <a:xfrm flipH="1" rot="10800000">
              <a:off x="8109070" y="4908100"/>
              <a:ext cx="1946" cy="1061"/>
            </a:xfrm>
            <a:custGeom>
              <a:rect b="b" l="l" r="r" t="t"/>
              <a:pathLst>
                <a:path extrusionOk="0" h="30" w="55">
                  <a:moveTo>
                    <a:pt x="54" y="0"/>
                  </a:moveTo>
                  <a:cubicBezTo>
                    <a:pt x="35" y="0"/>
                    <a:pt x="18" y="16"/>
                    <a:pt x="0" y="30"/>
                  </a:cubicBezTo>
                  <a:cubicBezTo>
                    <a:pt x="21" y="27"/>
                    <a:pt x="38" y="18"/>
                    <a:pt x="5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4"/>
            <p:cNvSpPr/>
            <p:nvPr/>
          </p:nvSpPr>
          <p:spPr>
            <a:xfrm flipH="1" rot="10800000">
              <a:off x="8109070" y="4908029"/>
              <a:ext cx="35" cy="106"/>
            </a:xfrm>
            <a:custGeom>
              <a:rect b="b" l="l" r="r" t="t"/>
              <a:pathLst>
                <a:path extrusionOk="0" h="3" w="1">
                  <a:moveTo>
                    <a:pt x="0" y="1"/>
                  </a:moveTo>
                  <a:lnTo>
                    <a:pt x="0" y="2"/>
                  </a:lnTo>
                  <a:lnTo>
                    <a:pt x="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4"/>
            <p:cNvSpPr/>
            <p:nvPr/>
          </p:nvSpPr>
          <p:spPr>
            <a:xfrm flipH="1" rot="10800000">
              <a:off x="8020307" y="4785338"/>
              <a:ext cx="460" cy="495"/>
            </a:xfrm>
            <a:custGeom>
              <a:rect b="b" l="l" r="r" t="t"/>
              <a:pathLst>
                <a:path extrusionOk="0" h="14" w="13">
                  <a:moveTo>
                    <a:pt x="13" y="0"/>
                  </a:moveTo>
                  <a:cubicBezTo>
                    <a:pt x="8" y="5"/>
                    <a:pt x="4" y="9"/>
                    <a:pt x="1" y="13"/>
                  </a:cubicBezTo>
                  <a:cubicBezTo>
                    <a:pt x="4" y="9"/>
                    <a:pt x="8" y="5"/>
                    <a:pt x="1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4"/>
            <p:cNvSpPr/>
            <p:nvPr/>
          </p:nvSpPr>
          <p:spPr>
            <a:xfrm flipH="1" rot="10800000">
              <a:off x="8053208" y="4921649"/>
              <a:ext cx="708" cy="2087"/>
            </a:xfrm>
            <a:custGeom>
              <a:rect b="b" l="l" r="r" t="t"/>
              <a:pathLst>
                <a:path extrusionOk="0" h="59" w="20">
                  <a:moveTo>
                    <a:pt x="18" y="0"/>
                  </a:moveTo>
                  <a:cubicBezTo>
                    <a:pt x="5" y="13"/>
                    <a:pt x="3" y="37"/>
                    <a:pt x="0" y="58"/>
                  </a:cubicBezTo>
                  <a:cubicBezTo>
                    <a:pt x="13" y="42"/>
                    <a:pt x="19" y="25"/>
                    <a:pt x="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4"/>
            <p:cNvSpPr/>
            <p:nvPr/>
          </p:nvSpPr>
          <p:spPr>
            <a:xfrm flipH="1" rot="10800000">
              <a:off x="8053208" y="4921614"/>
              <a:ext cx="35" cy="71"/>
            </a:xfrm>
            <a:custGeom>
              <a:rect b="b" l="l" r="r" t="t"/>
              <a:pathLst>
                <a:path extrusionOk="0" h="2" w="1">
                  <a:moveTo>
                    <a:pt x="0" y="2"/>
                  </a:moveTo>
                  <a:lnTo>
                    <a:pt x="0" y="2"/>
                  </a:lnTo>
                  <a:lnTo>
                    <a:pt x="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4"/>
            <p:cNvSpPr/>
            <p:nvPr/>
          </p:nvSpPr>
          <p:spPr>
            <a:xfrm flipH="1" rot="10800000">
              <a:off x="8077159" y="4772107"/>
              <a:ext cx="106" cy="637"/>
            </a:xfrm>
            <a:custGeom>
              <a:rect b="b" l="l" r="r" t="t"/>
              <a:pathLst>
                <a:path extrusionOk="0" h="18" w="3">
                  <a:moveTo>
                    <a:pt x="1" y="0"/>
                  </a:moveTo>
                  <a:cubicBezTo>
                    <a:pt x="1" y="6"/>
                    <a:pt x="1" y="12"/>
                    <a:pt x="2" y="18"/>
                  </a:cubicBezTo>
                  <a:cubicBezTo>
                    <a:pt x="2" y="13"/>
                    <a:pt x="1" y="8"/>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4"/>
            <p:cNvSpPr/>
            <p:nvPr/>
          </p:nvSpPr>
          <p:spPr>
            <a:xfrm flipH="1" rot="10800000">
              <a:off x="8139000" y="4858358"/>
              <a:ext cx="2087" cy="672"/>
            </a:xfrm>
            <a:custGeom>
              <a:rect b="b" l="l" r="r" t="t"/>
              <a:pathLst>
                <a:path extrusionOk="0" h="19" w="59">
                  <a:moveTo>
                    <a:pt x="1" y="1"/>
                  </a:moveTo>
                  <a:lnTo>
                    <a:pt x="1" y="1"/>
                  </a:lnTo>
                  <a:cubicBezTo>
                    <a:pt x="15" y="13"/>
                    <a:pt x="32" y="18"/>
                    <a:pt x="52" y="18"/>
                  </a:cubicBezTo>
                  <a:cubicBezTo>
                    <a:pt x="54" y="18"/>
                    <a:pt x="57" y="18"/>
                    <a:pt x="59" y="18"/>
                  </a:cubicBezTo>
                  <a:cubicBezTo>
                    <a:pt x="46" y="5"/>
                    <a:pt x="22" y="4"/>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4"/>
            <p:cNvSpPr/>
            <p:nvPr/>
          </p:nvSpPr>
          <p:spPr>
            <a:xfrm flipH="1" rot="10800000">
              <a:off x="8138964" y="4858995"/>
              <a:ext cx="71" cy="35"/>
            </a:xfrm>
            <a:custGeom>
              <a:rect b="b" l="l" r="r" t="t"/>
              <a:pathLst>
                <a:path extrusionOk="0" h="1" w="2">
                  <a:moveTo>
                    <a:pt x="2" y="1"/>
                  </a:moveTo>
                  <a:lnTo>
                    <a:pt x="0" y="1"/>
                  </a:lnTo>
                  <a:lnTo>
                    <a:pt x="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4"/>
            <p:cNvSpPr/>
            <p:nvPr/>
          </p:nvSpPr>
          <p:spPr>
            <a:xfrm flipH="1" rot="10800000">
              <a:off x="7989458" y="4834973"/>
              <a:ext cx="637" cy="71"/>
            </a:xfrm>
            <a:custGeom>
              <a:rect b="b" l="l" r="r" t="t"/>
              <a:pathLst>
                <a:path extrusionOk="0" h="2" w="18">
                  <a:moveTo>
                    <a:pt x="18" y="0"/>
                  </a:moveTo>
                  <a:cubicBezTo>
                    <a:pt x="12" y="0"/>
                    <a:pt x="6" y="0"/>
                    <a:pt x="0" y="2"/>
                  </a:cubicBezTo>
                  <a:cubicBezTo>
                    <a:pt x="6" y="2"/>
                    <a:pt x="12" y="2"/>
                    <a:pt x="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4"/>
            <p:cNvSpPr/>
            <p:nvPr/>
          </p:nvSpPr>
          <p:spPr>
            <a:xfrm flipH="1" rot="10800000">
              <a:off x="7853496" y="4868118"/>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4"/>
            <p:cNvSpPr/>
            <p:nvPr/>
          </p:nvSpPr>
          <p:spPr>
            <a:xfrm flipH="1" rot="10800000">
              <a:off x="7805882" y="4999304"/>
              <a:ext cx="920" cy="389"/>
            </a:xfrm>
            <a:custGeom>
              <a:rect b="b" l="l" r="r" t="t"/>
              <a:pathLst>
                <a:path extrusionOk="0" h="11" w="26">
                  <a:moveTo>
                    <a:pt x="25" y="0"/>
                  </a:moveTo>
                  <a:lnTo>
                    <a:pt x="25" y="0"/>
                  </a:lnTo>
                  <a:cubicBezTo>
                    <a:pt x="17" y="3"/>
                    <a:pt x="8" y="6"/>
                    <a:pt x="1" y="10"/>
                  </a:cubicBezTo>
                  <a:cubicBezTo>
                    <a:pt x="8" y="7"/>
                    <a:pt x="17" y="4"/>
                    <a:pt x="2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4"/>
            <p:cNvSpPr/>
            <p:nvPr/>
          </p:nvSpPr>
          <p:spPr>
            <a:xfrm flipH="1" rot="10800000">
              <a:off x="7559277" y="5088500"/>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4"/>
            <p:cNvSpPr/>
            <p:nvPr/>
          </p:nvSpPr>
          <p:spPr>
            <a:xfrm flipH="1" rot="10800000">
              <a:off x="7884527" y="4981721"/>
              <a:ext cx="248" cy="531"/>
            </a:xfrm>
            <a:custGeom>
              <a:rect b="b" l="l" r="r" t="t"/>
              <a:pathLst>
                <a:path extrusionOk="0" h="15" w="7">
                  <a:moveTo>
                    <a:pt x="6" y="1"/>
                  </a:moveTo>
                  <a:lnTo>
                    <a:pt x="6" y="1"/>
                  </a:lnTo>
                  <a:cubicBezTo>
                    <a:pt x="3" y="5"/>
                    <a:pt x="2" y="10"/>
                    <a:pt x="1" y="14"/>
                  </a:cubicBezTo>
                  <a:cubicBezTo>
                    <a:pt x="2" y="10"/>
                    <a:pt x="5" y="5"/>
                    <a:pt x="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4"/>
            <p:cNvSpPr/>
            <p:nvPr/>
          </p:nvSpPr>
          <p:spPr>
            <a:xfrm flipH="1" rot="10800000">
              <a:off x="7964162" y="5020813"/>
              <a:ext cx="991" cy="1097"/>
            </a:xfrm>
            <a:custGeom>
              <a:rect b="b" l="l" r="r" t="t"/>
              <a:pathLst>
                <a:path extrusionOk="0" h="31" w="28">
                  <a:moveTo>
                    <a:pt x="0" y="0"/>
                  </a:moveTo>
                  <a:lnTo>
                    <a:pt x="0" y="0"/>
                  </a:lnTo>
                  <a:cubicBezTo>
                    <a:pt x="4" y="15"/>
                    <a:pt x="13" y="24"/>
                    <a:pt x="28" y="31"/>
                  </a:cubicBezTo>
                  <a:cubicBezTo>
                    <a:pt x="25" y="18"/>
                    <a:pt x="12" y="9"/>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4"/>
            <p:cNvSpPr/>
            <p:nvPr/>
          </p:nvSpPr>
          <p:spPr>
            <a:xfrm flipH="1" rot="10800000">
              <a:off x="7749989" y="5042597"/>
              <a:ext cx="425" cy="212"/>
            </a:xfrm>
            <a:custGeom>
              <a:rect b="b" l="l" r="r" t="t"/>
              <a:pathLst>
                <a:path extrusionOk="0" h="6" w="12">
                  <a:moveTo>
                    <a:pt x="0" y="1"/>
                  </a:moveTo>
                  <a:cubicBezTo>
                    <a:pt x="5" y="2"/>
                    <a:pt x="7" y="4"/>
                    <a:pt x="12" y="5"/>
                  </a:cubicBezTo>
                  <a:cubicBezTo>
                    <a:pt x="9" y="4"/>
                    <a:pt x="5" y="2"/>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4"/>
            <p:cNvSpPr/>
            <p:nvPr/>
          </p:nvSpPr>
          <p:spPr>
            <a:xfrm flipH="1" rot="10800000">
              <a:off x="8195462" y="4910743"/>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4"/>
            <p:cNvSpPr/>
            <p:nvPr/>
          </p:nvSpPr>
          <p:spPr>
            <a:xfrm flipH="1" rot="10800000">
              <a:off x="8675779" y="4718438"/>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4"/>
            <p:cNvSpPr/>
            <p:nvPr/>
          </p:nvSpPr>
          <p:spPr>
            <a:xfrm flipH="1" rot="10800000">
              <a:off x="8800212" y="4965793"/>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4"/>
            <p:cNvSpPr/>
            <p:nvPr/>
          </p:nvSpPr>
          <p:spPr>
            <a:xfrm flipH="1" rot="10800000">
              <a:off x="8761177" y="4404975"/>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4"/>
            <p:cNvSpPr/>
            <p:nvPr/>
          </p:nvSpPr>
          <p:spPr>
            <a:xfrm flipH="1" rot="10800000">
              <a:off x="9189737" y="4022368"/>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4"/>
            <p:cNvSpPr/>
            <p:nvPr/>
          </p:nvSpPr>
          <p:spPr>
            <a:xfrm flipH="1" rot="10800000">
              <a:off x="9225529" y="4429201"/>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4"/>
            <p:cNvSpPr/>
            <p:nvPr/>
          </p:nvSpPr>
          <p:spPr>
            <a:xfrm flipH="1" rot="10800000">
              <a:off x="-31604" y="519168"/>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4"/>
            <p:cNvSpPr/>
            <p:nvPr/>
          </p:nvSpPr>
          <p:spPr>
            <a:xfrm flipH="1" rot="10800000">
              <a:off x="1054971" y="9130"/>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4"/>
            <p:cNvSpPr/>
            <p:nvPr/>
          </p:nvSpPr>
          <p:spPr>
            <a:xfrm flipH="1" rot="10800000">
              <a:off x="-292273" y="1692900"/>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4"/>
            <p:cNvSpPr/>
            <p:nvPr/>
          </p:nvSpPr>
          <p:spPr>
            <a:xfrm flipH="1" rot="10800000">
              <a:off x="89862" y="161818"/>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4"/>
            <p:cNvSpPr/>
            <p:nvPr/>
          </p:nvSpPr>
          <p:spPr>
            <a:xfrm flipH="1" rot="10800000">
              <a:off x="438104" y="558513"/>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4"/>
            <p:cNvSpPr/>
            <p:nvPr/>
          </p:nvSpPr>
          <p:spPr>
            <a:xfrm flipH="1" rot="10800000">
              <a:off x="896187" y="250830"/>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4"/>
            <p:cNvSpPr/>
            <p:nvPr/>
          </p:nvSpPr>
          <p:spPr>
            <a:xfrm flipH="1" rot="10800000">
              <a:off x="-94686" y="1055225"/>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4"/>
            <p:cNvSpPr/>
            <p:nvPr/>
          </p:nvSpPr>
          <p:spPr>
            <a:xfrm flipH="1" rot="10800000">
              <a:off x="364337" y="910343"/>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 name="Google Shape;122;p4"/>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23" name="Google Shape;123;p4"/>
          <p:cNvSpPr txBox="1"/>
          <p:nvPr>
            <p:ph idx="1" type="body"/>
          </p:nvPr>
        </p:nvSpPr>
        <p:spPr>
          <a:xfrm>
            <a:off x="720000" y="1215750"/>
            <a:ext cx="4106100" cy="2280300"/>
          </a:xfrm>
          <a:prstGeom prst="rect">
            <a:avLst/>
          </a:prstGeom>
        </p:spPr>
        <p:txBody>
          <a:bodyPr anchorCtr="0" anchor="t" bIns="91425" lIns="91425" spcFirstLastPara="1" rIns="91425" wrap="square" tIns="91425">
            <a:noAutofit/>
          </a:bodyPr>
          <a:lstStyle>
            <a:lvl1pPr indent="-279400" lvl="0" marL="457200" rtl="0">
              <a:spcBef>
                <a:spcPts val="0"/>
              </a:spcBef>
              <a:spcAft>
                <a:spcPts val="0"/>
              </a:spcAft>
              <a:buSzPts val="800"/>
              <a:buChar char="●"/>
              <a:defRPr sz="1200"/>
            </a:lvl1pPr>
            <a:lvl2pPr indent="-304800" lvl="1" marL="914400" rtl="0">
              <a:spcBef>
                <a:spcPts val="0"/>
              </a:spcBef>
              <a:spcAft>
                <a:spcPts val="0"/>
              </a:spcAft>
              <a:buSzPts val="1200"/>
              <a:buChar char="○"/>
              <a:defRPr/>
            </a:lvl2pPr>
            <a:lvl3pPr indent="-304800" lvl="2" marL="1371600" rtl="0">
              <a:lnSpc>
                <a:spcPct val="115000"/>
              </a:lnSpc>
              <a:spcBef>
                <a:spcPts val="0"/>
              </a:spcBef>
              <a:spcAft>
                <a:spcPts val="0"/>
              </a:spcAft>
              <a:buSzPts val="1200"/>
              <a:buChar char="■"/>
              <a:defRPr/>
            </a:lvl3pPr>
            <a:lvl4pPr indent="-304800" lvl="3" marL="1828800" rtl="0">
              <a:lnSpc>
                <a:spcPct val="115000"/>
              </a:lnSpc>
              <a:spcBef>
                <a:spcPts val="1600"/>
              </a:spcBef>
              <a:spcAft>
                <a:spcPts val="0"/>
              </a:spcAft>
              <a:buSzPts val="1200"/>
              <a:buChar char="●"/>
              <a:defRPr/>
            </a:lvl4pPr>
            <a:lvl5pPr indent="-304800" lvl="4" marL="2286000" rtl="0">
              <a:lnSpc>
                <a:spcPct val="115000"/>
              </a:lnSpc>
              <a:spcBef>
                <a:spcPts val="1600"/>
              </a:spcBef>
              <a:spcAft>
                <a:spcPts val="0"/>
              </a:spcAft>
              <a:buSzPts val="1200"/>
              <a:buChar char="○"/>
              <a:defRPr/>
            </a:lvl5pPr>
            <a:lvl6pPr indent="-304800" lvl="5" marL="2743200" rtl="0">
              <a:lnSpc>
                <a:spcPct val="115000"/>
              </a:lnSpc>
              <a:spcBef>
                <a:spcPts val="1600"/>
              </a:spcBef>
              <a:spcAft>
                <a:spcPts val="0"/>
              </a:spcAft>
              <a:buSzPts val="1200"/>
              <a:buChar char="■"/>
              <a:defRPr/>
            </a:lvl6pPr>
            <a:lvl7pPr indent="-304800" lvl="6" marL="3200400" rtl="0">
              <a:lnSpc>
                <a:spcPct val="115000"/>
              </a:lnSpc>
              <a:spcBef>
                <a:spcPts val="1600"/>
              </a:spcBef>
              <a:spcAft>
                <a:spcPts val="0"/>
              </a:spcAft>
              <a:buSzPts val="1200"/>
              <a:buChar char="●"/>
              <a:defRPr/>
            </a:lvl7pPr>
            <a:lvl8pPr indent="-304800" lvl="7" marL="3657600" rtl="0">
              <a:lnSpc>
                <a:spcPct val="115000"/>
              </a:lnSpc>
              <a:spcBef>
                <a:spcPts val="1600"/>
              </a:spcBef>
              <a:spcAft>
                <a:spcPts val="0"/>
              </a:spcAft>
              <a:buSzPts val="1200"/>
              <a:buChar char="○"/>
              <a:defRPr/>
            </a:lvl8pPr>
            <a:lvl9pPr indent="-304800" lvl="8" marL="4114800" rtl="0">
              <a:lnSpc>
                <a:spcPct val="115000"/>
              </a:lnSpc>
              <a:spcBef>
                <a:spcPts val="1600"/>
              </a:spcBef>
              <a:spcAft>
                <a:spcPts val="1600"/>
              </a:spcAft>
              <a:buSzPts val="12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4" name="Shape 124"/>
        <p:cNvGrpSpPr/>
        <p:nvPr/>
      </p:nvGrpSpPr>
      <p:grpSpPr>
        <a:xfrm>
          <a:off x="0" y="0"/>
          <a:ext cx="0" cy="0"/>
          <a:chOff x="0" y="0"/>
          <a:chExt cx="0" cy="0"/>
        </a:xfrm>
      </p:grpSpPr>
      <p:sp>
        <p:nvSpPr>
          <p:cNvPr id="125" name="Google Shape;125;p5"/>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26" name="Google Shape;126;p5"/>
          <p:cNvSpPr txBox="1"/>
          <p:nvPr>
            <p:ph idx="1" type="subTitle"/>
          </p:nvPr>
        </p:nvSpPr>
        <p:spPr>
          <a:xfrm>
            <a:off x="720009" y="1742895"/>
            <a:ext cx="3779400" cy="869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27" name="Google Shape;127;p5"/>
          <p:cNvSpPr txBox="1"/>
          <p:nvPr>
            <p:ph idx="2" type="subTitle"/>
          </p:nvPr>
        </p:nvSpPr>
        <p:spPr>
          <a:xfrm>
            <a:off x="720001" y="3221770"/>
            <a:ext cx="3779400" cy="869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28" name="Google Shape;128;p5"/>
          <p:cNvSpPr txBox="1"/>
          <p:nvPr>
            <p:ph idx="3" type="subTitle"/>
          </p:nvPr>
        </p:nvSpPr>
        <p:spPr>
          <a:xfrm>
            <a:off x="720009" y="1562296"/>
            <a:ext cx="3779400" cy="365700"/>
          </a:xfrm>
          <a:prstGeom prst="rect">
            <a:avLst/>
          </a:prstGeom>
        </p:spPr>
        <p:txBody>
          <a:bodyPr anchorCtr="0" anchor="b" bIns="91425" lIns="91425" spcFirstLastPara="1" rIns="91425" wrap="square" tIns="91425">
            <a:noAutofit/>
          </a:bodyPr>
          <a:lstStyle>
            <a:lvl1pPr lvl="0" rtl="0">
              <a:spcBef>
                <a:spcPts val="0"/>
              </a:spcBef>
              <a:spcAft>
                <a:spcPts val="0"/>
              </a:spcAft>
              <a:buSzPts val="2600"/>
              <a:buFont typeface="Bebas Neue"/>
              <a:buNone/>
              <a:defRPr sz="2000">
                <a:latin typeface="Fraunces SemiBold"/>
                <a:ea typeface="Fraunces SemiBold"/>
                <a:cs typeface="Fraunces SemiBold"/>
                <a:sym typeface="Fraunces SemiBold"/>
              </a:defRPr>
            </a:lvl1pPr>
            <a:lvl2pPr lvl="1" rtl="0">
              <a:lnSpc>
                <a:spcPct val="100000"/>
              </a:lnSpc>
              <a:spcBef>
                <a:spcPts val="0"/>
              </a:spcBef>
              <a:spcAft>
                <a:spcPts val="0"/>
              </a:spcAft>
              <a:buSzPts val="2600"/>
              <a:buFont typeface="Bebas Neue"/>
              <a:buNone/>
              <a:defRPr sz="2600">
                <a:latin typeface="Bebas Neue"/>
                <a:ea typeface="Bebas Neue"/>
                <a:cs typeface="Bebas Neue"/>
                <a:sym typeface="Bebas Neue"/>
              </a:defRPr>
            </a:lvl2pPr>
            <a:lvl3pPr lvl="2" rtl="0">
              <a:lnSpc>
                <a:spcPct val="100000"/>
              </a:lnSpc>
              <a:spcBef>
                <a:spcPts val="1600"/>
              </a:spcBef>
              <a:spcAft>
                <a:spcPts val="0"/>
              </a:spcAft>
              <a:buSzPts val="2600"/>
              <a:buFont typeface="Bebas Neue"/>
              <a:buNone/>
              <a:defRPr sz="2600">
                <a:latin typeface="Bebas Neue"/>
                <a:ea typeface="Bebas Neue"/>
                <a:cs typeface="Bebas Neue"/>
                <a:sym typeface="Bebas Neue"/>
              </a:defRPr>
            </a:lvl3pPr>
            <a:lvl4pPr lvl="3" rtl="0">
              <a:lnSpc>
                <a:spcPct val="100000"/>
              </a:lnSpc>
              <a:spcBef>
                <a:spcPts val="1600"/>
              </a:spcBef>
              <a:spcAft>
                <a:spcPts val="0"/>
              </a:spcAft>
              <a:buSzPts val="2600"/>
              <a:buFont typeface="Bebas Neue"/>
              <a:buNone/>
              <a:defRPr sz="2600">
                <a:latin typeface="Bebas Neue"/>
                <a:ea typeface="Bebas Neue"/>
                <a:cs typeface="Bebas Neue"/>
                <a:sym typeface="Bebas Neue"/>
              </a:defRPr>
            </a:lvl4pPr>
            <a:lvl5pPr lvl="4" rtl="0">
              <a:lnSpc>
                <a:spcPct val="100000"/>
              </a:lnSpc>
              <a:spcBef>
                <a:spcPts val="1600"/>
              </a:spcBef>
              <a:spcAft>
                <a:spcPts val="0"/>
              </a:spcAft>
              <a:buSzPts val="2600"/>
              <a:buFont typeface="Bebas Neue"/>
              <a:buNone/>
              <a:defRPr sz="2600">
                <a:latin typeface="Bebas Neue"/>
                <a:ea typeface="Bebas Neue"/>
                <a:cs typeface="Bebas Neue"/>
                <a:sym typeface="Bebas Neue"/>
              </a:defRPr>
            </a:lvl5pPr>
            <a:lvl6pPr lvl="5" rtl="0">
              <a:lnSpc>
                <a:spcPct val="100000"/>
              </a:lnSpc>
              <a:spcBef>
                <a:spcPts val="1600"/>
              </a:spcBef>
              <a:spcAft>
                <a:spcPts val="0"/>
              </a:spcAft>
              <a:buSzPts val="2600"/>
              <a:buFont typeface="Bebas Neue"/>
              <a:buNone/>
              <a:defRPr sz="2600">
                <a:latin typeface="Bebas Neue"/>
                <a:ea typeface="Bebas Neue"/>
                <a:cs typeface="Bebas Neue"/>
                <a:sym typeface="Bebas Neue"/>
              </a:defRPr>
            </a:lvl6pPr>
            <a:lvl7pPr lvl="6" rtl="0">
              <a:lnSpc>
                <a:spcPct val="100000"/>
              </a:lnSpc>
              <a:spcBef>
                <a:spcPts val="1600"/>
              </a:spcBef>
              <a:spcAft>
                <a:spcPts val="0"/>
              </a:spcAft>
              <a:buSzPts val="2600"/>
              <a:buFont typeface="Bebas Neue"/>
              <a:buNone/>
              <a:defRPr sz="2600">
                <a:latin typeface="Bebas Neue"/>
                <a:ea typeface="Bebas Neue"/>
                <a:cs typeface="Bebas Neue"/>
                <a:sym typeface="Bebas Neue"/>
              </a:defRPr>
            </a:lvl7pPr>
            <a:lvl8pPr lvl="7" rtl="0">
              <a:lnSpc>
                <a:spcPct val="100000"/>
              </a:lnSpc>
              <a:spcBef>
                <a:spcPts val="1600"/>
              </a:spcBef>
              <a:spcAft>
                <a:spcPts val="0"/>
              </a:spcAft>
              <a:buSzPts val="2600"/>
              <a:buFont typeface="Bebas Neue"/>
              <a:buNone/>
              <a:defRPr sz="2600">
                <a:latin typeface="Bebas Neue"/>
                <a:ea typeface="Bebas Neue"/>
                <a:cs typeface="Bebas Neue"/>
                <a:sym typeface="Bebas Neue"/>
              </a:defRPr>
            </a:lvl8pPr>
            <a:lvl9pPr lvl="8" rtl="0">
              <a:lnSpc>
                <a:spcPct val="100000"/>
              </a:lnSpc>
              <a:spcBef>
                <a:spcPts val="1600"/>
              </a:spcBef>
              <a:spcAft>
                <a:spcPts val="1600"/>
              </a:spcAft>
              <a:buSzPts val="2600"/>
              <a:buFont typeface="Bebas Neue"/>
              <a:buNone/>
              <a:defRPr sz="2600">
                <a:latin typeface="Bebas Neue"/>
                <a:ea typeface="Bebas Neue"/>
                <a:cs typeface="Bebas Neue"/>
                <a:sym typeface="Bebas Neue"/>
              </a:defRPr>
            </a:lvl9pPr>
          </a:lstStyle>
          <a:p/>
        </p:txBody>
      </p:sp>
      <p:sp>
        <p:nvSpPr>
          <p:cNvPr id="129" name="Google Shape;129;p5"/>
          <p:cNvSpPr txBox="1"/>
          <p:nvPr>
            <p:ph idx="4" type="subTitle"/>
          </p:nvPr>
        </p:nvSpPr>
        <p:spPr>
          <a:xfrm>
            <a:off x="720002" y="3041171"/>
            <a:ext cx="3779400" cy="365700"/>
          </a:xfrm>
          <a:prstGeom prst="rect">
            <a:avLst/>
          </a:prstGeom>
        </p:spPr>
        <p:txBody>
          <a:bodyPr anchorCtr="0" anchor="b" bIns="91425" lIns="91425" spcFirstLastPara="1" rIns="91425" wrap="square" tIns="91425">
            <a:noAutofit/>
          </a:bodyPr>
          <a:lstStyle>
            <a:lvl1pPr lvl="0" rtl="0">
              <a:spcBef>
                <a:spcPts val="0"/>
              </a:spcBef>
              <a:spcAft>
                <a:spcPts val="0"/>
              </a:spcAft>
              <a:buSzPts val="2600"/>
              <a:buFont typeface="Bebas Neue"/>
              <a:buNone/>
              <a:defRPr sz="2000">
                <a:latin typeface="Fraunces SemiBold"/>
                <a:ea typeface="Fraunces SemiBold"/>
                <a:cs typeface="Fraunces SemiBold"/>
                <a:sym typeface="Fraunces SemiBold"/>
              </a:defRPr>
            </a:lvl1pPr>
            <a:lvl2pPr lvl="1" rtl="0">
              <a:lnSpc>
                <a:spcPct val="100000"/>
              </a:lnSpc>
              <a:spcBef>
                <a:spcPts val="0"/>
              </a:spcBef>
              <a:spcAft>
                <a:spcPts val="0"/>
              </a:spcAft>
              <a:buSzPts val="2600"/>
              <a:buFont typeface="Bebas Neue"/>
              <a:buNone/>
              <a:defRPr sz="2600">
                <a:latin typeface="Bebas Neue"/>
                <a:ea typeface="Bebas Neue"/>
                <a:cs typeface="Bebas Neue"/>
                <a:sym typeface="Bebas Neue"/>
              </a:defRPr>
            </a:lvl2pPr>
            <a:lvl3pPr lvl="2" rtl="0">
              <a:lnSpc>
                <a:spcPct val="100000"/>
              </a:lnSpc>
              <a:spcBef>
                <a:spcPts val="1600"/>
              </a:spcBef>
              <a:spcAft>
                <a:spcPts val="0"/>
              </a:spcAft>
              <a:buSzPts val="2600"/>
              <a:buFont typeface="Bebas Neue"/>
              <a:buNone/>
              <a:defRPr sz="2600">
                <a:latin typeface="Bebas Neue"/>
                <a:ea typeface="Bebas Neue"/>
                <a:cs typeface="Bebas Neue"/>
                <a:sym typeface="Bebas Neue"/>
              </a:defRPr>
            </a:lvl3pPr>
            <a:lvl4pPr lvl="3" rtl="0">
              <a:lnSpc>
                <a:spcPct val="100000"/>
              </a:lnSpc>
              <a:spcBef>
                <a:spcPts val="1600"/>
              </a:spcBef>
              <a:spcAft>
                <a:spcPts val="0"/>
              </a:spcAft>
              <a:buSzPts val="2600"/>
              <a:buFont typeface="Bebas Neue"/>
              <a:buNone/>
              <a:defRPr sz="2600">
                <a:latin typeface="Bebas Neue"/>
                <a:ea typeface="Bebas Neue"/>
                <a:cs typeface="Bebas Neue"/>
                <a:sym typeface="Bebas Neue"/>
              </a:defRPr>
            </a:lvl4pPr>
            <a:lvl5pPr lvl="4" rtl="0">
              <a:lnSpc>
                <a:spcPct val="100000"/>
              </a:lnSpc>
              <a:spcBef>
                <a:spcPts val="1600"/>
              </a:spcBef>
              <a:spcAft>
                <a:spcPts val="0"/>
              </a:spcAft>
              <a:buSzPts val="2600"/>
              <a:buFont typeface="Bebas Neue"/>
              <a:buNone/>
              <a:defRPr sz="2600">
                <a:latin typeface="Bebas Neue"/>
                <a:ea typeface="Bebas Neue"/>
                <a:cs typeface="Bebas Neue"/>
                <a:sym typeface="Bebas Neue"/>
              </a:defRPr>
            </a:lvl5pPr>
            <a:lvl6pPr lvl="5" rtl="0">
              <a:lnSpc>
                <a:spcPct val="100000"/>
              </a:lnSpc>
              <a:spcBef>
                <a:spcPts val="1600"/>
              </a:spcBef>
              <a:spcAft>
                <a:spcPts val="0"/>
              </a:spcAft>
              <a:buSzPts val="2600"/>
              <a:buFont typeface="Bebas Neue"/>
              <a:buNone/>
              <a:defRPr sz="2600">
                <a:latin typeface="Bebas Neue"/>
                <a:ea typeface="Bebas Neue"/>
                <a:cs typeface="Bebas Neue"/>
                <a:sym typeface="Bebas Neue"/>
              </a:defRPr>
            </a:lvl6pPr>
            <a:lvl7pPr lvl="6" rtl="0">
              <a:lnSpc>
                <a:spcPct val="100000"/>
              </a:lnSpc>
              <a:spcBef>
                <a:spcPts val="1600"/>
              </a:spcBef>
              <a:spcAft>
                <a:spcPts val="0"/>
              </a:spcAft>
              <a:buSzPts val="2600"/>
              <a:buFont typeface="Bebas Neue"/>
              <a:buNone/>
              <a:defRPr sz="2600">
                <a:latin typeface="Bebas Neue"/>
                <a:ea typeface="Bebas Neue"/>
                <a:cs typeface="Bebas Neue"/>
                <a:sym typeface="Bebas Neue"/>
              </a:defRPr>
            </a:lvl7pPr>
            <a:lvl8pPr lvl="7" rtl="0">
              <a:lnSpc>
                <a:spcPct val="100000"/>
              </a:lnSpc>
              <a:spcBef>
                <a:spcPts val="1600"/>
              </a:spcBef>
              <a:spcAft>
                <a:spcPts val="0"/>
              </a:spcAft>
              <a:buSzPts val="2600"/>
              <a:buFont typeface="Bebas Neue"/>
              <a:buNone/>
              <a:defRPr sz="2600">
                <a:latin typeface="Bebas Neue"/>
                <a:ea typeface="Bebas Neue"/>
                <a:cs typeface="Bebas Neue"/>
                <a:sym typeface="Bebas Neue"/>
              </a:defRPr>
            </a:lvl8pPr>
            <a:lvl9pPr lvl="8" rtl="0">
              <a:lnSpc>
                <a:spcPct val="100000"/>
              </a:lnSpc>
              <a:spcBef>
                <a:spcPts val="1600"/>
              </a:spcBef>
              <a:spcAft>
                <a:spcPts val="1600"/>
              </a:spcAft>
              <a:buSzPts val="2600"/>
              <a:buFont typeface="Bebas Neue"/>
              <a:buNone/>
              <a:defRPr sz="2600">
                <a:latin typeface="Bebas Neue"/>
                <a:ea typeface="Bebas Neue"/>
                <a:cs typeface="Bebas Neue"/>
                <a:sym typeface="Bebas Neue"/>
              </a:defRPr>
            </a:lvl9pPr>
          </a:lstStyle>
          <a:p/>
        </p:txBody>
      </p:sp>
      <p:sp>
        <p:nvSpPr>
          <p:cNvPr id="130" name="Google Shape;130;p5"/>
          <p:cNvSpPr/>
          <p:nvPr/>
        </p:nvSpPr>
        <p:spPr>
          <a:xfrm rot="10800000">
            <a:off x="8862278" y="2101249"/>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5"/>
          <p:cNvSpPr/>
          <p:nvPr/>
        </p:nvSpPr>
        <p:spPr>
          <a:xfrm rot="10800000">
            <a:off x="8638470" y="1874074"/>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5"/>
          <p:cNvSpPr/>
          <p:nvPr/>
        </p:nvSpPr>
        <p:spPr>
          <a:xfrm rot="10800000">
            <a:off x="8756005" y="1409169"/>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5"/>
          <p:cNvSpPr/>
          <p:nvPr/>
        </p:nvSpPr>
        <p:spPr>
          <a:xfrm>
            <a:off x="8744617" y="2883007"/>
            <a:ext cx="96787" cy="75239"/>
          </a:xfrm>
          <a:custGeom>
            <a:rect b="b" l="l" r="r" t="t"/>
            <a:pathLst>
              <a:path extrusionOk="0" h="2493" w="3207">
                <a:moveTo>
                  <a:pt x="2217" y="604"/>
                </a:moveTo>
                <a:cubicBezTo>
                  <a:pt x="2282" y="604"/>
                  <a:pt x="2355" y="619"/>
                  <a:pt x="2433" y="651"/>
                </a:cubicBezTo>
                <a:cubicBezTo>
                  <a:pt x="2693" y="759"/>
                  <a:pt x="2779" y="1068"/>
                  <a:pt x="2709" y="1320"/>
                </a:cubicBezTo>
                <a:cubicBezTo>
                  <a:pt x="2691" y="1261"/>
                  <a:pt x="2662" y="1202"/>
                  <a:pt x="2614" y="1143"/>
                </a:cubicBezTo>
                <a:cubicBezTo>
                  <a:pt x="2580" y="1102"/>
                  <a:pt x="2525" y="1079"/>
                  <a:pt x="2471" y="1079"/>
                </a:cubicBezTo>
                <a:cubicBezTo>
                  <a:pt x="2431" y="1079"/>
                  <a:pt x="2391" y="1091"/>
                  <a:pt x="2360" y="1120"/>
                </a:cubicBezTo>
                <a:cubicBezTo>
                  <a:pt x="2276" y="1199"/>
                  <a:pt x="2201" y="1245"/>
                  <a:pt x="2137" y="1245"/>
                </a:cubicBezTo>
                <a:cubicBezTo>
                  <a:pt x="2058" y="1245"/>
                  <a:pt x="1996" y="1175"/>
                  <a:pt x="1954" y="1012"/>
                </a:cubicBezTo>
                <a:cubicBezTo>
                  <a:pt x="1890" y="757"/>
                  <a:pt x="2011" y="604"/>
                  <a:pt x="2217" y="604"/>
                </a:cubicBezTo>
                <a:close/>
                <a:moveTo>
                  <a:pt x="1253" y="497"/>
                </a:moveTo>
                <a:lnTo>
                  <a:pt x="1253" y="497"/>
                </a:lnTo>
                <a:cubicBezTo>
                  <a:pt x="1240" y="533"/>
                  <a:pt x="1227" y="571"/>
                  <a:pt x="1217" y="610"/>
                </a:cubicBezTo>
                <a:cubicBezTo>
                  <a:pt x="1103" y="1040"/>
                  <a:pt x="1198" y="1564"/>
                  <a:pt x="1532" y="1842"/>
                </a:cubicBezTo>
                <a:cubicBezTo>
                  <a:pt x="1256" y="1803"/>
                  <a:pt x="991" y="1685"/>
                  <a:pt x="847" y="1459"/>
                </a:cubicBezTo>
                <a:cubicBezTo>
                  <a:pt x="559" y="1011"/>
                  <a:pt x="870" y="677"/>
                  <a:pt x="1253" y="497"/>
                </a:cubicBezTo>
                <a:close/>
                <a:moveTo>
                  <a:pt x="1984" y="1"/>
                </a:moveTo>
                <a:cubicBezTo>
                  <a:pt x="1763" y="1"/>
                  <a:pt x="1564" y="72"/>
                  <a:pt x="1418" y="228"/>
                </a:cubicBezTo>
                <a:cubicBezTo>
                  <a:pt x="1371" y="227"/>
                  <a:pt x="1324" y="226"/>
                  <a:pt x="1277" y="226"/>
                </a:cubicBezTo>
                <a:cubicBezTo>
                  <a:pt x="861" y="226"/>
                  <a:pt x="465" y="309"/>
                  <a:pt x="245" y="728"/>
                </a:cubicBezTo>
                <a:cubicBezTo>
                  <a:pt x="1" y="1191"/>
                  <a:pt x="165" y="1761"/>
                  <a:pt x="538" y="2103"/>
                </a:cubicBezTo>
                <a:cubicBezTo>
                  <a:pt x="825" y="2367"/>
                  <a:pt x="1210" y="2492"/>
                  <a:pt x="1597" y="2492"/>
                </a:cubicBezTo>
                <a:cubicBezTo>
                  <a:pt x="2319" y="2492"/>
                  <a:pt x="3045" y="2057"/>
                  <a:pt x="3144" y="1280"/>
                </a:cubicBezTo>
                <a:cubicBezTo>
                  <a:pt x="3207" y="781"/>
                  <a:pt x="2959" y="306"/>
                  <a:pt x="2486" y="109"/>
                </a:cubicBezTo>
                <a:cubicBezTo>
                  <a:pt x="2315" y="39"/>
                  <a:pt x="2144" y="1"/>
                  <a:pt x="19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5"/>
          <p:cNvSpPr/>
          <p:nvPr/>
        </p:nvSpPr>
        <p:spPr>
          <a:xfrm>
            <a:off x="8576228" y="3624517"/>
            <a:ext cx="120720" cy="96878"/>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5"/>
          <p:cNvSpPr/>
          <p:nvPr/>
        </p:nvSpPr>
        <p:spPr>
          <a:xfrm>
            <a:off x="8905247" y="3511811"/>
            <a:ext cx="91687" cy="73518"/>
          </a:xfrm>
          <a:custGeom>
            <a:rect b="b" l="l" r="r" t="t"/>
            <a:pathLst>
              <a:path extrusionOk="0" h="2436" w="3038">
                <a:moveTo>
                  <a:pt x="1683" y="660"/>
                </a:moveTo>
                <a:cubicBezTo>
                  <a:pt x="1733" y="660"/>
                  <a:pt x="1798" y="680"/>
                  <a:pt x="1878" y="728"/>
                </a:cubicBezTo>
                <a:cubicBezTo>
                  <a:pt x="1969" y="781"/>
                  <a:pt x="2081" y="886"/>
                  <a:pt x="2140" y="974"/>
                </a:cubicBezTo>
                <a:cubicBezTo>
                  <a:pt x="2180" y="1029"/>
                  <a:pt x="2213" y="1105"/>
                  <a:pt x="2237" y="1188"/>
                </a:cubicBezTo>
                <a:cubicBezTo>
                  <a:pt x="2181" y="1218"/>
                  <a:pt x="2116" y="1237"/>
                  <a:pt x="2050" y="1237"/>
                </a:cubicBezTo>
                <a:cubicBezTo>
                  <a:pt x="2037" y="1237"/>
                  <a:pt x="2024" y="1236"/>
                  <a:pt x="2011" y="1234"/>
                </a:cubicBezTo>
                <a:cubicBezTo>
                  <a:pt x="1878" y="1223"/>
                  <a:pt x="1730" y="1178"/>
                  <a:pt x="1638" y="1074"/>
                </a:cubicBezTo>
                <a:cubicBezTo>
                  <a:pt x="1514" y="933"/>
                  <a:pt x="1499" y="660"/>
                  <a:pt x="1683" y="660"/>
                </a:cubicBezTo>
                <a:close/>
                <a:moveTo>
                  <a:pt x="780" y="592"/>
                </a:moveTo>
                <a:lnTo>
                  <a:pt x="780" y="592"/>
                </a:lnTo>
                <a:cubicBezTo>
                  <a:pt x="687" y="732"/>
                  <a:pt x="634" y="892"/>
                  <a:pt x="649" y="1067"/>
                </a:cubicBezTo>
                <a:cubicBezTo>
                  <a:pt x="678" y="1431"/>
                  <a:pt x="888" y="1558"/>
                  <a:pt x="1144" y="1569"/>
                </a:cubicBezTo>
                <a:cubicBezTo>
                  <a:pt x="1268" y="1689"/>
                  <a:pt x="1411" y="1787"/>
                  <a:pt x="1556" y="1851"/>
                </a:cubicBezTo>
                <a:cubicBezTo>
                  <a:pt x="1517" y="1854"/>
                  <a:pt x="1481" y="1855"/>
                  <a:pt x="1450" y="1855"/>
                </a:cubicBezTo>
                <a:cubicBezTo>
                  <a:pt x="1448" y="1855"/>
                  <a:pt x="1446" y="1855"/>
                  <a:pt x="1444" y="1855"/>
                </a:cubicBezTo>
                <a:cubicBezTo>
                  <a:pt x="1119" y="1855"/>
                  <a:pt x="815" y="1728"/>
                  <a:pt x="647" y="1435"/>
                </a:cubicBezTo>
                <a:cubicBezTo>
                  <a:pt x="497" y="1173"/>
                  <a:pt x="505" y="746"/>
                  <a:pt x="780" y="592"/>
                </a:cubicBezTo>
                <a:close/>
                <a:moveTo>
                  <a:pt x="1945" y="0"/>
                </a:moveTo>
                <a:cubicBezTo>
                  <a:pt x="1816" y="0"/>
                  <a:pt x="1676" y="24"/>
                  <a:pt x="1536" y="68"/>
                </a:cubicBezTo>
                <a:cubicBezTo>
                  <a:pt x="1534" y="68"/>
                  <a:pt x="1531" y="68"/>
                  <a:pt x="1529" y="68"/>
                </a:cubicBezTo>
                <a:cubicBezTo>
                  <a:pt x="1348" y="68"/>
                  <a:pt x="1174" y="122"/>
                  <a:pt x="1035" y="242"/>
                </a:cubicBezTo>
                <a:cubicBezTo>
                  <a:pt x="984" y="235"/>
                  <a:pt x="935" y="232"/>
                  <a:pt x="887" y="232"/>
                </a:cubicBezTo>
                <a:cubicBezTo>
                  <a:pt x="419" y="232"/>
                  <a:pt x="70" y="568"/>
                  <a:pt x="40" y="1074"/>
                </a:cubicBezTo>
                <a:cubicBezTo>
                  <a:pt x="1" y="1702"/>
                  <a:pt x="470" y="2238"/>
                  <a:pt x="1060" y="2391"/>
                </a:cubicBezTo>
                <a:cubicBezTo>
                  <a:pt x="1176" y="2421"/>
                  <a:pt x="1299" y="2436"/>
                  <a:pt x="1424" y="2436"/>
                </a:cubicBezTo>
                <a:cubicBezTo>
                  <a:pt x="1906" y="2436"/>
                  <a:pt x="2424" y="2221"/>
                  <a:pt x="2700" y="1840"/>
                </a:cubicBezTo>
                <a:cubicBezTo>
                  <a:pt x="2800" y="1703"/>
                  <a:pt x="2848" y="1562"/>
                  <a:pt x="2860" y="1421"/>
                </a:cubicBezTo>
                <a:cubicBezTo>
                  <a:pt x="2910" y="1328"/>
                  <a:pt x="2946" y="1224"/>
                  <a:pt x="2961" y="1114"/>
                </a:cubicBezTo>
                <a:cubicBezTo>
                  <a:pt x="3038" y="563"/>
                  <a:pt x="2579" y="59"/>
                  <a:pt x="2043" y="5"/>
                </a:cubicBezTo>
                <a:cubicBezTo>
                  <a:pt x="2011" y="2"/>
                  <a:pt x="1978" y="0"/>
                  <a:pt x="19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5"/>
          <p:cNvSpPr/>
          <p:nvPr/>
        </p:nvSpPr>
        <p:spPr>
          <a:xfrm>
            <a:off x="8905247" y="4435155"/>
            <a:ext cx="67090" cy="48892"/>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5"/>
          <p:cNvSpPr/>
          <p:nvPr/>
        </p:nvSpPr>
        <p:spPr>
          <a:xfrm rot="10800000">
            <a:off x="285478" y="3576949"/>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5"/>
          <p:cNvSpPr/>
          <p:nvPr/>
        </p:nvSpPr>
        <p:spPr>
          <a:xfrm rot="10800000">
            <a:off x="179205" y="2884869"/>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5"/>
          <p:cNvSpPr/>
          <p:nvPr/>
        </p:nvSpPr>
        <p:spPr>
          <a:xfrm>
            <a:off x="167817" y="4358707"/>
            <a:ext cx="96787" cy="75239"/>
          </a:xfrm>
          <a:custGeom>
            <a:rect b="b" l="l" r="r" t="t"/>
            <a:pathLst>
              <a:path extrusionOk="0" h="2493" w="3207">
                <a:moveTo>
                  <a:pt x="2217" y="604"/>
                </a:moveTo>
                <a:cubicBezTo>
                  <a:pt x="2282" y="604"/>
                  <a:pt x="2355" y="619"/>
                  <a:pt x="2433" y="651"/>
                </a:cubicBezTo>
                <a:cubicBezTo>
                  <a:pt x="2693" y="759"/>
                  <a:pt x="2779" y="1068"/>
                  <a:pt x="2709" y="1320"/>
                </a:cubicBezTo>
                <a:cubicBezTo>
                  <a:pt x="2691" y="1261"/>
                  <a:pt x="2662" y="1202"/>
                  <a:pt x="2614" y="1143"/>
                </a:cubicBezTo>
                <a:cubicBezTo>
                  <a:pt x="2580" y="1102"/>
                  <a:pt x="2525" y="1079"/>
                  <a:pt x="2471" y="1079"/>
                </a:cubicBezTo>
                <a:cubicBezTo>
                  <a:pt x="2431" y="1079"/>
                  <a:pt x="2391" y="1091"/>
                  <a:pt x="2360" y="1120"/>
                </a:cubicBezTo>
                <a:cubicBezTo>
                  <a:pt x="2276" y="1199"/>
                  <a:pt x="2201" y="1245"/>
                  <a:pt x="2137" y="1245"/>
                </a:cubicBezTo>
                <a:cubicBezTo>
                  <a:pt x="2058" y="1245"/>
                  <a:pt x="1996" y="1175"/>
                  <a:pt x="1954" y="1012"/>
                </a:cubicBezTo>
                <a:cubicBezTo>
                  <a:pt x="1890" y="757"/>
                  <a:pt x="2011" y="604"/>
                  <a:pt x="2217" y="604"/>
                </a:cubicBezTo>
                <a:close/>
                <a:moveTo>
                  <a:pt x="1253" y="497"/>
                </a:moveTo>
                <a:lnTo>
                  <a:pt x="1253" y="497"/>
                </a:lnTo>
                <a:cubicBezTo>
                  <a:pt x="1240" y="533"/>
                  <a:pt x="1227" y="571"/>
                  <a:pt x="1217" y="610"/>
                </a:cubicBezTo>
                <a:cubicBezTo>
                  <a:pt x="1103" y="1040"/>
                  <a:pt x="1198" y="1564"/>
                  <a:pt x="1532" y="1842"/>
                </a:cubicBezTo>
                <a:cubicBezTo>
                  <a:pt x="1256" y="1803"/>
                  <a:pt x="991" y="1685"/>
                  <a:pt x="847" y="1459"/>
                </a:cubicBezTo>
                <a:cubicBezTo>
                  <a:pt x="559" y="1011"/>
                  <a:pt x="870" y="677"/>
                  <a:pt x="1253" y="497"/>
                </a:cubicBezTo>
                <a:close/>
                <a:moveTo>
                  <a:pt x="1984" y="1"/>
                </a:moveTo>
                <a:cubicBezTo>
                  <a:pt x="1763" y="1"/>
                  <a:pt x="1564" y="72"/>
                  <a:pt x="1418" y="228"/>
                </a:cubicBezTo>
                <a:cubicBezTo>
                  <a:pt x="1371" y="227"/>
                  <a:pt x="1324" y="226"/>
                  <a:pt x="1277" y="226"/>
                </a:cubicBezTo>
                <a:cubicBezTo>
                  <a:pt x="861" y="226"/>
                  <a:pt x="465" y="309"/>
                  <a:pt x="245" y="728"/>
                </a:cubicBezTo>
                <a:cubicBezTo>
                  <a:pt x="1" y="1191"/>
                  <a:pt x="165" y="1761"/>
                  <a:pt x="538" y="2103"/>
                </a:cubicBezTo>
                <a:cubicBezTo>
                  <a:pt x="825" y="2367"/>
                  <a:pt x="1210" y="2492"/>
                  <a:pt x="1597" y="2492"/>
                </a:cubicBezTo>
                <a:cubicBezTo>
                  <a:pt x="2319" y="2492"/>
                  <a:pt x="3045" y="2057"/>
                  <a:pt x="3144" y="1280"/>
                </a:cubicBezTo>
                <a:cubicBezTo>
                  <a:pt x="3207" y="781"/>
                  <a:pt x="2959" y="306"/>
                  <a:pt x="2486" y="109"/>
                </a:cubicBezTo>
                <a:cubicBezTo>
                  <a:pt x="2315" y="39"/>
                  <a:pt x="2144" y="1"/>
                  <a:pt x="19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5"/>
          <p:cNvSpPr/>
          <p:nvPr/>
        </p:nvSpPr>
        <p:spPr>
          <a:xfrm>
            <a:off x="516272" y="4687611"/>
            <a:ext cx="91687" cy="73518"/>
          </a:xfrm>
          <a:custGeom>
            <a:rect b="b" l="l" r="r" t="t"/>
            <a:pathLst>
              <a:path extrusionOk="0" h="2436" w="3038">
                <a:moveTo>
                  <a:pt x="1683" y="660"/>
                </a:moveTo>
                <a:cubicBezTo>
                  <a:pt x="1733" y="660"/>
                  <a:pt x="1798" y="680"/>
                  <a:pt x="1878" y="728"/>
                </a:cubicBezTo>
                <a:cubicBezTo>
                  <a:pt x="1969" y="781"/>
                  <a:pt x="2081" y="886"/>
                  <a:pt x="2140" y="974"/>
                </a:cubicBezTo>
                <a:cubicBezTo>
                  <a:pt x="2180" y="1029"/>
                  <a:pt x="2213" y="1105"/>
                  <a:pt x="2237" y="1188"/>
                </a:cubicBezTo>
                <a:cubicBezTo>
                  <a:pt x="2181" y="1218"/>
                  <a:pt x="2116" y="1237"/>
                  <a:pt x="2050" y="1237"/>
                </a:cubicBezTo>
                <a:cubicBezTo>
                  <a:pt x="2037" y="1237"/>
                  <a:pt x="2024" y="1236"/>
                  <a:pt x="2011" y="1234"/>
                </a:cubicBezTo>
                <a:cubicBezTo>
                  <a:pt x="1878" y="1223"/>
                  <a:pt x="1730" y="1178"/>
                  <a:pt x="1638" y="1074"/>
                </a:cubicBezTo>
                <a:cubicBezTo>
                  <a:pt x="1514" y="933"/>
                  <a:pt x="1499" y="660"/>
                  <a:pt x="1683" y="660"/>
                </a:cubicBezTo>
                <a:close/>
                <a:moveTo>
                  <a:pt x="780" y="592"/>
                </a:moveTo>
                <a:lnTo>
                  <a:pt x="780" y="592"/>
                </a:lnTo>
                <a:cubicBezTo>
                  <a:pt x="687" y="732"/>
                  <a:pt x="634" y="892"/>
                  <a:pt x="649" y="1067"/>
                </a:cubicBezTo>
                <a:cubicBezTo>
                  <a:pt x="678" y="1431"/>
                  <a:pt x="888" y="1558"/>
                  <a:pt x="1144" y="1569"/>
                </a:cubicBezTo>
                <a:cubicBezTo>
                  <a:pt x="1268" y="1689"/>
                  <a:pt x="1411" y="1787"/>
                  <a:pt x="1556" y="1851"/>
                </a:cubicBezTo>
                <a:cubicBezTo>
                  <a:pt x="1517" y="1854"/>
                  <a:pt x="1481" y="1855"/>
                  <a:pt x="1450" y="1855"/>
                </a:cubicBezTo>
                <a:cubicBezTo>
                  <a:pt x="1448" y="1855"/>
                  <a:pt x="1446" y="1855"/>
                  <a:pt x="1444" y="1855"/>
                </a:cubicBezTo>
                <a:cubicBezTo>
                  <a:pt x="1119" y="1855"/>
                  <a:pt x="815" y="1728"/>
                  <a:pt x="647" y="1435"/>
                </a:cubicBezTo>
                <a:cubicBezTo>
                  <a:pt x="497" y="1173"/>
                  <a:pt x="505" y="746"/>
                  <a:pt x="780" y="592"/>
                </a:cubicBezTo>
                <a:close/>
                <a:moveTo>
                  <a:pt x="1945" y="0"/>
                </a:moveTo>
                <a:cubicBezTo>
                  <a:pt x="1816" y="0"/>
                  <a:pt x="1676" y="24"/>
                  <a:pt x="1536" y="68"/>
                </a:cubicBezTo>
                <a:cubicBezTo>
                  <a:pt x="1534" y="68"/>
                  <a:pt x="1531" y="68"/>
                  <a:pt x="1529" y="68"/>
                </a:cubicBezTo>
                <a:cubicBezTo>
                  <a:pt x="1348" y="68"/>
                  <a:pt x="1174" y="122"/>
                  <a:pt x="1035" y="242"/>
                </a:cubicBezTo>
                <a:cubicBezTo>
                  <a:pt x="984" y="235"/>
                  <a:pt x="935" y="232"/>
                  <a:pt x="887" y="232"/>
                </a:cubicBezTo>
                <a:cubicBezTo>
                  <a:pt x="419" y="232"/>
                  <a:pt x="70" y="568"/>
                  <a:pt x="40" y="1074"/>
                </a:cubicBezTo>
                <a:cubicBezTo>
                  <a:pt x="1" y="1702"/>
                  <a:pt x="470" y="2238"/>
                  <a:pt x="1060" y="2391"/>
                </a:cubicBezTo>
                <a:cubicBezTo>
                  <a:pt x="1176" y="2421"/>
                  <a:pt x="1299" y="2436"/>
                  <a:pt x="1424" y="2436"/>
                </a:cubicBezTo>
                <a:cubicBezTo>
                  <a:pt x="1906" y="2436"/>
                  <a:pt x="2424" y="2221"/>
                  <a:pt x="2700" y="1840"/>
                </a:cubicBezTo>
                <a:cubicBezTo>
                  <a:pt x="2800" y="1703"/>
                  <a:pt x="2848" y="1562"/>
                  <a:pt x="2860" y="1421"/>
                </a:cubicBezTo>
                <a:cubicBezTo>
                  <a:pt x="2910" y="1328"/>
                  <a:pt x="2946" y="1224"/>
                  <a:pt x="2961" y="1114"/>
                </a:cubicBezTo>
                <a:cubicBezTo>
                  <a:pt x="3038" y="563"/>
                  <a:pt x="2579" y="59"/>
                  <a:pt x="2043" y="5"/>
                </a:cubicBezTo>
                <a:cubicBezTo>
                  <a:pt x="2011" y="2"/>
                  <a:pt x="1978" y="0"/>
                  <a:pt x="19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1" name="Shape 141"/>
        <p:cNvGrpSpPr/>
        <p:nvPr/>
      </p:nvGrpSpPr>
      <p:grpSpPr>
        <a:xfrm>
          <a:off x="0" y="0"/>
          <a:ext cx="0" cy="0"/>
          <a:chOff x="0" y="0"/>
          <a:chExt cx="0" cy="0"/>
        </a:xfrm>
      </p:grpSpPr>
      <p:grpSp>
        <p:nvGrpSpPr>
          <p:cNvPr id="142" name="Google Shape;142;p6"/>
          <p:cNvGrpSpPr/>
          <p:nvPr/>
        </p:nvGrpSpPr>
        <p:grpSpPr>
          <a:xfrm>
            <a:off x="-1422000" y="100889"/>
            <a:ext cx="11114781" cy="6644452"/>
            <a:chOff x="-1422000" y="100889"/>
            <a:chExt cx="11114781" cy="6644452"/>
          </a:xfrm>
        </p:grpSpPr>
        <p:sp>
          <p:nvSpPr>
            <p:cNvPr id="143" name="Google Shape;143;p6"/>
            <p:cNvSpPr/>
            <p:nvPr/>
          </p:nvSpPr>
          <p:spPr>
            <a:xfrm>
              <a:off x="-1422000" y="2929023"/>
              <a:ext cx="3747509" cy="3816319"/>
            </a:xfrm>
            <a:custGeom>
              <a:rect b="b" l="l" r="r" t="t"/>
              <a:pathLst>
                <a:path extrusionOk="0" h="38766" w="38068">
                  <a:moveTo>
                    <a:pt x="8304" y="1"/>
                  </a:moveTo>
                  <a:cubicBezTo>
                    <a:pt x="4220" y="1"/>
                    <a:pt x="1952" y="5744"/>
                    <a:pt x="1239" y="9292"/>
                  </a:cubicBezTo>
                  <a:cubicBezTo>
                    <a:pt x="0" y="15446"/>
                    <a:pt x="1667" y="21663"/>
                    <a:pt x="5457" y="26612"/>
                  </a:cubicBezTo>
                  <a:cubicBezTo>
                    <a:pt x="7875" y="29770"/>
                    <a:pt x="10681" y="32810"/>
                    <a:pt x="13967" y="35078"/>
                  </a:cubicBezTo>
                  <a:cubicBezTo>
                    <a:pt x="16653" y="36931"/>
                    <a:pt x="19798" y="38250"/>
                    <a:pt x="23016" y="38644"/>
                  </a:cubicBezTo>
                  <a:cubicBezTo>
                    <a:pt x="23672" y="38724"/>
                    <a:pt x="24330" y="38766"/>
                    <a:pt x="24989" y="38766"/>
                  </a:cubicBezTo>
                  <a:cubicBezTo>
                    <a:pt x="26063" y="38766"/>
                    <a:pt x="27136" y="38655"/>
                    <a:pt x="28194" y="38418"/>
                  </a:cubicBezTo>
                  <a:cubicBezTo>
                    <a:pt x="35362" y="36816"/>
                    <a:pt x="38067" y="28498"/>
                    <a:pt x="33164" y="22944"/>
                  </a:cubicBezTo>
                  <a:cubicBezTo>
                    <a:pt x="31007" y="20500"/>
                    <a:pt x="27740" y="19079"/>
                    <a:pt x="24487" y="19079"/>
                  </a:cubicBezTo>
                  <a:cubicBezTo>
                    <a:pt x="24308" y="19079"/>
                    <a:pt x="24129" y="19084"/>
                    <a:pt x="23951" y="19092"/>
                  </a:cubicBezTo>
                  <a:cubicBezTo>
                    <a:pt x="22198" y="19178"/>
                    <a:pt x="20480" y="19621"/>
                    <a:pt x="18886" y="20344"/>
                  </a:cubicBezTo>
                  <a:cubicBezTo>
                    <a:pt x="19553" y="18632"/>
                    <a:pt x="19664" y="16695"/>
                    <a:pt x="19099" y="14941"/>
                  </a:cubicBezTo>
                  <a:cubicBezTo>
                    <a:pt x="18426" y="12854"/>
                    <a:pt x="16762" y="11257"/>
                    <a:pt x="14676" y="10607"/>
                  </a:cubicBezTo>
                  <a:cubicBezTo>
                    <a:pt x="14095" y="10427"/>
                    <a:pt x="13490" y="10334"/>
                    <a:pt x="12886" y="10334"/>
                  </a:cubicBezTo>
                  <a:cubicBezTo>
                    <a:pt x="12657" y="10334"/>
                    <a:pt x="12428" y="10347"/>
                    <a:pt x="12200" y="10374"/>
                  </a:cubicBezTo>
                  <a:cubicBezTo>
                    <a:pt x="14161" y="7371"/>
                    <a:pt x="14423" y="2449"/>
                    <a:pt x="10707" y="615"/>
                  </a:cubicBezTo>
                  <a:cubicBezTo>
                    <a:pt x="9845" y="190"/>
                    <a:pt x="9045" y="1"/>
                    <a:pt x="83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6"/>
            <p:cNvSpPr/>
            <p:nvPr/>
          </p:nvSpPr>
          <p:spPr>
            <a:xfrm rot="-5581052">
              <a:off x="-650689" y="3299538"/>
              <a:ext cx="1435361" cy="705928"/>
            </a:xfrm>
            <a:custGeom>
              <a:rect b="b" l="l" r="r" t="t"/>
              <a:pathLst>
                <a:path extrusionOk="0" h="13905" w="28273">
                  <a:moveTo>
                    <a:pt x="22965" y="4712"/>
                  </a:moveTo>
                  <a:cubicBezTo>
                    <a:pt x="23307" y="4712"/>
                    <a:pt x="23712" y="5026"/>
                    <a:pt x="23913" y="5270"/>
                  </a:cubicBezTo>
                  <a:cubicBezTo>
                    <a:pt x="24348" y="5799"/>
                    <a:pt x="24645" y="6444"/>
                    <a:pt x="24794" y="7120"/>
                  </a:cubicBezTo>
                  <a:lnTo>
                    <a:pt x="24794" y="7120"/>
                  </a:lnTo>
                  <a:cubicBezTo>
                    <a:pt x="24226" y="7075"/>
                    <a:pt x="23668" y="6870"/>
                    <a:pt x="23211" y="6524"/>
                  </a:cubicBezTo>
                  <a:cubicBezTo>
                    <a:pt x="22787" y="6202"/>
                    <a:pt x="22257" y="5615"/>
                    <a:pt x="22510" y="5041"/>
                  </a:cubicBezTo>
                  <a:cubicBezTo>
                    <a:pt x="22616" y="4802"/>
                    <a:pt x="22782" y="4712"/>
                    <a:pt x="22965" y="4712"/>
                  </a:cubicBezTo>
                  <a:close/>
                  <a:moveTo>
                    <a:pt x="11487" y="7169"/>
                  </a:moveTo>
                  <a:cubicBezTo>
                    <a:pt x="11526" y="7169"/>
                    <a:pt x="11566" y="7171"/>
                    <a:pt x="11606" y="7177"/>
                  </a:cubicBezTo>
                  <a:cubicBezTo>
                    <a:pt x="12232" y="7264"/>
                    <a:pt x="12398" y="8015"/>
                    <a:pt x="12268" y="8532"/>
                  </a:cubicBezTo>
                  <a:cubicBezTo>
                    <a:pt x="12114" y="9151"/>
                    <a:pt x="11699" y="9725"/>
                    <a:pt x="11314" y="10224"/>
                  </a:cubicBezTo>
                  <a:cubicBezTo>
                    <a:pt x="11020" y="10606"/>
                    <a:pt x="10696" y="10961"/>
                    <a:pt x="10341" y="11285"/>
                  </a:cubicBezTo>
                  <a:lnTo>
                    <a:pt x="10341" y="11285"/>
                  </a:lnTo>
                  <a:cubicBezTo>
                    <a:pt x="10323" y="11249"/>
                    <a:pt x="10306" y="11213"/>
                    <a:pt x="10289" y="11177"/>
                  </a:cubicBezTo>
                  <a:cubicBezTo>
                    <a:pt x="9842" y="10213"/>
                    <a:pt x="9763" y="9043"/>
                    <a:pt x="10265" y="8082"/>
                  </a:cubicBezTo>
                  <a:cubicBezTo>
                    <a:pt x="10492" y="7649"/>
                    <a:pt x="10962" y="7169"/>
                    <a:pt x="11487" y="7169"/>
                  </a:cubicBezTo>
                  <a:close/>
                  <a:moveTo>
                    <a:pt x="18680" y="7296"/>
                  </a:moveTo>
                  <a:cubicBezTo>
                    <a:pt x="18782" y="7296"/>
                    <a:pt x="18891" y="7326"/>
                    <a:pt x="19003" y="7397"/>
                  </a:cubicBezTo>
                  <a:cubicBezTo>
                    <a:pt x="19502" y="7712"/>
                    <a:pt x="19638" y="8446"/>
                    <a:pt x="19658" y="8988"/>
                  </a:cubicBezTo>
                  <a:cubicBezTo>
                    <a:pt x="19683" y="9630"/>
                    <a:pt x="19527" y="10274"/>
                    <a:pt x="19241" y="10849"/>
                  </a:cubicBezTo>
                  <a:cubicBezTo>
                    <a:pt x="19165" y="11003"/>
                    <a:pt x="19079" y="11151"/>
                    <a:pt x="18984" y="11292"/>
                  </a:cubicBezTo>
                  <a:lnTo>
                    <a:pt x="18984" y="11292"/>
                  </a:lnTo>
                  <a:cubicBezTo>
                    <a:pt x="18476" y="10857"/>
                    <a:pt x="18090" y="10275"/>
                    <a:pt x="17906" y="9636"/>
                  </a:cubicBezTo>
                  <a:cubicBezTo>
                    <a:pt x="17763" y="9138"/>
                    <a:pt x="17722" y="8569"/>
                    <a:pt x="17885" y="8073"/>
                  </a:cubicBezTo>
                  <a:cubicBezTo>
                    <a:pt x="18005" y="7714"/>
                    <a:pt x="18302" y="7296"/>
                    <a:pt x="18680" y="7296"/>
                  </a:cubicBezTo>
                  <a:close/>
                  <a:moveTo>
                    <a:pt x="1780" y="0"/>
                  </a:moveTo>
                  <a:cubicBezTo>
                    <a:pt x="1747" y="0"/>
                    <a:pt x="1713" y="14"/>
                    <a:pt x="1681" y="47"/>
                  </a:cubicBezTo>
                  <a:cubicBezTo>
                    <a:pt x="1204" y="543"/>
                    <a:pt x="941" y="1173"/>
                    <a:pt x="780" y="1834"/>
                  </a:cubicBezTo>
                  <a:cubicBezTo>
                    <a:pt x="598" y="2574"/>
                    <a:pt x="490" y="3336"/>
                    <a:pt x="375" y="4089"/>
                  </a:cubicBezTo>
                  <a:cubicBezTo>
                    <a:pt x="139" y="5640"/>
                    <a:pt x="0" y="7244"/>
                    <a:pt x="347" y="8789"/>
                  </a:cubicBezTo>
                  <a:cubicBezTo>
                    <a:pt x="644" y="10111"/>
                    <a:pt x="1287" y="11375"/>
                    <a:pt x="2362" y="12229"/>
                  </a:cubicBezTo>
                  <a:cubicBezTo>
                    <a:pt x="3364" y="13026"/>
                    <a:pt x="4661" y="13424"/>
                    <a:pt x="5936" y="13424"/>
                  </a:cubicBezTo>
                  <a:cubicBezTo>
                    <a:pt x="5963" y="13424"/>
                    <a:pt x="5990" y="13423"/>
                    <a:pt x="6018" y="13423"/>
                  </a:cubicBezTo>
                  <a:cubicBezTo>
                    <a:pt x="7576" y="13402"/>
                    <a:pt x="9055" y="12775"/>
                    <a:pt x="10256" y="11795"/>
                  </a:cubicBezTo>
                  <a:lnTo>
                    <a:pt x="10256" y="11795"/>
                  </a:lnTo>
                  <a:cubicBezTo>
                    <a:pt x="10625" y="12382"/>
                    <a:pt x="11134" y="12880"/>
                    <a:pt x="11744" y="13228"/>
                  </a:cubicBezTo>
                  <a:cubicBezTo>
                    <a:pt x="12551" y="13690"/>
                    <a:pt x="13475" y="13904"/>
                    <a:pt x="14401" y="13904"/>
                  </a:cubicBezTo>
                  <a:cubicBezTo>
                    <a:pt x="14834" y="13904"/>
                    <a:pt x="15267" y="13857"/>
                    <a:pt x="15689" y="13767"/>
                  </a:cubicBezTo>
                  <a:cubicBezTo>
                    <a:pt x="16980" y="13488"/>
                    <a:pt x="18223" y="12798"/>
                    <a:pt x="19047" y="11752"/>
                  </a:cubicBezTo>
                  <a:lnTo>
                    <a:pt x="19047" y="11752"/>
                  </a:lnTo>
                  <a:cubicBezTo>
                    <a:pt x="19666" y="12192"/>
                    <a:pt x="20367" y="12390"/>
                    <a:pt x="21067" y="12390"/>
                  </a:cubicBezTo>
                  <a:cubicBezTo>
                    <a:pt x="22731" y="12390"/>
                    <a:pt x="24396" y="11274"/>
                    <a:pt x="24976" y="9636"/>
                  </a:cubicBezTo>
                  <a:cubicBezTo>
                    <a:pt x="25223" y="8938"/>
                    <a:pt x="25285" y="8183"/>
                    <a:pt x="25182" y="7450"/>
                  </a:cubicBezTo>
                  <a:lnTo>
                    <a:pt x="25182" y="7450"/>
                  </a:lnTo>
                  <a:cubicBezTo>
                    <a:pt x="26329" y="7394"/>
                    <a:pt x="27339" y="6721"/>
                    <a:pt x="27872" y="5688"/>
                  </a:cubicBezTo>
                  <a:cubicBezTo>
                    <a:pt x="28150" y="5151"/>
                    <a:pt x="28273" y="4549"/>
                    <a:pt x="28228" y="3947"/>
                  </a:cubicBezTo>
                  <a:cubicBezTo>
                    <a:pt x="28221" y="3858"/>
                    <a:pt x="28157" y="3817"/>
                    <a:pt x="28088" y="3817"/>
                  </a:cubicBezTo>
                  <a:cubicBezTo>
                    <a:pt x="27997" y="3817"/>
                    <a:pt x="27898" y="3887"/>
                    <a:pt x="27907" y="4004"/>
                  </a:cubicBezTo>
                  <a:cubicBezTo>
                    <a:pt x="27990" y="5111"/>
                    <a:pt x="27374" y="6246"/>
                    <a:pt x="26404" y="6784"/>
                  </a:cubicBezTo>
                  <a:cubicBezTo>
                    <a:pt x="26010" y="7002"/>
                    <a:pt x="25570" y="7114"/>
                    <a:pt x="25127" y="7128"/>
                  </a:cubicBezTo>
                  <a:lnTo>
                    <a:pt x="25127" y="7128"/>
                  </a:lnTo>
                  <a:cubicBezTo>
                    <a:pt x="25036" y="6692"/>
                    <a:pt x="24888" y="6269"/>
                    <a:pt x="24686" y="5875"/>
                  </a:cubicBezTo>
                  <a:cubicBezTo>
                    <a:pt x="24401" y="5320"/>
                    <a:pt x="24002" y="4718"/>
                    <a:pt x="23402" y="4472"/>
                  </a:cubicBezTo>
                  <a:cubicBezTo>
                    <a:pt x="23272" y="4418"/>
                    <a:pt x="23134" y="4389"/>
                    <a:pt x="22997" y="4389"/>
                  </a:cubicBezTo>
                  <a:cubicBezTo>
                    <a:pt x="22839" y="4389"/>
                    <a:pt x="22684" y="4428"/>
                    <a:pt x="22545" y="4517"/>
                  </a:cubicBezTo>
                  <a:cubicBezTo>
                    <a:pt x="22286" y="4682"/>
                    <a:pt x="22140" y="4982"/>
                    <a:pt x="22126" y="5283"/>
                  </a:cubicBezTo>
                  <a:cubicBezTo>
                    <a:pt x="22091" y="5931"/>
                    <a:pt x="22603" y="6494"/>
                    <a:pt x="23099" y="6845"/>
                  </a:cubicBezTo>
                  <a:cubicBezTo>
                    <a:pt x="23609" y="7206"/>
                    <a:pt x="24229" y="7417"/>
                    <a:pt x="24855" y="7449"/>
                  </a:cubicBezTo>
                  <a:lnTo>
                    <a:pt x="24855" y="7449"/>
                  </a:lnTo>
                  <a:cubicBezTo>
                    <a:pt x="24907" y="7807"/>
                    <a:pt x="24918" y="8170"/>
                    <a:pt x="24886" y="8526"/>
                  </a:cubicBezTo>
                  <a:cubicBezTo>
                    <a:pt x="24783" y="9671"/>
                    <a:pt x="24203" y="10698"/>
                    <a:pt x="23262" y="11363"/>
                  </a:cubicBezTo>
                  <a:cubicBezTo>
                    <a:pt x="22631" y="11810"/>
                    <a:pt x="21851" y="12079"/>
                    <a:pt x="21075" y="12079"/>
                  </a:cubicBezTo>
                  <a:cubicBezTo>
                    <a:pt x="20747" y="12079"/>
                    <a:pt x="20420" y="12031"/>
                    <a:pt x="20105" y="11929"/>
                  </a:cubicBezTo>
                  <a:cubicBezTo>
                    <a:pt x="19796" y="11828"/>
                    <a:pt x="19505" y="11679"/>
                    <a:pt x="19239" y="11491"/>
                  </a:cubicBezTo>
                  <a:lnTo>
                    <a:pt x="19239" y="11491"/>
                  </a:lnTo>
                  <a:cubicBezTo>
                    <a:pt x="19593" y="10968"/>
                    <a:pt x="19835" y="10369"/>
                    <a:pt x="19935" y="9744"/>
                  </a:cubicBezTo>
                  <a:cubicBezTo>
                    <a:pt x="20041" y="9084"/>
                    <a:pt x="20002" y="8322"/>
                    <a:pt x="19689" y="7719"/>
                  </a:cubicBezTo>
                  <a:cubicBezTo>
                    <a:pt x="19482" y="7321"/>
                    <a:pt x="19098" y="6972"/>
                    <a:pt x="18662" y="6972"/>
                  </a:cubicBezTo>
                  <a:cubicBezTo>
                    <a:pt x="18533" y="6972"/>
                    <a:pt x="18399" y="7003"/>
                    <a:pt x="18264" y="7072"/>
                  </a:cubicBezTo>
                  <a:cubicBezTo>
                    <a:pt x="17741" y="7340"/>
                    <a:pt x="17518" y="7975"/>
                    <a:pt x="17470" y="8524"/>
                  </a:cubicBezTo>
                  <a:cubicBezTo>
                    <a:pt x="17369" y="9675"/>
                    <a:pt x="17924" y="10816"/>
                    <a:pt x="18794" y="11555"/>
                  </a:cubicBezTo>
                  <a:lnTo>
                    <a:pt x="18794" y="11555"/>
                  </a:lnTo>
                  <a:cubicBezTo>
                    <a:pt x="18204" y="12303"/>
                    <a:pt x="17368" y="12855"/>
                    <a:pt x="16484" y="13194"/>
                  </a:cubicBezTo>
                  <a:cubicBezTo>
                    <a:pt x="15834" y="13443"/>
                    <a:pt x="15127" y="13572"/>
                    <a:pt x="14424" y="13572"/>
                  </a:cubicBezTo>
                  <a:cubicBezTo>
                    <a:pt x="12869" y="13572"/>
                    <a:pt x="11337" y="12941"/>
                    <a:pt x="10506" y="11582"/>
                  </a:cubicBezTo>
                  <a:lnTo>
                    <a:pt x="10506" y="11582"/>
                  </a:lnTo>
                  <a:cubicBezTo>
                    <a:pt x="11253" y="10920"/>
                    <a:pt x="11880" y="10119"/>
                    <a:pt x="12334" y="9245"/>
                  </a:cubicBezTo>
                  <a:cubicBezTo>
                    <a:pt x="12644" y="8650"/>
                    <a:pt x="12794" y="7913"/>
                    <a:pt x="12388" y="7321"/>
                  </a:cubicBezTo>
                  <a:cubicBezTo>
                    <a:pt x="12168" y="7001"/>
                    <a:pt x="11836" y="6854"/>
                    <a:pt x="11491" y="6854"/>
                  </a:cubicBezTo>
                  <a:cubicBezTo>
                    <a:pt x="11254" y="6854"/>
                    <a:pt x="11011" y="6923"/>
                    <a:pt x="10794" y="7055"/>
                  </a:cubicBezTo>
                  <a:cubicBezTo>
                    <a:pt x="9713" y="7707"/>
                    <a:pt x="9444" y="9170"/>
                    <a:pt x="9671" y="10323"/>
                  </a:cubicBezTo>
                  <a:cubicBezTo>
                    <a:pt x="9753" y="10737"/>
                    <a:pt x="9895" y="11135"/>
                    <a:pt x="10089" y="11505"/>
                  </a:cubicBezTo>
                  <a:lnTo>
                    <a:pt x="10089" y="11505"/>
                  </a:lnTo>
                  <a:cubicBezTo>
                    <a:pt x="9188" y="12258"/>
                    <a:pt x="8109" y="12816"/>
                    <a:pt x="6946" y="13015"/>
                  </a:cubicBezTo>
                  <a:cubicBezTo>
                    <a:pt x="6616" y="13072"/>
                    <a:pt x="6281" y="13100"/>
                    <a:pt x="5946" y="13100"/>
                  </a:cubicBezTo>
                  <a:cubicBezTo>
                    <a:pt x="5093" y="13100"/>
                    <a:pt x="4240" y="12916"/>
                    <a:pt x="3470" y="12545"/>
                  </a:cubicBezTo>
                  <a:cubicBezTo>
                    <a:pt x="2370" y="12013"/>
                    <a:pt x="1550" y="11085"/>
                    <a:pt x="1067" y="9972"/>
                  </a:cubicBezTo>
                  <a:cubicBezTo>
                    <a:pt x="541" y="8762"/>
                    <a:pt x="411" y="7423"/>
                    <a:pt x="480" y="6116"/>
                  </a:cubicBezTo>
                  <a:cubicBezTo>
                    <a:pt x="519" y="5363"/>
                    <a:pt x="619" y="4615"/>
                    <a:pt x="736" y="3870"/>
                  </a:cubicBezTo>
                  <a:cubicBezTo>
                    <a:pt x="841" y="3213"/>
                    <a:pt x="933" y="2545"/>
                    <a:pt x="1096" y="1899"/>
                  </a:cubicBezTo>
                  <a:cubicBezTo>
                    <a:pt x="1243" y="1317"/>
                    <a:pt x="1466" y="736"/>
                    <a:pt x="1888" y="297"/>
                  </a:cubicBezTo>
                  <a:cubicBezTo>
                    <a:pt x="2001" y="180"/>
                    <a:pt x="1900" y="0"/>
                    <a:pt x="178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6"/>
            <p:cNvSpPr/>
            <p:nvPr/>
          </p:nvSpPr>
          <p:spPr>
            <a:xfrm>
              <a:off x="-17" y="4532234"/>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6"/>
            <p:cNvSpPr/>
            <p:nvPr/>
          </p:nvSpPr>
          <p:spPr>
            <a:xfrm>
              <a:off x="978771" y="5170972"/>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6"/>
            <p:cNvSpPr/>
            <p:nvPr/>
          </p:nvSpPr>
          <p:spPr>
            <a:xfrm>
              <a:off x="1248277" y="5076014"/>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6"/>
            <p:cNvSpPr/>
            <p:nvPr/>
          </p:nvSpPr>
          <p:spPr>
            <a:xfrm>
              <a:off x="338262" y="4574856"/>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6"/>
            <p:cNvSpPr/>
            <p:nvPr/>
          </p:nvSpPr>
          <p:spPr>
            <a:xfrm>
              <a:off x="819987" y="5014531"/>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6"/>
            <p:cNvSpPr/>
            <p:nvPr/>
          </p:nvSpPr>
          <p:spPr>
            <a:xfrm>
              <a:off x="-31548" y="5076014"/>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6"/>
            <p:cNvSpPr/>
            <p:nvPr/>
          </p:nvSpPr>
          <p:spPr>
            <a:xfrm>
              <a:off x="39612" y="4133669"/>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6"/>
            <p:cNvSpPr/>
            <p:nvPr/>
          </p:nvSpPr>
          <p:spPr>
            <a:xfrm rot="-7509543">
              <a:off x="8608800" y="4156109"/>
              <a:ext cx="906262" cy="904928"/>
            </a:xfrm>
            <a:custGeom>
              <a:rect b="b" l="l" r="r" t="t"/>
              <a:pathLst>
                <a:path extrusionOk="0" h="13573" w="13593">
                  <a:moveTo>
                    <a:pt x="3897" y="5135"/>
                  </a:moveTo>
                  <a:cubicBezTo>
                    <a:pt x="4220" y="5167"/>
                    <a:pt x="4538" y="5239"/>
                    <a:pt x="4840" y="5348"/>
                  </a:cubicBezTo>
                  <a:cubicBezTo>
                    <a:pt x="5554" y="5605"/>
                    <a:pt x="6192" y="6032"/>
                    <a:pt x="6755" y="6535"/>
                  </a:cubicBezTo>
                  <a:cubicBezTo>
                    <a:pt x="7051" y="6796"/>
                    <a:pt x="7325" y="7081"/>
                    <a:pt x="7584" y="7380"/>
                  </a:cubicBezTo>
                  <a:cubicBezTo>
                    <a:pt x="7832" y="7664"/>
                    <a:pt x="8092" y="7958"/>
                    <a:pt x="8273" y="8291"/>
                  </a:cubicBezTo>
                  <a:cubicBezTo>
                    <a:pt x="8452" y="8619"/>
                    <a:pt x="8559" y="9029"/>
                    <a:pt x="8311" y="9352"/>
                  </a:cubicBezTo>
                  <a:cubicBezTo>
                    <a:pt x="8120" y="9597"/>
                    <a:pt x="7790" y="9719"/>
                    <a:pt x="7487" y="9720"/>
                  </a:cubicBezTo>
                  <a:cubicBezTo>
                    <a:pt x="7486" y="9720"/>
                    <a:pt x="7485" y="9720"/>
                    <a:pt x="7484" y="9720"/>
                  </a:cubicBezTo>
                  <a:cubicBezTo>
                    <a:pt x="6722" y="9720"/>
                    <a:pt x="6067" y="9054"/>
                    <a:pt x="5587" y="8533"/>
                  </a:cubicBezTo>
                  <a:cubicBezTo>
                    <a:pt x="4723" y="7596"/>
                    <a:pt x="4069" y="6408"/>
                    <a:pt x="3897" y="5135"/>
                  </a:cubicBezTo>
                  <a:close/>
                  <a:moveTo>
                    <a:pt x="7609" y="0"/>
                  </a:moveTo>
                  <a:cubicBezTo>
                    <a:pt x="7080" y="0"/>
                    <a:pt x="6552" y="101"/>
                    <a:pt x="6047" y="332"/>
                  </a:cubicBezTo>
                  <a:cubicBezTo>
                    <a:pt x="4732" y="934"/>
                    <a:pt x="3851" y="2267"/>
                    <a:pt x="3600" y="3665"/>
                  </a:cubicBezTo>
                  <a:cubicBezTo>
                    <a:pt x="3534" y="4037"/>
                    <a:pt x="3515" y="4412"/>
                    <a:pt x="3537" y="4784"/>
                  </a:cubicBezTo>
                  <a:lnTo>
                    <a:pt x="3537" y="4784"/>
                  </a:lnTo>
                  <a:cubicBezTo>
                    <a:pt x="3535" y="4784"/>
                    <a:pt x="3532" y="4784"/>
                    <a:pt x="3530" y="4784"/>
                  </a:cubicBezTo>
                  <a:cubicBezTo>
                    <a:pt x="3016" y="4784"/>
                    <a:pt x="2502" y="4882"/>
                    <a:pt x="2025" y="5072"/>
                  </a:cubicBezTo>
                  <a:cubicBezTo>
                    <a:pt x="1406" y="5321"/>
                    <a:pt x="840" y="5748"/>
                    <a:pt x="493" y="6326"/>
                  </a:cubicBezTo>
                  <a:cubicBezTo>
                    <a:pt x="59" y="7049"/>
                    <a:pt x="1" y="7923"/>
                    <a:pt x="177" y="8734"/>
                  </a:cubicBezTo>
                  <a:cubicBezTo>
                    <a:pt x="511" y="10277"/>
                    <a:pt x="1564" y="11653"/>
                    <a:pt x="2866" y="12514"/>
                  </a:cubicBezTo>
                  <a:cubicBezTo>
                    <a:pt x="3922" y="13212"/>
                    <a:pt x="5169" y="13572"/>
                    <a:pt x="6424" y="13572"/>
                  </a:cubicBezTo>
                  <a:cubicBezTo>
                    <a:pt x="6858" y="13572"/>
                    <a:pt x="7292" y="13529"/>
                    <a:pt x="7720" y="13442"/>
                  </a:cubicBezTo>
                  <a:cubicBezTo>
                    <a:pt x="8132" y="13359"/>
                    <a:pt x="8534" y="13234"/>
                    <a:pt x="8921" y="13074"/>
                  </a:cubicBezTo>
                  <a:cubicBezTo>
                    <a:pt x="9092" y="13003"/>
                    <a:pt x="9006" y="12766"/>
                    <a:pt x="8850" y="12766"/>
                  </a:cubicBezTo>
                  <a:cubicBezTo>
                    <a:pt x="8829" y="12766"/>
                    <a:pt x="8807" y="12770"/>
                    <a:pt x="8784" y="12779"/>
                  </a:cubicBezTo>
                  <a:cubicBezTo>
                    <a:pt x="8032" y="13091"/>
                    <a:pt x="7220" y="13248"/>
                    <a:pt x="6409" y="13248"/>
                  </a:cubicBezTo>
                  <a:cubicBezTo>
                    <a:pt x="5627" y="13248"/>
                    <a:pt x="4845" y="13102"/>
                    <a:pt x="4116" y="12807"/>
                  </a:cubicBezTo>
                  <a:cubicBezTo>
                    <a:pt x="2789" y="12271"/>
                    <a:pt x="1660" y="11251"/>
                    <a:pt x="990" y="9989"/>
                  </a:cubicBezTo>
                  <a:cubicBezTo>
                    <a:pt x="314" y="8715"/>
                    <a:pt x="55" y="6986"/>
                    <a:pt x="1245" y="5926"/>
                  </a:cubicBezTo>
                  <a:cubicBezTo>
                    <a:pt x="1867" y="5372"/>
                    <a:pt x="2682" y="5115"/>
                    <a:pt x="3501" y="5115"/>
                  </a:cubicBezTo>
                  <a:cubicBezTo>
                    <a:pt x="3523" y="5115"/>
                    <a:pt x="3546" y="5115"/>
                    <a:pt x="3568" y="5116"/>
                  </a:cubicBezTo>
                  <a:lnTo>
                    <a:pt x="3568" y="5116"/>
                  </a:lnTo>
                  <a:cubicBezTo>
                    <a:pt x="3702" y="6181"/>
                    <a:pt x="4162" y="7210"/>
                    <a:pt x="4790" y="8073"/>
                  </a:cubicBezTo>
                  <a:cubicBezTo>
                    <a:pt x="5019" y="8388"/>
                    <a:pt x="5272" y="8685"/>
                    <a:pt x="5548" y="8960"/>
                  </a:cubicBezTo>
                  <a:cubicBezTo>
                    <a:pt x="5846" y="9260"/>
                    <a:pt x="6167" y="9554"/>
                    <a:pt x="6537" y="9764"/>
                  </a:cubicBezTo>
                  <a:cubicBezTo>
                    <a:pt x="6832" y="9931"/>
                    <a:pt x="7179" y="10034"/>
                    <a:pt x="7516" y="10034"/>
                  </a:cubicBezTo>
                  <a:cubicBezTo>
                    <a:pt x="7902" y="10034"/>
                    <a:pt x="8276" y="9900"/>
                    <a:pt x="8548" y="9575"/>
                  </a:cubicBezTo>
                  <a:cubicBezTo>
                    <a:pt x="9125" y="8883"/>
                    <a:pt x="8535" y="8018"/>
                    <a:pt x="8075" y="7455"/>
                  </a:cubicBezTo>
                  <a:cubicBezTo>
                    <a:pt x="7540" y="6803"/>
                    <a:pt x="6937" y="6194"/>
                    <a:pt x="6240" y="5715"/>
                  </a:cubicBezTo>
                  <a:cubicBezTo>
                    <a:pt x="5593" y="5269"/>
                    <a:pt x="4848" y="4928"/>
                    <a:pt x="4065" y="4820"/>
                  </a:cubicBezTo>
                  <a:cubicBezTo>
                    <a:pt x="3998" y="4811"/>
                    <a:pt x="3931" y="4804"/>
                    <a:pt x="3863" y="4798"/>
                  </a:cubicBezTo>
                  <a:lnTo>
                    <a:pt x="3863" y="4798"/>
                  </a:lnTo>
                  <a:cubicBezTo>
                    <a:pt x="3860" y="4743"/>
                    <a:pt x="3857" y="4687"/>
                    <a:pt x="3855" y="4631"/>
                  </a:cubicBezTo>
                  <a:cubicBezTo>
                    <a:pt x="3814" y="3326"/>
                    <a:pt x="4365" y="1996"/>
                    <a:pt x="5369" y="1148"/>
                  </a:cubicBezTo>
                  <a:cubicBezTo>
                    <a:pt x="5891" y="705"/>
                    <a:pt x="6521" y="427"/>
                    <a:pt x="7201" y="345"/>
                  </a:cubicBezTo>
                  <a:cubicBezTo>
                    <a:pt x="7341" y="329"/>
                    <a:pt x="7482" y="321"/>
                    <a:pt x="7622" y="321"/>
                  </a:cubicBezTo>
                  <a:cubicBezTo>
                    <a:pt x="8254" y="321"/>
                    <a:pt x="8883" y="479"/>
                    <a:pt x="9465" y="723"/>
                  </a:cubicBezTo>
                  <a:cubicBezTo>
                    <a:pt x="10190" y="1027"/>
                    <a:pt x="10856" y="1470"/>
                    <a:pt x="11447" y="1987"/>
                  </a:cubicBezTo>
                  <a:cubicBezTo>
                    <a:pt x="12034" y="2501"/>
                    <a:pt x="12556" y="3148"/>
                    <a:pt x="12697" y="3936"/>
                  </a:cubicBezTo>
                  <a:cubicBezTo>
                    <a:pt x="12765" y="4318"/>
                    <a:pt x="12738" y="4702"/>
                    <a:pt x="12592" y="5062"/>
                  </a:cubicBezTo>
                  <a:cubicBezTo>
                    <a:pt x="12543" y="5186"/>
                    <a:pt x="12648" y="5277"/>
                    <a:pt x="12751" y="5277"/>
                  </a:cubicBezTo>
                  <a:cubicBezTo>
                    <a:pt x="12810" y="5277"/>
                    <a:pt x="12868" y="5248"/>
                    <a:pt x="12897" y="5177"/>
                  </a:cubicBezTo>
                  <a:cubicBezTo>
                    <a:pt x="13593" y="3451"/>
                    <a:pt x="12046" y="1894"/>
                    <a:pt x="10728" y="1033"/>
                  </a:cubicBezTo>
                  <a:cubicBezTo>
                    <a:pt x="9809" y="433"/>
                    <a:pt x="8706" y="0"/>
                    <a:pt x="76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6"/>
            <p:cNvSpPr/>
            <p:nvPr/>
          </p:nvSpPr>
          <p:spPr>
            <a:xfrm>
              <a:off x="8895104" y="488380"/>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6"/>
            <p:cNvSpPr/>
            <p:nvPr/>
          </p:nvSpPr>
          <p:spPr>
            <a:xfrm>
              <a:off x="8877746" y="827409"/>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6"/>
            <p:cNvSpPr/>
            <p:nvPr/>
          </p:nvSpPr>
          <p:spPr>
            <a:xfrm>
              <a:off x="8824077" y="100889"/>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6"/>
            <p:cNvSpPr/>
            <p:nvPr/>
          </p:nvSpPr>
          <p:spPr>
            <a:xfrm>
              <a:off x="8545387" y="396719"/>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6"/>
            <p:cNvSpPr/>
            <p:nvPr/>
          </p:nvSpPr>
          <p:spPr>
            <a:xfrm>
              <a:off x="8699854" y="1163505"/>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6"/>
            <p:cNvSpPr/>
            <p:nvPr/>
          </p:nvSpPr>
          <p:spPr>
            <a:xfrm>
              <a:off x="8824087" y="1433656"/>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6"/>
            <p:cNvSpPr/>
            <p:nvPr/>
          </p:nvSpPr>
          <p:spPr>
            <a:xfrm>
              <a:off x="8058327" y="208502"/>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0" name="Google Shape;160;p6"/>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61" name="Shape 161"/>
        <p:cNvGrpSpPr/>
        <p:nvPr/>
      </p:nvGrpSpPr>
      <p:grpSpPr>
        <a:xfrm>
          <a:off x="0" y="0"/>
          <a:ext cx="0" cy="0"/>
          <a:chOff x="0" y="0"/>
          <a:chExt cx="0" cy="0"/>
        </a:xfrm>
      </p:grpSpPr>
      <p:sp>
        <p:nvSpPr>
          <p:cNvPr id="162" name="Google Shape;162;p7"/>
          <p:cNvSpPr txBox="1"/>
          <p:nvPr>
            <p:ph type="title"/>
          </p:nvPr>
        </p:nvSpPr>
        <p:spPr>
          <a:xfrm>
            <a:off x="1057725" y="954463"/>
            <a:ext cx="3834600" cy="11064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63" name="Google Shape;163;p7"/>
          <p:cNvSpPr txBox="1"/>
          <p:nvPr>
            <p:ph idx="1" type="subTitle"/>
          </p:nvPr>
        </p:nvSpPr>
        <p:spPr>
          <a:xfrm>
            <a:off x="1057725" y="2194938"/>
            <a:ext cx="3834600" cy="21465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4C3230"/>
              </a:buClr>
              <a:buSzPts val="1400"/>
              <a:buFont typeface="Lexend"/>
              <a:buChar char="●"/>
              <a:defRPr/>
            </a:lvl1pPr>
            <a:lvl2pPr lvl="1" rtl="0" algn="ctr">
              <a:lnSpc>
                <a:spcPct val="100000"/>
              </a:lnSpc>
              <a:spcBef>
                <a:spcPts val="0"/>
              </a:spcBef>
              <a:spcAft>
                <a:spcPts val="0"/>
              </a:spcAft>
              <a:buClr>
                <a:srgbClr val="E76A28"/>
              </a:buClr>
              <a:buSzPts val="1600"/>
              <a:buFont typeface="Nunito Light"/>
              <a:buChar char="○"/>
              <a:defRPr/>
            </a:lvl2pPr>
            <a:lvl3pPr lvl="2" rtl="0" algn="ctr">
              <a:lnSpc>
                <a:spcPct val="100000"/>
              </a:lnSpc>
              <a:spcBef>
                <a:spcPts val="1600"/>
              </a:spcBef>
              <a:spcAft>
                <a:spcPts val="0"/>
              </a:spcAft>
              <a:buClr>
                <a:srgbClr val="E76A28"/>
              </a:buClr>
              <a:buSzPts val="1500"/>
              <a:buFont typeface="Nunito Light"/>
              <a:buChar char="■"/>
              <a:defRPr/>
            </a:lvl3pPr>
            <a:lvl4pPr lvl="3" rtl="0" algn="ctr">
              <a:lnSpc>
                <a:spcPct val="100000"/>
              </a:lnSpc>
              <a:spcBef>
                <a:spcPts val="1600"/>
              </a:spcBef>
              <a:spcAft>
                <a:spcPts val="0"/>
              </a:spcAft>
              <a:buClr>
                <a:srgbClr val="E76A28"/>
              </a:buClr>
              <a:buSzPts val="1500"/>
              <a:buFont typeface="Nunito Light"/>
              <a:buChar char="●"/>
              <a:defRPr/>
            </a:lvl4pPr>
            <a:lvl5pPr lvl="4" rtl="0" algn="ctr">
              <a:lnSpc>
                <a:spcPct val="100000"/>
              </a:lnSpc>
              <a:spcBef>
                <a:spcPts val="1600"/>
              </a:spcBef>
              <a:spcAft>
                <a:spcPts val="0"/>
              </a:spcAft>
              <a:buClr>
                <a:srgbClr val="E76A28"/>
              </a:buClr>
              <a:buSzPts val="1400"/>
              <a:buFont typeface="Nunito Light"/>
              <a:buChar char="○"/>
              <a:defRPr/>
            </a:lvl5pPr>
            <a:lvl6pPr lvl="5" rtl="0" algn="ctr">
              <a:lnSpc>
                <a:spcPct val="100000"/>
              </a:lnSpc>
              <a:spcBef>
                <a:spcPts val="1600"/>
              </a:spcBef>
              <a:spcAft>
                <a:spcPts val="0"/>
              </a:spcAft>
              <a:buClr>
                <a:srgbClr val="999999"/>
              </a:buClr>
              <a:buSzPts val="1400"/>
              <a:buFont typeface="Nunito Light"/>
              <a:buChar char="■"/>
              <a:defRPr/>
            </a:lvl6pPr>
            <a:lvl7pPr lvl="6" rtl="0" algn="ctr">
              <a:lnSpc>
                <a:spcPct val="100000"/>
              </a:lnSpc>
              <a:spcBef>
                <a:spcPts val="1600"/>
              </a:spcBef>
              <a:spcAft>
                <a:spcPts val="0"/>
              </a:spcAft>
              <a:buClr>
                <a:srgbClr val="999999"/>
              </a:buClr>
              <a:buSzPts val="1300"/>
              <a:buFont typeface="Nunito Light"/>
              <a:buChar char="●"/>
              <a:defRPr/>
            </a:lvl7pPr>
            <a:lvl8pPr lvl="7" rtl="0" algn="ctr">
              <a:lnSpc>
                <a:spcPct val="100000"/>
              </a:lnSpc>
              <a:spcBef>
                <a:spcPts val="1600"/>
              </a:spcBef>
              <a:spcAft>
                <a:spcPts val="0"/>
              </a:spcAft>
              <a:buClr>
                <a:srgbClr val="999999"/>
              </a:buClr>
              <a:buSzPts val="1300"/>
              <a:buFont typeface="Nunito Light"/>
              <a:buChar char="○"/>
              <a:defRPr/>
            </a:lvl8pPr>
            <a:lvl9pPr lvl="8" rtl="0" algn="ctr">
              <a:lnSpc>
                <a:spcPct val="100000"/>
              </a:lnSpc>
              <a:spcBef>
                <a:spcPts val="1600"/>
              </a:spcBef>
              <a:spcAft>
                <a:spcPts val="1600"/>
              </a:spcAft>
              <a:buClr>
                <a:srgbClr val="999999"/>
              </a:buClr>
              <a:buSzPts val="1400"/>
              <a:buFont typeface="Nunito Light"/>
              <a:buChar char="■"/>
              <a:defRPr/>
            </a:lvl9pPr>
          </a:lstStyle>
          <a:p/>
        </p:txBody>
      </p:sp>
      <p:sp>
        <p:nvSpPr>
          <p:cNvPr id="164" name="Google Shape;164;p7"/>
          <p:cNvSpPr/>
          <p:nvPr>
            <p:ph idx="2" type="pic"/>
          </p:nvPr>
        </p:nvSpPr>
        <p:spPr>
          <a:xfrm>
            <a:off x="5505720" y="533838"/>
            <a:ext cx="2910000" cy="4075800"/>
          </a:xfrm>
          <a:prstGeom prst="round2SameRect">
            <a:avLst>
              <a:gd fmla="val 16667" name="adj1"/>
              <a:gd fmla="val 0" name="adj2"/>
            </a:avLst>
          </a:prstGeom>
          <a:noFill/>
          <a:ln>
            <a:noFill/>
          </a:ln>
        </p:spPr>
      </p:sp>
      <p:grpSp>
        <p:nvGrpSpPr>
          <p:cNvPr id="165" name="Google Shape;165;p7"/>
          <p:cNvGrpSpPr/>
          <p:nvPr/>
        </p:nvGrpSpPr>
        <p:grpSpPr>
          <a:xfrm>
            <a:off x="-1193400" y="-1412551"/>
            <a:ext cx="3747509" cy="3816319"/>
            <a:chOff x="-1193400" y="-1412551"/>
            <a:chExt cx="3747509" cy="3816319"/>
          </a:xfrm>
        </p:grpSpPr>
        <p:sp>
          <p:nvSpPr>
            <p:cNvPr id="166" name="Google Shape;166;p7"/>
            <p:cNvSpPr/>
            <p:nvPr/>
          </p:nvSpPr>
          <p:spPr>
            <a:xfrm flipH="1" rot="10800000">
              <a:off x="-1193400" y="-1412551"/>
              <a:ext cx="3747509" cy="3816319"/>
            </a:xfrm>
            <a:custGeom>
              <a:rect b="b" l="l" r="r" t="t"/>
              <a:pathLst>
                <a:path extrusionOk="0" h="38766" w="38068">
                  <a:moveTo>
                    <a:pt x="8304" y="1"/>
                  </a:moveTo>
                  <a:cubicBezTo>
                    <a:pt x="4220" y="1"/>
                    <a:pt x="1952" y="5744"/>
                    <a:pt x="1239" y="9292"/>
                  </a:cubicBezTo>
                  <a:cubicBezTo>
                    <a:pt x="0" y="15446"/>
                    <a:pt x="1667" y="21663"/>
                    <a:pt x="5457" y="26612"/>
                  </a:cubicBezTo>
                  <a:cubicBezTo>
                    <a:pt x="7875" y="29770"/>
                    <a:pt x="10681" y="32810"/>
                    <a:pt x="13967" y="35078"/>
                  </a:cubicBezTo>
                  <a:cubicBezTo>
                    <a:pt x="16653" y="36931"/>
                    <a:pt x="19798" y="38250"/>
                    <a:pt x="23016" y="38644"/>
                  </a:cubicBezTo>
                  <a:cubicBezTo>
                    <a:pt x="23672" y="38724"/>
                    <a:pt x="24330" y="38766"/>
                    <a:pt x="24989" y="38766"/>
                  </a:cubicBezTo>
                  <a:cubicBezTo>
                    <a:pt x="26063" y="38766"/>
                    <a:pt x="27136" y="38655"/>
                    <a:pt x="28194" y="38418"/>
                  </a:cubicBezTo>
                  <a:cubicBezTo>
                    <a:pt x="35362" y="36816"/>
                    <a:pt x="38067" y="28498"/>
                    <a:pt x="33164" y="22944"/>
                  </a:cubicBezTo>
                  <a:cubicBezTo>
                    <a:pt x="31007" y="20500"/>
                    <a:pt x="27740" y="19079"/>
                    <a:pt x="24487" y="19079"/>
                  </a:cubicBezTo>
                  <a:cubicBezTo>
                    <a:pt x="24308" y="19079"/>
                    <a:pt x="24129" y="19084"/>
                    <a:pt x="23951" y="19092"/>
                  </a:cubicBezTo>
                  <a:cubicBezTo>
                    <a:pt x="22198" y="19178"/>
                    <a:pt x="20480" y="19621"/>
                    <a:pt x="18886" y="20344"/>
                  </a:cubicBezTo>
                  <a:cubicBezTo>
                    <a:pt x="19553" y="18632"/>
                    <a:pt x="19664" y="16695"/>
                    <a:pt x="19099" y="14941"/>
                  </a:cubicBezTo>
                  <a:cubicBezTo>
                    <a:pt x="18426" y="12854"/>
                    <a:pt x="16762" y="11257"/>
                    <a:pt x="14676" y="10607"/>
                  </a:cubicBezTo>
                  <a:cubicBezTo>
                    <a:pt x="14095" y="10427"/>
                    <a:pt x="13490" y="10334"/>
                    <a:pt x="12886" y="10334"/>
                  </a:cubicBezTo>
                  <a:cubicBezTo>
                    <a:pt x="12657" y="10334"/>
                    <a:pt x="12428" y="10347"/>
                    <a:pt x="12200" y="10374"/>
                  </a:cubicBezTo>
                  <a:cubicBezTo>
                    <a:pt x="14161" y="7371"/>
                    <a:pt x="14423" y="2449"/>
                    <a:pt x="10707" y="615"/>
                  </a:cubicBezTo>
                  <a:cubicBezTo>
                    <a:pt x="9845" y="190"/>
                    <a:pt x="9045" y="1"/>
                    <a:pt x="8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7"/>
            <p:cNvSpPr/>
            <p:nvPr/>
          </p:nvSpPr>
          <p:spPr>
            <a:xfrm flipH="1" rot="10800000">
              <a:off x="-31604" y="519168"/>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7"/>
            <p:cNvSpPr/>
            <p:nvPr/>
          </p:nvSpPr>
          <p:spPr>
            <a:xfrm flipH="1" rot="10800000">
              <a:off x="1054971" y="9130"/>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7"/>
            <p:cNvSpPr/>
            <p:nvPr/>
          </p:nvSpPr>
          <p:spPr>
            <a:xfrm flipH="1" rot="10800000">
              <a:off x="-292273" y="1692900"/>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7"/>
            <p:cNvSpPr/>
            <p:nvPr/>
          </p:nvSpPr>
          <p:spPr>
            <a:xfrm flipH="1" rot="10800000">
              <a:off x="89862" y="161818"/>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7"/>
            <p:cNvSpPr/>
            <p:nvPr/>
          </p:nvSpPr>
          <p:spPr>
            <a:xfrm flipH="1" rot="10800000">
              <a:off x="438104" y="558513"/>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7"/>
            <p:cNvSpPr/>
            <p:nvPr/>
          </p:nvSpPr>
          <p:spPr>
            <a:xfrm flipH="1" rot="10800000">
              <a:off x="896187" y="250830"/>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7"/>
            <p:cNvSpPr/>
            <p:nvPr/>
          </p:nvSpPr>
          <p:spPr>
            <a:xfrm flipH="1" rot="10800000">
              <a:off x="-94686" y="1055225"/>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7"/>
            <p:cNvSpPr/>
            <p:nvPr/>
          </p:nvSpPr>
          <p:spPr>
            <a:xfrm flipH="1" rot="10800000">
              <a:off x="364337" y="910343"/>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75" name="Shape 175"/>
        <p:cNvGrpSpPr/>
        <p:nvPr/>
      </p:nvGrpSpPr>
      <p:grpSpPr>
        <a:xfrm>
          <a:off x="0" y="0"/>
          <a:ext cx="0" cy="0"/>
          <a:chOff x="0" y="0"/>
          <a:chExt cx="0" cy="0"/>
        </a:xfrm>
      </p:grpSpPr>
      <p:sp>
        <p:nvSpPr>
          <p:cNvPr id="176" name="Google Shape;176;p8"/>
          <p:cNvSpPr/>
          <p:nvPr/>
        </p:nvSpPr>
        <p:spPr>
          <a:xfrm>
            <a:off x="-1395849" y="2776623"/>
            <a:ext cx="3747509" cy="3816319"/>
          </a:xfrm>
          <a:custGeom>
            <a:rect b="b" l="l" r="r" t="t"/>
            <a:pathLst>
              <a:path extrusionOk="0" h="38766" w="38068">
                <a:moveTo>
                  <a:pt x="8304" y="1"/>
                </a:moveTo>
                <a:cubicBezTo>
                  <a:pt x="4220" y="1"/>
                  <a:pt x="1952" y="5744"/>
                  <a:pt x="1239" y="9292"/>
                </a:cubicBezTo>
                <a:cubicBezTo>
                  <a:pt x="0" y="15446"/>
                  <a:pt x="1667" y="21663"/>
                  <a:pt x="5457" y="26612"/>
                </a:cubicBezTo>
                <a:cubicBezTo>
                  <a:pt x="7875" y="29770"/>
                  <a:pt x="10681" y="32810"/>
                  <a:pt x="13967" y="35078"/>
                </a:cubicBezTo>
                <a:cubicBezTo>
                  <a:pt x="16653" y="36931"/>
                  <a:pt x="19798" y="38250"/>
                  <a:pt x="23016" y="38644"/>
                </a:cubicBezTo>
                <a:cubicBezTo>
                  <a:pt x="23672" y="38724"/>
                  <a:pt x="24330" y="38766"/>
                  <a:pt x="24989" y="38766"/>
                </a:cubicBezTo>
                <a:cubicBezTo>
                  <a:pt x="26063" y="38766"/>
                  <a:pt x="27136" y="38655"/>
                  <a:pt x="28194" y="38418"/>
                </a:cubicBezTo>
                <a:cubicBezTo>
                  <a:pt x="35362" y="36816"/>
                  <a:pt x="38067" y="28498"/>
                  <a:pt x="33164" y="22944"/>
                </a:cubicBezTo>
                <a:cubicBezTo>
                  <a:pt x="31007" y="20500"/>
                  <a:pt x="27740" y="19079"/>
                  <a:pt x="24487" y="19079"/>
                </a:cubicBezTo>
                <a:cubicBezTo>
                  <a:pt x="24308" y="19079"/>
                  <a:pt x="24129" y="19084"/>
                  <a:pt x="23951" y="19092"/>
                </a:cubicBezTo>
                <a:cubicBezTo>
                  <a:pt x="22198" y="19178"/>
                  <a:pt x="20480" y="19621"/>
                  <a:pt x="18886" y="20344"/>
                </a:cubicBezTo>
                <a:cubicBezTo>
                  <a:pt x="19553" y="18632"/>
                  <a:pt x="19664" y="16695"/>
                  <a:pt x="19099" y="14941"/>
                </a:cubicBezTo>
                <a:cubicBezTo>
                  <a:pt x="18426" y="12854"/>
                  <a:pt x="16762" y="11257"/>
                  <a:pt x="14676" y="10607"/>
                </a:cubicBezTo>
                <a:cubicBezTo>
                  <a:pt x="14095" y="10427"/>
                  <a:pt x="13490" y="10334"/>
                  <a:pt x="12886" y="10334"/>
                </a:cubicBezTo>
                <a:cubicBezTo>
                  <a:pt x="12657" y="10334"/>
                  <a:pt x="12428" y="10347"/>
                  <a:pt x="12200" y="10374"/>
                </a:cubicBezTo>
                <a:cubicBezTo>
                  <a:pt x="14161" y="7371"/>
                  <a:pt x="14423" y="2449"/>
                  <a:pt x="10707" y="615"/>
                </a:cubicBezTo>
                <a:cubicBezTo>
                  <a:pt x="9845" y="190"/>
                  <a:pt x="9045" y="1"/>
                  <a:pt x="8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8"/>
          <p:cNvSpPr txBox="1"/>
          <p:nvPr>
            <p:ph type="title"/>
          </p:nvPr>
        </p:nvSpPr>
        <p:spPr>
          <a:xfrm>
            <a:off x="996425" y="1042250"/>
            <a:ext cx="4839300" cy="20130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178" name="Google Shape;178;p8"/>
          <p:cNvGrpSpPr/>
          <p:nvPr/>
        </p:nvGrpSpPr>
        <p:grpSpPr>
          <a:xfrm>
            <a:off x="-68534" y="-1395602"/>
            <a:ext cx="10513505" cy="7759944"/>
            <a:chOff x="-68534" y="-1395602"/>
            <a:chExt cx="10513505" cy="7759944"/>
          </a:xfrm>
        </p:grpSpPr>
        <p:sp>
          <p:nvSpPr>
            <p:cNvPr id="179" name="Google Shape;179;p8"/>
            <p:cNvSpPr/>
            <p:nvPr/>
          </p:nvSpPr>
          <p:spPr>
            <a:xfrm flipH="1">
              <a:off x="6497903" y="2548023"/>
              <a:ext cx="3747509" cy="3816319"/>
            </a:xfrm>
            <a:custGeom>
              <a:rect b="b" l="l" r="r" t="t"/>
              <a:pathLst>
                <a:path extrusionOk="0" h="38766" w="38068">
                  <a:moveTo>
                    <a:pt x="8304" y="1"/>
                  </a:moveTo>
                  <a:cubicBezTo>
                    <a:pt x="4220" y="1"/>
                    <a:pt x="1952" y="5744"/>
                    <a:pt x="1239" y="9292"/>
                  </a:cubicBezTo>
                  <a:cubicBezTo>
                    <a:pt x="0" y="15446"/>
                    <a:pt x="1667" y="21663"/>
                    <a:pt x="5457" y="26612"/>
                  </a:cubicBezTo>
                  <a:cubicBezTo>
                    <a:pt x="7875" y="29770"/>
                    <a:pt x="10681" y="32810"/>
                    <a:pt x="13967" y="35078"/>
                  </a:cubicBezTo>
                  <a:cubicBezTo>
                    <a:pt x="16653" y="36931"/>
                    <a:pt x="19798" y="38250"/>
                    <a:pt x="23016" y="38644"/>
                  </a:cubicBezTo>
                  <a:cubicBezTo>
                    <a:pt x="23672" y="38724"/>
                    <a:pt x="24330" y="38766"/>
                    <a:pt x="24989" y="38766"/>
                  </a:cubicBezTo>
                  <a:cubicBezTo>
                    <a:pt x="26063" y="38766"/>
                    <a:pt x="27136" y="38655"/>
                    <a:pt x="28194" y="38418"/>
                  </a:cubicBezTo>
                  <a:cubicBezTo>
                    <a:pt x="35362" y="36816"/>
                    <a:pt x="38067" y="28498"/>
                    <a:pt x="33164" y="22944"/>
                  </a:cubicBezTo>
                  <a:cubicBezTo>
                    <a:pt x="31007" y="20500"/>
                    <a:pt x="27740" y="19079"/>
                    <a:pt x="24487" y="19079"/>
                  </a:cubicBezTo>
                  <a:cubicBezTo>
                    <a:pt x="24308" y="19079"/>
                    <a:pt x="24129" y="19084"/>
                    <a:pt x="23951" y="19092"/>
                  </a:cubicBezTo>
                  <a:cubicBezTo>
                    <a:pt x="22198" y="19178"/>
                    <a:pt x="20480" y="19621"/>
                    <a:pt x="18886" y="20344"/>
                  </a:cubicBezTo>
                  <a:cubicBezTo>
                    <a:pt x="19553" y="18632"/>
                    <a:pt x="19664" y="16695"/>
                    <a:pt x="19099" y="14941"/>
                  </a:cubicBezTo>
                  <a:cubicBezTo>
                    <a:pt x="18426" y="12854"/>
                    <a:pt x="16762" y="11257"/>
                    <a:pt x="14676" y="10607"/>
                  </a:cubicBezTo>
                  <a:cubicBezTo>
                    <a:pt x="14095" y="10427"/>
                    <a:pt x="13490" y="10334"/>
                    <a:pt x="12886" y="10334"/>
                  </a:cubicBezTo>
                  <a:cubicBezTo>
                    <a:pt x="12657" y="10334"/>
                    <a:pt x="12428" y="10347"/>
                    <a:pt x="12200" y="10374"/>
                  </a:cubicBezTo>
                  <a:cubicBezTo>
                    <a:pt x="14161" y="7371"/>
                    <a:pt x="14423" y="2449"/>
                    <a:pt x="10707" y="615"/>
                  </a:cubicBezTo>
                  <a:cubicBezTo>
                    <a:pt x="9845" y="190"/>
                    <a:pt x="9045" y="1"/>
                    <a:pt x="8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8"/>
            <p:cNvSpPr/>
            <p:nvPr/>
          </p:nvSpPr>
          <p:spPr>
            <a:xfrm>
              <a:off x="8554356" y="3125521"/>
              <a:ext cx="73762" cy="67430"/>
            </a:xfrm>
            <a:custGeom>
              <a:rect b="b" l="l" r="r" t="t"/>
              <a:pathLst>
                <a:path extrusionOk="0" h="1906" w="2085">
                  <a:moveTo>
                    <a:pt x="1171" y="162"/>
                  </a:moveTo>
                  <a:cubicBezTo>
                    <a:pt x="1358" y="162"/>
                    <a:pt x="1530" y="265"/>
                    <a:pt x="1621" y="430"/>
                  </a:cubicBezTo>
                  <a:cubicBezTo>
                    <a:pt x="1523" y="298"/>
                    <a:pt x="1378" y="193"/>
                    <a:pt x="1215" y="193"/>
                  </a:cubicBezTo>
                  <a:cubicBezTo>
                    <a:pt x="1205" y="193"/>
                    <a:pt x="1195" y="193"/>
                    <a:pt x="1184" y="194"/>
                  </a:cubicBezTo>
                  <a:cubicBezTo>
                    <a:pt x="1141" y="198"/>
                    <a:pt x="1101" y="210"/>
                    <a:pt x="1066" y="229"/>
                  </a:cubicBezTo>
                  <a:cubicBezTo>
                    <a:pt x="1042" y="226"/>
                    <a:pt x="1017" y="225"/>
                    <a:pt x="993" y="225"/>
                  </a:cubicBezTo>
                  <a:cubicBezTo>
                    <a:pt x="966" y="225"/>
                    <a:pt x="939" y="227"/>
                    <a:pt x="913" y="230"/>
                  </a:cubicBezTo>
                  <a:cubicBezTo>
                    <a:pt x="924" y="225"/>
                    <a:pt x="934" y="220"/>
                    <a:pt x="944" y="214"/>
                  </a:cubicBezTo>
                  <a:cubicBezTo>
                    <a:pt x="1019" y="178"/>
                    <a:pt x="1096" y="162"/>
                    <a:pt x="1171" y="162"/>
                  </a:cubicBezTo>
                  <a:close/>
                  <a:moveTo>
                    <a:pt x="937" y="345"/>
                  </a:moveTo>
                  <a:lnTo>
                    <a:pt x="937" y="345"/>
                  </a:lnTo>
                  <a:cubicBezTo>
                    <a:pt x="931" y="353"/>
                    <a:pt x="925" y="361"/>
                    <a:pt x="921" y="369"/>
                  </a:cubicBezTo>
                  <a:cubicBezTo>
                    <a:pt x="855" y="474"/>
                    <a:pt x="868" y="599"/>
                    <a:pt x="918" y="710"/>
                  </a:cubicBezTo>
                  <a:cubicBezTo>
                    <a:pt x="929" y="733"/>
                    <a:pt x="941" y="755"/>
                    <a:pt x="954" y="777"/>
                  </a:cubicBezTo>
                  <a:cubicBezTo>
                    <a:pt x="913" y="759"/>
                    <a:pt x="877" y="734"/>
                    <a:pt x="848" y="702"/>
                  </a:cubicBezTo>
                  <a:cubicBezTo>
                    <a:pt x="737" y="577"/>
                    <a:pt x="760" y="383"/>
                    <a:pt x="937" y="345"/>
                  </a:cubicBezTo>
                  <a:close/>
                  <a:moveTo>
                    <a:pt x="1101" y="347"/>
                  </a:moveTo>
                  <a:lnTo>
                    <a:pt x="1101" y="347"/>
                  </a:lnTo>
                  <a:cubicBezTo>
                    <a:pt x="1248" y="370"/>
                    <a:pt x="1409" y="447"/>
                    <a:pt x="1474" y="560"/>
                  </a:cubicBezTo>
                  <a:cubicBezTo>
                    <a:pt x="1512" y="627"/>
                    <a:pt x="1512" y="702"/>
                    <a:pt x="1490" y="777"/>
                  </a:cubicBezTo>
                  <a:cubicBezTo>
                    <a:pt x="1458" y="791"/>
                    <a:pt x="1422" y="800"/>
                    <a:pt x="1384" y="804"/>
                  </a:cubicBezTo>
                  <a:cubicBezTo>
                    <a:pt x="1347" y="781"/>
                    <a:pt x="1311" y="755"/>
                    <a:pt x="1276" y="729"/>
                  </a:cubicBezTo>
                  <a:cubicBezTo>
                    <a:pt x="1215" y="680"/>
                    <a:pt x="1143" y="640"/>
                    <a:pt x="1103" y="571"/>
                  </a:cubicBezTo>
                  <a:cubicBezTo>
                    <a:pt x="1063" y="503"/>
                    <a:pt x="1042" y="404"/>
                    <a:pt x="1101" y="347"/>
                  </a:cubicBezTo>
                  <a:close/>
                  <a:moveTo>
                    <a:pt x="1665" y="937"/>
                  </a:moveTo>
                  <a:cubicBezTo>
                    <a:pt x="1662" y="950"/>
                    <a:pt x="1658" y="963"/>
                    <a:pt x="1653" y="976"/>
                  </a:cubicBezTo>
                  <a:cubicBezTo>
                    <a:pt x="1647" y="972"/>
                    <a:pt x="1642" y="966"/>
                    <a:pt x="1636" y="962"/>
                  </a:cubicBezTo>
                  <a:cubicBezTo>
                    <a:pt x="1646" y="954"/>
                    <a:pt x="1656" y="946"/>
                    <a:pt x="1665" y="937"/>
                  </a:cubicBezTo>
                  <a:close/>
                  <a:moveTo>
                    <a:pt x="631" y="463"/>
                  </a:moveTo>
                  <a:lnTo>
                    <a:pt x="631" y="463"/>
                  </a:lnTo>
                  <a:cubicBezTo>
                    <a:pt x="599" y="583"/>
                    <a:pt x="632" y="723"/>
                    <a:pt x="705" y="823"/>
                  </a:cubicBezTo>
                  <a:cubicBezTo>
                    <a:pt x="826" y="994"/>
                    <a:pt x="1042" y="1048"/>
                    <a:pt x="1243" y="1052"/>
                  </a:cubicBezTo>
                  <a:cubicBezTo>
                    <a:pt x="1259" y="1064"/>
                    <a:pt x="1276" y="1075"/>
                    <a:pt x="1295" y="1087"/>
                  </a:cubicBezTo>
                  <a:cubicBezTo>
                    <a:pt x="1184" y="1196"/>
                    <a:pt x="1027" y="1266"/>
                    <a:pt x="881" y="1266"/>
                  </a:cubicBezTo>
                  <a:cubicBezTo>
                    <a:pt x="732" y="1266"/>
                    <a:pt x="593" y="1193"/>
                    <a:pt x="524" y="1014"/>
                  </a:cubicBezTo>
                  <a:cubicBezTo>
                    <a:pt x="449" y="816"/>
                    <a:pt x="508" y="619"/>
                    <a:pt x="631" y="463"/>
                  </a:cubicBezTo>
                  <a:close/>
                  <a:moveTo>
                    <a:pt x="482" y="364"/>
                  </a:moveTo>
                  <a:lnTo>
                    <a:pt x="482" y="364"/>
                  </a:lnTo>
                  <a:cubicBezTo>
                    <a:pt x="259" y="653"/>
                    <a:pt x="198" y="1067"/>
                    <a:pt x="507" y="1336"/>
                  </a:cubicBezTo>
                  <a:cubicBezTo>
                    <a:pt x="621" y="1436"/>
                    <a:pt x="751" y="1478"/>
                    <a:pt x="882" y="1478"/>
                  </a:cubicBezTo>
                  <a:cubicBezTo>
                    <a:pt x="1102" y="1478"/>
                    <a:pt x="1322" y="1358"/>
                    <a:pt x="1471" y="1182"/>
                  </a:cubicBezTo>
                  <a:cubicBezTo>
                    <a:pt x="1496" y="1190"/>
                    <a:pt x="1522" y="1196"/>
                    <a:pt x="1547" y="1199"/>
                  </a:cubicBezTo>
                  <a:cubicBezTo>
                    <a:pt x="1471" y="1317"/>
                    <a:pt x="1366" y="1419"/>
                    <a:pt x="1247" y="1495"/>
                  </a:cubicBezTo>
                  <a:cubicBezTo>
                    <a:pt x="1120" y="1574"/>
                    <a:pt x="961" y="1623"/>
                    <a:pt x="808" y="1623"/>
                  </a:cubicBezTo>
                  <a:cubicBezTo>
                    <a:pt x="595" y="1623"/>
                    <a:pt x="397" y="1528"/>
                    <a:pt x="322" y="1291"/>
                  </a:cubicBezTo>
                  <a:cubicBezTo>
                    <a:pt x="227" y="986"/>
                    <a:pt x="274" y="605"/>
                    <a:pt x="482" y="364"/>
                  </a:cubicBezTo>
                  <a:close/>
                  <a:moveTo>
                    <a:pt x="1163" y="1"/>
                  </a:moveTo>
                  <a:cubicBezTo>
                    <a:pt x="996" y="1"/>
                    <a:pt x="837" y="65"/>
                    <a:pt x="693" y="163"/>
                  </a:cubicBezTo>
                  <a:cubicBezTo>
                    <a:pt x="690" y="165"/>
                    <a:pt x="688" y="166"/>
                    <a:pt x="686" y="169"/>
                  </a:cubicBezTo>
                  <a:cubicBezTo>
                    <a:pt x="200" y="207"/>
                    <a:pt x="0" y="951"/>
                    <a:pt x="92" y="1348"/>
                  </a:cubicBezTo>
                  <a:cubicBezTo>
                    <a:pt x="181" y="1724"/>
                    <a:pt x="500" y="1906"/>
                    <a:pt x="838" y="1906"/>
                  </a:cubicBezTo>
                  <a:cubicBezTo>
                    <a:pt x="1003" y="1906"/>
                    <a:pt x="1172" y="1862"/>
                    <a:pt x="1321" y="1777"/>
                  </a:cubicBezTo>
                  <a:cubicBezTo>
                    <a:pt x="1770" y="1520"/>
                    <a:pt x="2084" y="983"/>
                    <a:pt x="1854" y="475"/>
                  </a:cubicBezTo>
                  <a:cubicBezTo>
                    <a:pt x="1760" y="264"/>
                    <a:pt x="1579" y="99"/>
                    <a:pt x="1356" y="31"/>
                  </a:cubicBezTo>
                  <a:cubicBezTo>
                    <a:pt x="1291" y="10"/>
                    <a:pt x="1226" y="1"/>
                    <a:pt x="11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8"/>
            <p:cNvSpPr/>
            <p:nvPr/>
          </p:nvSpPr>
          <p:spPr>
            <a:xfrm rot="-5400000">
              <a:off x="8733731" y="3412582"/>
              <a:ext cx="55575" cy="40500"/>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8"/>
            <p:cNvSpPr/>
            <p:nvPr/>
          </p:nvSpPr>
          <p:spPr>
            <a:xfrm>
              <a:off x="-5453" y="4660934"/>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8"/>
            <p:cNvSpPr/>
            <p:nvPr/>
          </p:nvSpPr>
          <p:spPr>
            <a:xfrm>
              <a:off x="1380172" y="4965734"/>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8"/>
            <p:cNvSpPr/>
            <p:nvPr/>
          </p:nvSpPr>
          <p:spPr>
            <a:xfrm>
              <a:off x="116014" y="5103544"/>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8"/>
            <p:cNvSpPr/>
            <p:nvPr/>
          </p:nvSpPr>
          <p:spPr>
            <a:xfrm>
              <a:off x="464255" y="5005068"/>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8"/>
            <p:cNvSpPr/>
            <p:nvPr/>
          </p:nvSpPr>
          <p:spPr>
            <a:xfrm>
              <a:off x="922339" y="5014531"/>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8"/>
            <p:cNvSpPr/>
            <p:nvPr/>
          </p:nvSpPr>
          <p:spPr>
            <a:xfrm>
              <a:off x="-68534" y="4155089"/>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8"/>
            <p:cNvSpPr/>
            <p:nvPr/>
          </p:nvSpPr>
          <p:spPr>
            <a:xfrm>
              <a:off x="314289" y="4355019"/>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8"/>
            <p:cNvSpPr/>
            <p:nvPr/>
          </p:nvSpPr>
          <p:spPr>
            <a:xfrm rot="10800000">
              <a:off x="6697461" y="-1395602"/>
              <a:ext cx="3747509" cy="3816319"/>
            </a:xfrm>
            <a:custGeom>
              <a:rect b="b" l="l" r="r" t="t"/>
              <a:pathLst>
                <a:path extrusionOk="0" h="38766" w="38068">
                  <a:moveTo>
                    <a:pt x="8304" y="1"/>
                  </a:moveTo>
                  <a:cubicBezTo>
                    <a:pt x="4220" y="1"/>
                    <a:pt x="1952" y="5744"/>
                    <a:pt x="1239" y="9292"/>
                  </a:cubicBezTo>
                  <a:cubicBezTo>
                    <a:pt x="0" y="15446"/>
                    <a:pt x="1667" y="21663"/>
                    <a:pt x="5457" y="26612"/>
                  </a:cubicBezTo>
                  <a:cubicBezTo>
                    <a:pt x="7875" y="29770"/>
                    <a:pt x="10681" y="32810"/>
                    <a:pt x="13967" y="35078"/>
                  </a:cubicBezTo>
                  <a:cubicBezTo>
                    <a:pt x="16653" y="36931"/>
                    <a:pt x="19798" y="38250"/>
                    <a:pt x="23016" y="38644"/>
                  </a:cubicBezTo>
                  <a:cubicBezTo>
                    <a:pt x="23672" y="38724"/>
                    <a:pt x="24330" y="38766"/>
                    <a:pt x="24989" y="38766"/>
                  </a:cubicBezTo>
                  <a:cubicBezTo>
                    <a:pt x="26063" y="38766"/>
                    <a:pt x="27136" y="38655"/>
                    <a:pt x="28194" y="38418"/>
                  </a:cubicBezTo>
                  <a:cubicBezTo>
                    <a:pt x="35362" y="36816"/>
                    <a:pt x="38067" y="28498"/>
                    <a:pt x="33164" y="22944"/>
                  </a:cubicBezTo>
                  <a:cubicBezTo>
                    <a:pt x="31007" y="20500"/>
                    <a:pt x="27740" y="19079"/>
                    <a:pt x="24487" y="19079"/>
                  </a:cubicBezTo>
                  <a:cubicBezTo>
                    <a:pt x="24308" y="19079"/>
                    <a:pt x="24129" y="19084"/>
                    <a:pt x="23951" y="19092"/>
                  </a:cubicBezTo>
                  <a:cubicBezTo>
                    <a:pt x="22198" y="19178"/>
                    <a:pt x="20480" y="19621"/>
                    <a:pt x="18886" y="20344"/>
                  </a:cubicBezTo>
                  <a:cubicBezTo>
                    <a:pt x="19553" y="18632"/>
                    <a:pt x="19664" y="16695"/>
                    <a:pt x="19099" y="14941"/>
                  </a:cubicBezTo>
                  <a:cubicBezTo>
                    <a:pt x="18426" y="12854"/>
                    <a:pt x="16762" y="11257"/>
                    <a:pt x="14676" y="10607"/>
                  </a:cubicBezTo>
                  <a:cubicBezTo>
                    <a:pt x="14095" y="10427"/>
                    <a:pt x="13490" y="10334"/>
                    <a:pt x="12886" y="10334"/>
                  </a:cubicBezTo>
                  <a:cubicBezTo>
                    <a:pt x="12657" y="10334"/>
                    <a:pt x="12428" y="10347"/>
                    <a:pt x="12200" y="10374"/>
                  </a:cubicBezTo>
                  <a:cubicBezTo>
                    <a:pt x="14161" y="7371"/>
                    <a:pt x="14423" y="2449"/>
                    <a:pt x="10707" y="615"/>
                  </a:cubicBezTo>
                  <a:cubicBezTo>
                    <a:pt x="9845" y="190"/>
                    <a:pt x="9045" y="1"/>
                    <a:pt x="83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8"/>
            <p:cNvSpPr/>
            <p:nvPr/>
          </p:nvSpPr>
          <p:spPr>
            <a:xfrm rot="10800000">
              <a:off x="9053966" y="383716"/>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8"/>
            <p:cNvSpPr/>
            <p:nvPr/>
          </p:nvSpPr>
          <p:spPr>
            <a:xfrm rot="10800000">
              <a:off x="7967391" y="-126321"/>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8"/>
            <p:cNvSpPr/>
            <p:nvPr/>
          </p:nvSpPr>
          <p:spPr>
            <a:xfrm rot="10800000">
              <a:off x="9251558" y="1557448"/>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8"/>
            <p:cNvSpPr/>
            <p:nvPr/>
          </p:nvSpPr>
          <p:spPr>
            <a:xfrm rot="10800000">
              <a:off x="9011746" y="26366"/>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8"/>
            <p:cNvSpPr/>
            <p:nvPr/>
          </p:nvSpPr>
          <p:spPr>
            <a:xfrm rot="10800000">
              <a:off x="8663256" y="423062"/>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8"/>
            <p:cNvSpPr/>
            <p:nvPr/>
          </p:nvSpPr>
          <p:spPr>
            <a:xfrm rot="10800000">
              <a:off x="8205421" y="115379"/>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8"/>
            <p:cNvSpPr/>
            <p:nvPr/>
          </p:nvSpPr>
          <p:spPr>
            <a:xfrm rot="10800000">
              <a:off x="9053970" y="919773"/>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8"/>
            <p:cNvSpPr/>
            <p:nvPr/>
          </p:nvSpPr>
          <p:spPr>
            <a:xfrm rot="10800000">
              <a:off x="8737271" y="774891"/>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98" name="Shape 198"/>
        <p:cNvGrpSpPr/>
        <p:nvPr/>
      </p:nvGrpSpPr>
      <p:grpSpPr>
        <a:xfrm>
          <a:off x="0" y="0"/>
          <a:ext cx="0" cy="0"/>
          <a:chOff x="0" y="0"/>
          <a:chExt cx="0" cy="0"/>
        </a:xfrm>
      </p:grpSpPr>
      <p:grpSp>
        <p:nvGrpSpPr>
          <p:cNvPr id="199" name="Google Shape;199;p9"/>
          <p:cNvGrpSpPr/>
          <p:nvPr/>
        </p:nvGrpSpPr>
        <p:grpSpPr>
          <a:xfrm>
            <a:off x="-1193400" y="-1412551"/>
            <a:ext cx="10919646" cy="7319692"/>
            <a:chOff x="-1193400" y="-1412551"/>
            <a:chExt cx="10919646" cy="7319692"/>
          </a:xfrm>
        </p:grpSpPr>
        <p:sp>
          <p:nvSpPr>
            <p:cNvPr id="200" name="Google Shape;200;p9"/>
            <p:cNvSpPr/>
            <p:nvPr/>
          </p:nvSpPr>
          <p:spPr>
            <a:xfrm flipH="1" rot="10800000">
              <a:off x="-1193400" y="-1412551"/>
              <a:ext cx="3747509" cy="3816319"/>
            </a:xfrm>
            <a:custGeom>
              <a:rect b="b" l="l" r="r" t="t"/>
              <a:pathLst>
                <a:path extrusionOk="0" h="38766" w="38068">
                  <a:moveTo>
                    <a:pt x="8304" y="1"/>
                  </a:moveTo>
                  <a:cubicBezTo>
                    <a:pt x="4220" y="1"/>
                    <a:pt x="1952" y="5744"/>
                    <a:pt x="1239" y="9292"/>
                  </a:cubicBezTo>
                  <a:cubicBezTo>
                    <a:pt x="0" y="15446"/>
                    <a:pt x="1667" y="21663"/>
                    <a:pt x="5457" y="26612"/>
                  </a:cubicBezTo>
                  <a:cubicBezTo>
                    <a:pt x="7875" y="29770"/>
                    <a:pt x="10681" y="32810"/>
                    <a:pt x="13967" y="35078"/>
                  </a:cubicBezTo>
                  <a:cubicBezTo>
                    <a:pt x="16653" y="36931"/>
                    <a:pt x="19798" y="38250"/>
                    <a:pt x="23016" y="38644"/>
                  </a:cubicBezTo>
                  <a:cubicBezTo>
                    <a:pt x="23672" y="38724"/>
                    <a:pt x="24330" y="38766"/>
                    <a:pt x="24989" y="38766"/>
                  </a:cubicBezTo>
                  <a:cubicBezTo>
                    <a:pt x="26063" y="38766"/>
                    <a:pt x="27136" y="38655"/>
                    <a:pt x="28194" y="38418"/>
                  </a:cubicBezTo>
                  <a:cubicBezTo>
                    <a:pt x="35362" y="36816"/>
                    <a:pt x="38067" y="28498"/>
                    <a:pt x="33164" y="22944"/>
                  </a:cubicBezTo>
                  <a:cubicBezTo>
                    <a:pt x="31007" y="20500"/>
                    <a:pt x="27740" y="19079"/>
                    <a:pt x="24487" y="19079"/>
                  </a:cubicBezTo>
                  <a:cubicBezTo>
                    <a:pt x="24308" y="19079"/>
                    <a:pt x="24129" y="19084"/>
                    <a:pt x="23951" y="19092"/>
                  </a:cubicBezTo>
                  <a:cubicBezTo>
                    <a:pt x="22198" y="19178"/>
                    <a:pt x="20480" y="19621"/>
                    <a:pt x="18886" y="20344"/>
                  </a:cubicBezTo>
                  <a:cubicBezTo>
                    <a:pt x="19553" y="18632"/>
                    <a:pt x="19664" y="16695"/>
                    <a:pt x="19099" y="14941"/>
                  </a:cubicBezTo>
                  <a:cubicBezTo>
                    <a:pt x="18426" y="12854"/>
                    <a:pt x="16762" y="11257"/>
                    <a:pt x="14676" y="10607"/>
                  </a:cubicBezTo>
                  <a:cubicBezTo>
                    <a:pt x="14095" y="10427"/>
                    <a:pt x="13490" y="10334"/>
                    <a:pt x="12886" y="10334"/>
                  </a:cubicBezTo>
                  <a:cubicBezTo>
                    <a:pt x="12657" y="10334"/>
                    <a:pt x="12428" y="10347"/>
                    <a:pt x="12200" y="10374"/>
                  </a:cubicBezTo>
                  <a:cubicBezTo>
                    <a:pt x="14161" y="7371"/>
                    <a:pt x="14423" y="2449"/>
                    <a:pt x="10707" y="615"/>
                  </a:cubicBezTo>
                  <a:cubicBezTo>
                    <a:pt x="9845" y="190"/>
                    <a:pt x="9045" y="1"/>
                    <a:pt x="83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9"/>
            <p:cNvSpPr/>
            <p:nvPr/>
          </p:nvSpPr>
          <p:spPr>
            <a:xfrm flipH="1" rot="10800000">
              <a:off x="6991758" y="3603739"/>
              <a:ext cx="2734488" cy="2303402"/>
            </a:xfrm>
            <a:custGeom>
              <a:rect b="b" l="l" r="r" t="t"/>
              <a:pathLst>
                <a:path extrusionOk="0" h="34074" w="40451">
                  <a:moveTo>
                    <a:pt x="14296" y="0"/>
                  </a:moveTo>
                  <a:cubicBezTo>
                    <a:pt x="13558" y="0"/>
                    <a:pt x="12823" y="44"/>
                    <a:pt x="12095" y="134"/>
                  </a:cubicBezTo>
                  <a:cubicBezTo>
                    <a:pt x="10377" y="347"/>
                    <a:pt x="8701" y="823"/>
                    <a:pt x="7143" y="1607"/>
                  </a:cubicBezTo>
                  <a:cubicBezTo>
                    <a:pt x="601" y="4893"/>
                    <a:pt x="1" y="13593"/>
                    <a:pt x="6087" y="17775"/>
                  </a:cubicBezTo>
                  <a:cubicBezTo>
                    <a:pt x="7985" y="19079"/>
                    <a:pt x="10299" y="19751"/>
                    <a:pt x="12606" y="19751"/>
                  </a:cubicBezTo>
                  <a:cubicBezTo>
                    <a:pt x="13731" y="19751"/>
                    <a:pt x="14855" y="19591"/>
                    <a:pt x="15928" y="19266"/>
                  </a:cubicBezTo>
                  <a:cubicBezTo>
                    <a:pt x="17603" y="18759"/>
                    <a:pt x="19157" y="17915"/>
                    <a:pt x="20524" y="16828"/>
                  </a:cubicBezTo>
                  <a:lnTo>
                    <a:pt x="20524" y="16828"/>
                  </a:lnTo>
                  <a:cubicBezTo>
                    <a:pt x="20294" y="18646"/>
                    <a:pt x="20655" y="20545"/>
                    <a:pt x="21626" y="22105"/>
                  </a:cubicBezTo>
                  <a:cubicBezTo>
                    <a:pt x="22783" y="23960"/>
                    <a:pt x="24779" y="25100"/>
                    <a:pt x="26953" y="25224"/>
                  </a:cubicBezTo>
                  <a:cubicBezTo>
                    <a:pt x="27066" y="25230"/>
                    <a:pt x="27178" y="25233"/>
                    <a:pt x="27291" y="25233"/>
                  </a:cubicBezTo>
                  <a:cubicBezTo>
                    <a:pt x="28013" y="25233"/>
                    <a:pt x="28730" y="25104"/>
                    <a:pt x="29403" y="24850"/>
                  </a:cubicBezTo>
                  <a:lnTo>
                    <a:pt x="29403" y="24850"/>
                  </a:lnTo>
                  <a:cubicBezTo>
                    <a:pt x="28237" y="28229"/>
                    <a:pt x="29175" y="33052"/>
                    <a:pt x="33211" y="33925"/>
                  </a:cubicBezTo>
                  <a:cubicBezTo>
                    <a:pt x="33680" y="34026"/>
                    <a:pt x="34119" y="34074"/>
                    <a:pt x="34531" y="34074"/>
                  </a:cubicBezTo>
                  <a:cubicBezTo>
                    <a:pt x="39481" y="34074"/>
                    <a:pt x="40450" y="27170"/>
                    <a:pt x="40266" y="23240"/>
                  </a:cubicBezTo>
                  <a:cubicBezTo>
                    <a:pt x="39972" y="16988"/>
                    <a:pt x="36853" y="11380"/>
                    <a:pt x="31989" y="7514"/>
                  </a:cubicBezTo>
                  <a:cubicBezTo>
                    <a:pt x="28886" y="5046"/>
                    <a:pt x="25437" y="2787"/>
                    <a:pt x="21709" y="1390"/>
                  </a:cubicBezTo>
                  <a:cubicBezTo>
                    <a:pt x="19354" y="507"/>
                    <a:pt x="16810" y="0"/>
                    <a:pt x="1429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9"/>
            <p:cNvSpPr/>
            <p:nvPr/>
          </p:nvSpPr>
          <p:spPr>
            <a:xfrm flipH="1" rot="-1293459">
              <a:off x="6718348" y="4156117"/>
              <a:ext cx="906263" cy="904929"/>
            </a:xfrm>
            <a:custGeom>
              <a:rect b="b" l="l" r="r" t="t"/>
              <a:pathLst>
                <a:path extrusionOk="0" h="13573" w="13593">
                  <a:moveTo>
                    <a:pt x="3897" y="5135"/>
                  </a:moveTo>
                  <a:cubicBezTo>
                    <a:pt x="4220" y="5167"/>
                    <a:pt x="4538" y="5239"/>
                    <a:pt x="4840" y="5348"/>
                  </a:cubicBezTo>
                  <a:cubicBezTo>
                    <a:pt x="5554" y="5605"/>
                    <a:pt x="6192" y="6032"/>
                    <a:pt x="6755" y="6535"/>
                  </a:cubicBezTo>
                  <a:cubicBezTo>
                    <a:pt x="7051" y="6796"/>
                    <a:pt x="7325" y="7081"/>
                    <a:pt x="7584" y="7380"/>
                  </a:cubicBezTo>
                  <a:cubicBezTo>
                    <a:pt x="7832" y="7664"/>
                    <a:pt x="8092" y="7958"/>
                    <a:pt x="8273" y="8291"/>
                  </a:cubicBezTo>
                  <a:cubicBezTo>
                    <a:pt x="8452" y="8619"/>
                    <a:pt x="8559" y="9029"/>
                    <a:pt x="8311" y="9352"/>
                  </a:cubicBezTo>
                  <a:cubicBezTo>
                    <a:pt x="8120" y="9597"/>
                    <a:pt x="7790" y="9719"/>
                    <a:pt x="7487" y="9720"/>
                  </a:cubicBezTo>
                  <a:cubicBezTo>
                    <a:pt x="7486" y="9720"/>
                    <a:pt x="7485" y="9720"/>
                    <a:pt x="7484" y="9720"/>
                  </a:cubicBezTo>
                  <a:cubicBezTo>
                    <a:pt x="6722" y="9720"/>
                    <a:pt x="6067" y="9054"/>
                    <a:pt x="5587" y="8533"/>
                  </a:cubicBezTo>
                  <a:cubicBezTo>
                    <a:pt x="4723" y="7596"/>
                    <a:pt x="4069" y="6408"/>
                    <a:pt x="3897" y="5135"/>
                  </a:cubicBezTo>
                  <a:close/>
                  <a:moveTo>
                    <a:pt x="7609" y="0"/>
                  </a:moveTo>
                  <a:cubicBezTo>
                    <a:pt x="7080" y="0"/>
                    <a:pt x="6552" y="101"/>
                    <a:pt x="6047" y="332"/>
                  </a:cubicBezTo>
                  <a:cubicBezTo>
                    <a:pt x="4732" y="934"/>
                    <a:pt x="3851" y="2267"/>
                    <a:pt x="3600" y="3665"/>
                  </a:cubicBezTo>
                  <a:cubicBezTo>
                    <a:pt x="3534" y="4037"/>
                    <a:pt x="3515" y="4412"/>
                    <a:pt x="3537" y="4784"/>
                  </a:cubicBezTo>
                  <a:lnTo>
                    <a:pt x="3537" y="4784"/>
                  </a:lnTo>
                  <a:cubicBezTo>
                    <a:pt x="3535" y="4784"/>
                    <a:pt x="3532" y="4784"/>
                    <a:pt x="3530" y="4784"/>
                  </a:cubicBezTo>
                  <a:cubicBezTo>
                    <a:pt x="3016" y="4784"/>
                    <a:pt x="2502" y="4882"/>
                    <a:pt x="2025" y="5072"/>
                  </a:cubicBezTo>
                  <a:cubicBezTo>
                    <a:pt x="1406" y="5321"/>
                    <a:pt x="840" y="5748"/>
                    <a:pt x="493" y="6326"/>
                  </a:cubicBezTo>
                  <a:cubicBezTo>
                    <a:pt x="59" y="7049"/>
                    <a:pt x="1" y="7923"/>
                    <a:pt x="177" y="8734"/>
                  </a:cubicBezTo>
                  <a:cubicBezTo>
                    <a:pt x="511" y="10277"/>
                    <a:pt x="1564" y="11653"/>
                    <a:pt x="2866" y="12514"/>
                  </a:cubicBezTo>
                  <a:cubicBezTo>
                    <a:pt x="3922" y="13212"/>
                    <a:pt x="5169" y="13572"/>
                    <a:pt x="6424" y="13572"/>
                  </a:cubicBezTo>
                  <a:cubicBezTo>
                    <a:pt x="6858" y="13572"/>
                    <a:pt x="7292" y="13529"/>
                    <a:pt x="7720" y="13442"/>
                  </a:cubicBezTo>
                  <a:cubicBezTo>
                    <a:pt x="8132" y="13359"/>
                    <a:pt x="8534" y="13234"/>
                    <a:pt x="8921" y="13074"/>
                  </a:cubicBezTo>
                  <a:cubicBezTo>
                    <a:pt x="9092" y="13003"/>
                    <a:pt x="9006" y="12766"/>
                    <a:pt x="8850" y="12766"/>
                  </a:cubicBezTo>
                  <a:cubicBezTo>
                    <a:pt x="8829" y="12766"/>
                    <a:pt x="8807" y="12770"/>
                    <a:pt x="8784" y="12779"/>
                  </a:cubicBezTo>
                  <a:cubicBezTo>
                    <a:pt x="8032" y="13091"/>
                    <a:pt x="7220" y="13248"/>
                    <a:pt x="6409" y="13248"/>
                  </a:cubicBezTo>
                  <a:cubicBezTo>
                    <a:pt x="5627" y="13248"/>
                    <a:pt x="4845" y="13102"/>
                    <a:pt x="4116" y="12807"/>
                  </a:cubicBezTo>
                  <a:cubicBezTo>
                    <a:pt x="2789" y="12271"/>
                    <a:pt x="1660" y="11251"/>
                    <a:pt x="990" y="9989"/>
                  </a:cubicBezTo>
                  <a:cubicBezTo>
                    <a:pt x="314" y="8715"/>
                    <a:pt x="55" y="6986"/>
                    <a:pt x="1245" y="5926"/>
                  </a:cubicBezTo>
                  <a:cubicBezTo>
                    <a:pt x="1867" y="5372"/>
                    <a:pt x="2682" y="5115"/>
                    <a:pt x="3501" y="5115"/>
                  </a:cubicBezTo>
                  <a:cubicBezTo>
                    <a:pt x="3523" y="5115"/>
                    <a:pt x="3546" y="5115"/>
                    <a:pt x="3568" y="5116"/>
                  </a:cubicBezTo>
                  <a:lnTo>
                    <a:pt x="3568" y="5116"/>
                  </a:lnTo>
                  <a:cubicBezTo>
                    <a:pt x="3702" y="6181"/>
                    <a:pt x="4162" y="7210"/>
                    <a:pt x="4790" y="8073"/>
                  </a:cubicBezTo>
                  <a:cubicBezTo>
                    <a:pt x="5019" y="8388"/>
                    <a:pt x="5272" y="8685"/>
                    <a:pt x="5548" y="8960"/>
                  </a:cubicBezTo>
                  <a:cubicBezTo>
                    <a:pt x="5846" y="9260"/>
                    <a:pt x="6167" y="9554"/>
                    <a:pt x="6537" y="9764"/>
                  </a:cubicBezTo>
                  <a:cubicBezTo>
                    <a:pt x="6832" y="9931"/>
                    <a:pt x="7179" y="10034"/>
                    <a:pt x="7516" y="10034"/>
                  </a:cubicBezTo>
                  <a:cubicBezTo>
                    <a:pt x="7902" y="10034"/>
                    <a:pt x="8276" y="9900"/>
                    <a:pt x="8548" y="9575"/>
                  </a:cubicBezTo>
                  <a:cubicBezTo>
                    <a:pt x="9125" y="8883"/>
                    <a:pt x="8535" y="8018"/>
                    <a:pt x="8075" y="7455"/>
                  </a:cubicBezTo>
                  <a:cubicBezTo>
                    <a:pt x="7540" y="6803"/>
                    <a:pt x="6937" y="6194"/>
                    <a:pt x="6240" y="5715"/>
                  </a:cubicBezTo>
                  <a:cubicBezTo>
                    <a:pt x="5593" y="5269"/>
                    <a:pt x="4848" y="4928"/>
                    <a:pt x="4065" y="4820"/>
                  </a:cubicBezTo>
                  <a:cubicBezTo>
                    <a:pt x="3998" y="4811"/>
                    <a:pt x="3931" y="4804"/>
                    <a:pt x="3863" y="4798"/>
                  </a:cubicBezTo>
                  <a:lnTo>
                    <a:pt x="3863" y="4798"/>
                  </a:lnTo>
                  <a:cubicBezTo>
                    <a:pt x="3860" y="4743"/>
                    <a:pt x="3857" y="4687"/>
                    <a:pt x="3855" y="4631"/>
                  </a:cubicBezTo>
                  <a:cubicBezTo>
                    <a:pt x="3814" y="3326"/>
                    <a:pt x="4365" y="1996"/>
                    <a:pt x="5369" y="1148"/>
                  </a:cubicBezTo>
                  <a:cubicBezTo>
                    <a:pt x="5891" y="705"/>
                    <a:pt x="6521" y="427"/>
                    <a:pt x="7201" y="345"/>
                  </a:cubicBezTo>
                  <a:cubicBezTo>
                    <a:pt x="7341" y="329"/>
                    <a:pt x="7482" y="321"/>
                    <a:pt x="7622" y="321"/>
                  </a:cubicBezTo>
                  <a:cubicBezTo>
                    <a:pt x="8254" y="321"/>
                    <a:pt x="8883" y="479"/>
                    <a:pt x="9465" y="723"/>
                  </a:cubicBezTo>
                  <a:cubicBezTo>
                    <a:pt x="10190" y="1027"/>
                    <a:pt x="10856" y="1470"/>
                    <a:pt x="11447" y="1987"/>
                  </a:cubicBezTo>
                  <a:cubicBezTo>
                    <a:pt x="12034" y="2501"/>
                    <a:pt x="12556" y="3148"/>
                    <a:pt x="12697" y="3936"/>
                  </a:cubicBezTo>
                  <a:cubicBezTo>
                    <a:pt x="12765" y="4318"/>
                    <a:pt x="12738" y="4702"/>
                    <a:pt x="12592" y="5062"/>
                  </a:cubicBezTo>
                  <a:cubicBezTo>
                    <a:pt x="12543" y="5186"/>
                    <a:pt x="12648" y="5277"/>
                    <a:pt x="12751" y="5277"/>
                  </a:cubicBezTo>
                  <a:cubicBezTo>
                    <a:pt x="12810" y="5277"/>
                    <a:pt x="12868" y="5248"/>
                    <a:pt x="12897" y="5177"/>
                  </a:cubicBezTo>
                  <a:cubicBezTo>
                    <a:pt x="13593" y="3451"/>
                    <a:pt x="12046" y="1894"/>
                    <a:pt x="10728" y="1033"/>
                  </a:cubicBezTo>
                  <a:cubicBezTo>
                    <a:pt x="9809" y="433"/>
                    <a:pt x="8706" y="0"/>
                    <a:pt x="760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9"/>
            <p:cNvSpPr/>
            <p:nvPr/>
          </p:nvSpPr>
          <p:spPr>
            <a:xfrm flipH="1" rot="10800000">
              <a:off x="7686375" y="4971744"/>
              <a:ext cx="672" cy="1167"/>
            </a:xfrm>
            <a:custGeom>
              <a:rect b="b" l="l" r="r" t="t"/>
              <a:pathLst>
                <a:path extrusionOk="0" h="33" w="19">
                  <a:moveTo>
                    <a:pt x="1" y="1"/>
                  </a:moveTo>
                  <a:cubicBezTo>
                    <a:pt x="1" y="12"/>
                    <a:pt x="9" y="22"/>
                    <a:pt x="18" y="33"/>
                  </a:cubicBezTo>
                  <a:cubicBezTo>
                    <a:pt x="17" y="21"/>
                    <a:pt x="11" y="11"/>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9"/>
            <p:cNvSpPr/>
            <p:nvPr/>
          </p:nvSpPr>
          <p:spPr>
            <a:xfrm flipH="1" rot="10800000">
              <a:off x="7760598" y="4918288"/>
              <a:ext cx="283" cy="318"/>
            </a:xfrm>
            <a:custGeom>
              <a:rect b="b" l="l" r="r" t="t"/>
              <a:pathLst>
                <a:path extrusionOk="0" h="9" w="8">
                  <a:moveTo>
                    <a:pt x="0" y="1"/>
                  </a:moveTo>
                  <a:cubicBezTo>
                    <a:pt x="2" y="4"/>
                    <a:pt x="5" y="7"/>
                    <a:pt x="8" y="8"/>
                  </a:cubicBezTo>
                  <a:cubicBezTo>
                    <a:pt x="6" y="7"/>
                    <a:pt x="3" y="4"/>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9"/>
            <p:cNvSpPr/>
            <p:nvPr/>
          </p:nvSpPr>
          <p:spPr>
            <a:xfrm flipH="1" rot="10800000">
              <a:off x="7750197" y="4981579"/>
              <a:ext cx="1167" cy="672"/>
            </a:xfrm>
            <a:custGeom>
              <a:rect b="b" l="l" r="r" t="t"/>
              <a:pathLst>
                <a:path extrusionOk="0" h="19" w="33">
                  <a:moveTo>
                    <a:pt x="32" y="1"/>
                  </a:moveTo>
                  <a:cubicBezTo>
                    <a:pt x="20" y="1"/>
                    <a:pt x="10" y="11"/>
                    <a:pt x="0" y="18"/>
                  </a:cubicBezTo>
                  <a:cubicBezTo>
                    <a:pt x="12" y="17"/>
                    <a:pt x="22" y="13"/>
                    <a:pt x="3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9"/>
            <p:cNvSpPr/>
            <p:nvPr/>
          </p:nvSpPr>
          <p:spPr>
            <a:xfrm flipH="1" rot="10800000">
              <a:off x="7750197" y="4981544"/>
              <a:ext cx="35" cy="71"/>
            </a:xfrm>
            <a:custGeom>
              <a:rect b="b" l="l" r="r" t="t"/>
              <a:pathLst>
                <a:path extrusionOk="0" h="2" w="1">
                  <a:moveTo>
                    <a:pt x="0" y="0"/>
                  </a:moveTo>
                  <a:lnTo>
                    <a:pt x="0" y="2"/>
                  </a:lnTo>
                  <a:lnTo>
                    <a:pt x="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9"/>
            <p:cNvSpPr/>
            <p:nvPr/>
          </p:nvSpPr>
          <p:spPr>
            <a:xfrm flipH="1" rot="10800000">
              <a:off x="7696741" y="4907675"/>
              <a:ext cx="283" cy="354"/>
            </a:xfrm>
            <a:custGeom>
              <a:rect b="b" l="l" r="r" t="t"/>
              <a:pathLst>
                <a:path extrusionOk="0" h="10" w="8">
                  <a:moveTo>
                    <a:pt x="8" y="1"/>
                  </a:moveTo>
                  <a:cubicBezTo>
                    <a:pt x="5" y="3"/>
                    <a:pt x="2" y="6"/>
                    <a:pt x="0" y="9"/>
                  </a:cubicBezTo>
                  <a:cubicBezTo>
                    <a:pt x="2" y="6"/>
                    <a:pt x="5" y="3"/>
                    <a:pt x="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9"/>
            <p:cNvSpPr/>
            <p:nvPr/>
          </p:nvSpPr>
          <p:spPr>
            <a:xfrm flipH="1" rot="10800000">
              <a:off x="7713204" y="4718438"/>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9"/>
            <p:cNvSpPr/>
            <p:nvPr/>
          </p:nvSpPr>
          <p:spPr>
            <a:xfrm flipH="1" rot="10800000">
              <a:off x="8003043" y="4891720"/>
              <a:ext cx="1097" cy="1946"/>
            </a:xfrm>
            <a:custGeom>
              <a:rect b="b" l="l" r="r" t="t"/>
              <a:pathLst>
                <a:path extrusionOk="0" h="55" w="31">
                  <a:moveTo>
                    <a:pt x="1" y="1"/>
                  </a:moveTo>
                  <a:cubicBezTo>
                    <a:pt x="1" y="20"/>
                    <a:pt x="17" y="37"/>
                    <a:pt x="30" y="55"/>
                  </a:cubicBezTo>
                  <a:cubicBezTo>
                    <a:pt x="27" y="34"/>
                    <a:pt x="18" y="17"/>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9"/>
            <p:cNvSpPr/>
            <p:nvPr/>
          </p:nvSpPr>
          <p:spPr>
            <a:xfrm flipH="1" rot="10800000">
              <a:off x="8004104" y="4891720"/>
              <a:ext cx="71" cy="35"/>
            </a:xfrm>
            <a:custGeom>
              <a:rect b="b" l="l" r="r" t="t"/>
              <a:pathLst>
                <a:path extrusionOk="0" h="1" w="2">
                  <a:moveTo>
                    <a:pt x="0" y="1"/>
                  </a:moveTo>
                  <a:lnTo>
                    <a:pt x="1" y="1"/>
                  </a:lnTo>
                  <a:lnTo>
                    <a:pt x="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9"/>
            <p:cNvSpPr/>
            <p:nvPr/>
          </p:nvSpPr>
          <p:spPr>
            <a:xfrm flipH="1" rot="10800000">
              <a:off x="8126370" y="4802956"/>
              <a:ext cx="495" cy="425"/>
            </a:xfrm>
            <a:custGeom>
              <a:rect b="b" l="l" r="r" t="t"/>
              <a:pathLst>
                <a:path extrusionOk="0" h="12" w="14">
                  <a:moveTo>
                    <a:pt x="1" y="1"/>
                  </a:moveTo>
                  <a:cubicBezTo>
                    <a:pt x="4" y="5"/>
                    <a:pt x="9" y="8"/>
                    <a:pt x="14" y="11"/>
                  </a:cubicBezTo>
                  <a:cubicBezTo>
                    <a:pt x="9" y="8"/>
                    <a:pt x="5" y="4"/>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9"/>
            <p:cNvSpPr/>
            <p:nvPr/>
          </p:nvSpPr>
          <p:spPr>
            <a:xfrm flipH="1" rot="10800000">
              <a:off x="8109070" y="4908100"/>
              <a:ext cx="1946" cy="1061"/>
            </a:xfrm>
            <a:custGeom>
              <a:rect b="b" l="l" r="r" t="t"/>
              <a:pathLst>
                <a:path extrusionOk="0" h="30" w="55">
                  <a:moveTo>
                    <a:pt x="54" y="0"/>
                  </a:moveTo>
                  <a:cubicBezTo>
                    <a:pt x="35" y="0"/>
                    <a:pt x="18" y="16"/>
                    <a:pt x="0" y="30"/>
                  </a:cubicBezTo>
                  <a:cubicBezTo>
                    <a:pt x="21" y="27"/>
                    <a:pt x="38" y="18"/>
                    <a:pt x="5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9"/>
            <p:cNvSpPr/>
            <p:nvPr/>
          </p:nvSpPr>
          <p:spPr>
            <a:xfrm flipH="1" rot="10800000">
              <a:off x="8109070" y="4908029"/>
              <a:ext cx="35" cy="106"/>
            </a:xfrm>
            <a:custGeom>
              <a:rect b="b" l="l" r="r" t="t"/>
              <a:pathLst>
                <a:path extrusionOk="0" h="3" w="1">
                  <a:moveTo>
                    <a:pt x="0" y="1"/>
                  </a:moveTo>
                  <a:lnTo>
                    <a:pt x="0" y="2"/>
                  </a:lnTo>
                  <a:lnTo>
                    <a:pt x="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9"/>
            <p:cNvSpPr/>
            <p:nvPr/>
          </p:nvSpPr>
          <p:spPr>
            <a:xfrm flipH="1" rot="10800000">
              <a:off x="8020307" y="4785338"/>
              <a:ext cx="460" cy="495"/>
            </a:xfrm>
            <a:custGeom>
              <a:rect b="b" l="l" r="r" t="t"/>
              <a:pathLst>
                <a:path extrusionOk="0" h="14" w="13">
                  <a:moveTo>
                    <a:pt x="13" y="0"/>
                  </a:moveTo>
                  <a:cubicBezTo>
                    <a:pt x="8" y="5"/>
                    <a:pt x="4" y="9"/>
                    <a:pt x="1" y="13"/>
                  </a:cubicBezTo>
                  <a:cubicBezTo>
                    <a:pt x="4" y="9"/>
                    <a:pt x="8" y="5"/>
                    <a:pt x="1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9"/>
            <p:cNvSpPr/>
            <p:nvPr/>
          </p:nvSpPr>
          <p:spPr>
            <a:xfrm flipH="1" rot="10800000">
              <a:off x="8053208" y="4921649"/>
              <a:ext cx="708" cy="2087"/>
            </a:xfrm>
            <a:custGeom>
              <a:rect b="b" l="l" r="r" t="t"/>
              <a:pathLst>
                <a:path extrusionOk="0" h="59" w="20">
                  <a:moveTo>
                    <a:pt x="18" y="0"/>
                  </a:moveTo>
                  <a:cubicBezTo>
                    <a:pt x="5" y="13"/>
                    <a:pt x="3" y="37"/>
                    <a:pt x="0" y="58"/>
                  </a:cubicBezTo>
                  <a:cubicBezTo>
                    <a:pt x="13" y="42"/>
                    <a:pt x="19" y="25"/>
                    <a:pt x="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9"/>
            <p:cNvSpPr/>
            <p:nvPr/>
          </p:nvSpPr>
          <p:spPr>
            <a:xfrm flipH="1" rot="10800000">
              <a:off x="8053208" y="4921614"/>
              <a:ext cx="35" cy="71"/>
            </a:xfrm>
            <a:custGeom>
              <a:rect b="b" l="l" r="r" t="t"/>
              <a:pathLst>
                <a:path extrusionOk="0" h="2" w="1">
                  <a:moveTo>
                    <a:pt x="0" y="2"/>
                  </a:moveTo>
                  <a:lnTo>
                    <a:pt x="0" y="2"/>
                  </a:lnTo>
                  <a:lnTo>
                    <a:pt x="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9"/>
            <p:cNvSpPr/>
            <p:nvPr/>
          </p:nvSpPr>
          <p:spPr>
            <a:xfrm flipH="1" rot="10800000">
              <a:off x="8077159" y="4772107"/>
              <a:ext cx="106" cy="637"/>
            </a:xfrm>
            <a:custGeom>
              <a:rect b="b" l="l" r="r" t="t"/>
              <a:pathLst>
                <a:path extrusionOk="0" h="18" w="3">
                  <a:moveTo>
                    <a:pt x="1" y="0"/>
                  </a:moveTo>
                  <a:cubicBezTo>
                    <a:pt x="1" y="6"/>
                    <a:pt x="1" y="12"/>
                    <a:pt x="2" y="18"/>
                  </a:cubicBezTo>
                  <a:cubicBezTo>
                    <a:pt x="2" y="13"/>
                    <a:pt x="1" y="8"/>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9"/>
            <p:cNvSpPr/>
            <p:nvPr/>
          </p:nvSpPr>
          <p:spPr>
            <a:xfrm flipH="1" rot="10800000">
              <a:off x="8139000" y="4858358"/>
              <a:ext cx="2087" cy="672"/>
            </a:xfrm>
            <a:custGeom>
              <a:rect b="b" l="l" r="r" t="t"/>
              <a:pathLst>
                <a:path extrusionOk="0" h="19" w="59">
                  <a:moveTo>
                    <a:pt x="1" y="1"/>
                  </a:moveTo>
                  <a:lnTo>
                    <a:pt x="1" y="1"/>
                  </a:lnTo>
                  <a:cubicBezTo>
                    <a:pt x="15" y="13"/>
                    <a:pt x="32" y="18"/>
                    <a:pt x="52" y="18"/>
                  </a:cubicBezTo>
                  <a:cubicBezTo>
                    <a:pt x="54" y="18"/>
                    <a:pt x="57" y="18"/>
                    <a:pt x="59" y="18"/>
                  </a:cubicBezTo>
                  <a:cubicBezTo>
                    <a:pt x="46" y="5"/>
                    <a:pt x="22" y="4"/>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9"/>
            <p:cNvSpPr/>
            <p:nvPr/>
          </p:nvSpPr>
          <p:spPr>
            <a:xfrm flipH="1" rot="10800000">
              <a:off x="8138964" y="4858995"/>
              <a:ext cx="71" cy="35"/>
            </a:xfrm>
            <a:custGeom>
              <a:rect b="b" l="l" r="r" t="t"/>
              <a:pathLst>
                <a:path extrusionOk="0" h="1" w="2">
                  <a:moveTo>
                    <a:pt x="2" y="1"/>
                  </a:moveTo>
                  <a:lnTo>
                    <a:pt x="0" y="1"/>
                  </a:lnTo>
                  <a:lnTo>
                    <a:pt x="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9"/>
            <p:cNvSpPr/>
            <p:nvPr/>
          </p:nvSpPr>
          <p:spPr>
            <a:xfrm flipH="1" rot="10800000">
              <a:off x="7989458" y="4834973"/>
              <a:ext cx="637" cy="71"/>
            </a:xfrm>
            <a:custGeom>
              <a:rect b="b" l="l" r="r" t="t"/>
              <a:pathLst>
                <a:path extrusionOk="0" h="2" w="18">
                  <a:moveTo>
                    <a:pt x="18" y="0"/>
                  </a:moveTo>
                  <a:cubicBezTo>
                    <a:pt x="12" y="0"/>
                    <a:pt x="6" y="0"/>
                    <a:pt x="0" y="2"/>
                  </a:cubicBezTo>
                  <a:cubicBezTo>
                    <a:pt x="6" y="2"/>
                    <a:pt x="12" y="2"/>
                    <a:pt x="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9"/>
            <p:cNvSpPr/>
            <p:nvPr/>
          </p:nvSpPr>
          <p:spPr>
            <a:xfrm flipH="1" rot="10800000">
              <a:off x="7853496" y="4868118"/>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9"/>
            <p:cNvSpPr/>
            <p:nvPr/>
          </p:nvSpPr>
          <p:spPr>
            <a:xfrm flipH="1" rot="10800000">
              <a:off x="7805882" y="4999304"/>
              <a:ext cx="920" cy="389"/>
            </a:xfrm>
            <a:custGeom>
              <a:rect b="b" l="l" r="r" t="t"/>
              <a:pathLst>
                <a:path extrusionOk="0" h="11" w="26">
                  <a:moveTo>
                    <a:pt x="25" y="0"/>
                  </a:moveTo>
                  <a:lnTo>
                    <a:pt x="25" y="0"/>
                  </a:lnTo>
                  <a:cubicBezTo>
                    <a:pt x="17" y="3"/>
                    <a:pt x="8" y="6"/>
                    <a:pt x="1" y="10"/>
                  </a:cubicBezTo>
                  <a:cubicBezTo>
                    <a:pt x="8" y="7"/>
                    <a:pt x="17" y="4"/>
                    <a:pt x="2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9"/>
            <p:cNvSpPr/>
            <p:nvPr/>
          </p:nvSpPr>
          <p:spPr>
            <a:xfrm flipH="1" rot="10800000">
              <a:off x="7559277" y="5088500"/>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9"/>
            <p:cNvSpPr/>
            <p:nvPr/>
          </p:nvSpPr>
          <p:spPr>
            <a:xfrm flipH="1" rot="10800000">
              <a:off x="7884527" y="4981721"/>
              <a:ext cx="248" cy="531"/>
            </a:xfrm>
            <a:custGeom>
              <a:rect b="b" l="l" r="r" t="t"/>
              <a:pathLst>
                <a:path extrusionOk="0" h="15" w="7">
                  <a:moveTo>
                    <a:pt x="6" y="1"/>
                  </a:moveTo>
                  <a:lnTo>
                    <a:pt x="6" y="1"/>
                  </a:lnTo>
                  <a:cubicBezTo>
                    <a:pt x="3" y="5"/>
                    <a:pt x="2" y="10"/>
                    <a:pt x="1" y="14"/>
                  </a:cubicBezTo>
                  <a:cubicBezTo>
                    <a:pt x="2" y="10"/>
                    <a:pt x="5" y="5"/>
                    <a:pt x="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9"/>
            <p:cNvSpPr/>
            <p:nvPr/>
          </p:nvSpPr>
          <p:spPr>
            <a:xfrm flipH="1" rot="10800000">
              <a:off x="7964162" y="5020813"/>
              <a:ext cx="991" cy="1097"/>
            </a:xfrm>
            <a:custGeom>
              <a:rect b="b" l="l" r="r" t="t"/>
              <a:pathLst>
                <a:path extrusionOk="0" h="31" w="28">
                  <a:moveTo>
                    <a:pt x="0" y="0"/>
                  </a:moveTo>
                  <a:lnTo>
                    <a:pt x="0" y="0"/>
                  </a:lnTo>
                  <a:cubicBezTo>
                    <a:pt x="4" y="15"/>
                    <a:pt x="13" y="24"/>
                    <a:pt x="28" y="31"/>
                  </a:cubicBezTo>
                  <a:cubicBezTo>
                    <a:pt x="25" y="18"/>
                    <a:pt x="12" y="9"/>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9"/>
            <p:cNvSpPr/>
            <p:nvPr/>
          </p:nvSpPr>
          <p:spPr>
            <a:xfrm flipH="1" rot="10800000">
              <a:off x="7749989" y="5042597"/>
              <a:ext cx="425" cy="212"/>
            </a:xfrm>
            <a:custGeom>
              <a:rect b="b" l="l" r="r" t="t"/>
              <a:pathLst>
                <a:path extrusionOk="0" h="6" w="12">
                  <a:moveTo>
                    <a:pt x="0" y="1"/>
                  </a:moveTo>
                  <a:cubicBezTo>
                    <a:pt x="5" y="2"/>
                    <a:pt x="7" y="4"/>
                    <a:pt x="12" y="5"/>
                  </a:cubicBezTo>
                  <a:cubicBezTo>
                    <a:pt x="9" y="4"/>
                    <a:pt x="5" y="2"/>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9"/>
            <p:cNvSpPr/>
            <p:nvPr/>
          </p:nvSpPr>
          <p:spPr>
            <a:xfrm flipH="1" rot="10800000">
              <a:off x="8195462" y="4910743"/>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9"/>
            <p:cNvSpPr/>
            <p:nvPr/>
          </p:nvSpPr>
          <p:spPr>
            <a:xfrm flipH="1" rot="10800000">
              <a:off x="8675779" y="4718438"/>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9"/>
            <p:cNvSpPr/>
            <p:nvPr/>
          </p:nvSpPr>
          <p:spPr>
            <a:xfrm flipH="1" rot="10800000">
              <a:off x="8800212" y="4965793"/>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9"/>
            <p:cNvSpPr/>
            <p:nvPr/>
          </p:nvSpPr>
          <p:spPr>
            <a:xfrm flipH="1" rot="10800000">
              <a:off x="8761177" y="4404975"/>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9"/>
            <p:cNvSpPr/>
            <p:nvPr/>
          </p:nvSpPr>
          <p:spPr>
            <a:xfrm flipH="1" rot="10800000">
              <a:off x="9189737" y="4022368"/>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9"/>
            <p:cNvSpPr/>
            <p:nvPr/>
          </p:nvSpPr>
          <p:spPr>
            <a:xfrm flipH="1" rot="10800000">
              <a:off x="9225529" y="4429201"/>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9"/>
            <p:cNvSpPr/>
            <p:nvPr/>
          </p:nvSpPr>
          <p:spPr>
            <a:xfrm flipH="1" rot="10800000">
              <a:off x="-31604" y="519168"/>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9"/>
            <p:cNvSpPr/>
            <p:nvPr/>
          </p:nvSpPr>
          <p:spPr>
            <a:xfrm flipH="1" rot="10800000">
              <a:off x="1054971" y="9130"/>
              <a:ext cx="153008" cy="152689"/>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9"/>
            <p:cNvSpPr/>
            <p:nvPr/>
          </p:nvSpPr>
          <p:spPr>
            <a:xfrm flipH="1" rot="10800000">
              <a:off x="-292273" y="1692900"/>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9"/>
            <p:cNvSpPr/>
            <p:nvPr/>
          </p:nvSpPr>
          <p:spPr>
            <a:xfrm flipH="1" rot="10800000">
              <a:off x="89862" y="161818"/>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9"/>
            <p:cNvSpPr/>
            <p:nvPr/>
          </p:nvSpPr>
          <p:spPr>
            <a:xfrm flipH="1" rot="10800000">
              <a:off x="438104" y="558513"/>
              <a:ext cx="74010" cy="7401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9"/>
            <p:cNvSpPr/>
            <p:nvPr/>
          </p:nvSpPr>
          <p:spPr>
            <a:xfrm flipH="1" rot="10800000">
              <a:off x="896187" y="250830"/>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9"/>
            <p:cNvSpPr/>
            <p:nvPr/>
          </p:nvSpPr>
          <p:spPr>
            <a:xfrm flipH="1" rot="10800000">
              <a:off x="-94686" y="1055225"/>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9"/>
            <p:cNvSpPr/>
            <p:nvPr/>
          </p:nvSpPr>
          <p:spPr>
            <a:xfrm flipH="1" rot="10800000">
              <a:off x="364337" y="910343"/>
              <a:ext cx="73762" cy="6743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1" name="Google Shape;241;p9"/>
          <p:cNvSpPr txBox="1"/>
          <p:nvPr>
            <p:ph type="title"/>
          </p:nvPr>
        </p:nvSpPr>
        <p:spPr>
          <a:xfrm>
            <a:off x="826375" y="1820561"/>
            <a:ext cx="4656600" cy="10047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6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42" name="Google Shape;242;p9"/>
          <p:cNvSpPr txBox="1"/>
          <p:nvPr>
            <p:ph idx="1" type="subTitle"/>
          </p:nvPr>
        </p:nvSpPr>
        <p:spPr>
          <a:xfrm>
            <a:off x="826375" y="2977736"/>
            <a:ext cx="4656600" cy="73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43" name="Shape 243"/>
        <p:cNvGrpSpPr/>
        <p:nvPr/>
      </p:nvGrpSpPr>
      <p:grpSpPr>
        <a:xfrm>
          <a:off x="0" y="0"/>
          <a:ext cx="0" cy="0"/>
          <a:chOff x="0" y="0"/>
          <a:chExt cx="0" cy="0"/>
        </a:xfrm>
      </p:grpSpPr>
      <p:sp>
        <p:nvSpPr>
          <p:cNvPr id="244" name="Google Shape;244;p10"/>
          <p:cNvSpPr/>
          <p:nvPr>
            <p:ph idx="2" type="pic"/>
          </p:nvPr>
        </p:nvSpPr>
        <p:spPr>
          <a:xfrm>
            <a:off x="0" y="0"/>
            <a:ext cx="9144000" cy="5143500"/>
          </a:xfrm>
          <a:prstGeom prst="rect">
            <a:avLst/>
          </a:prstGeom>
          <a:noFill/>
          <a:ln>
            <a:noFill/>
          </a:ln>
        </p:spPr>
      </p:sp>
      <p:sp>
        <p:nvSpPr>
          <p:cNvPr id="245" name="Google Shape;245;p10"/>
          <p:cNvSpPr txBox="1"/>
          <p:nvPr>
            <p:ph type="title"/>
          </p:nvPr>
        </p:nvSpPr>
        <p:spPr>
          <a:xfrm>
            <a:off x="713225" y="552375"/>
            <a:ext cx="3292500" cy="1024200"/>
          </a:xfrm>
          <a:prstGeom prst="rect">
            <a:avLst/>
          </a:prstGeom>
          <a:solidFill>
            <a:schemeClr val="lt1"/>
          </a:solidFill>
        </p:spPr>
        <p:txBody>
          <a:bodyPr anchorCtr="0" anchor="t" bIns="91425" lIns="91425" spcFirstLastPara="1" rIns="91425" wrap="square" tIns="91425">
            <a:noAutofit/>
          </a:bodyPr>
          <a:lstStyle>
            <a:lvl1pPr lvl="0" rtl="0">
              <a:lnSpc>
                <a:spcPct val="115000"/>
              </a:lnSpc>
              <a:spcBef>
                <a:spcPts val="0"/>
              </a:spcBef>
              <a:spcAft>
                <a:spcPts val="0"/>
              </a:spcAft>
              <a:buSzPts val="3000"/>
              <a:buNone/>
              <a:defRPr sz="25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000"/>
              <a:buFont typeface="Fraunces"/>
              <a:buNone/>
              <a:defRPr b="1" sz="3000">
                <a:solidFill>
                  <a:schemeClr val="dk1"/>
                </a:solidFill>
                <a:latin typeface="Fraunces"/>
                <a:ea typeface="Fraunces"/>
                <a:cs typeface="Fraunces"/>
                <a:sym typeface="Fraunces"/>
              </a:defRPr>
            </a:lvl1pPr>
            <a:lvl2pPr lvl="1" rtl="0">
              <a:spcBef>
                <a:spcPts val="0"/>
              </a:spcBef>
              <a:spcAft>
                <a:spcPts val="0"/>
              </a:spcAft>
              <a:buClr>
                <a:schemeClr val="dk1"/>
              </a:buClr>
              <a:buSzPts val="3000"/>
              <a:buFont typeface="Fraunces"/>
              <a:buNone/>
              <a:defRPr sz="3000">
                <a:solidFill>
                  <a:schemeClr val="dk1"/>
                </a:solidFill>
                <a:latin typeface="Fraunces"/>
                <a:ea typeface="Fraunces"/>
                <a:cs typeface="Fraunces"/>
                <a:sym typeface="Fraunces"/>
              </a:defRPr>
            </a:lvl2pPr>
            <a:lvl3pPr lvl="2" rtl="0">
              <a:spcBef>
                <a:spcPts val="0"/>
              </a:spcBef>
              <a:spcAft>
                <a:spcPts val="0"/>
              </a:spcAft>
              <a:buClr>
                <a:schemeClr val="dk1"/>
              </a:buClr>
              <a:buSzPts val="3000"/>
              <a:buFont typeface="Fraunces"/>
              <a:buNone/>
              <a:defRPr sz="3000">
                <a:solidFill>
                  <a:schemeClr val="dk1"/>
                </a:solidFill>
                <a:latin typeface="Fraunces"/>
                <a:ea typeface="Fraunces"/>
                <a:cs typeface="Fraunces"/>
                <a:sym typeface="Fraunces"/>
              </a:defRPr>
            </a:lvl3pPr>
            <a:lvl4pPr lvl="3" rtl="0">
              <a:spcBef>
                <a:spcPts val="0"/>
              </a:spcBef>
              <a:spcAft>
                <a:spcPts val="0"/>
              </a:spcAft>
              <a:buClr>
                <a:schemeClr val="dk1"/>
              </a:buClr>
              <a:buSzPts val="3000"/>
              <a:buFont typeface="Fraunces"/>
              <a:buNone/>
              <a:defRPr sz="3000">
                <a:solidFill>
                  <a:schemeClr val="dk1"/>
                </a:solidFill>
                <a:latin typeface="Fraunces"/>
                <a:ea typeface="Fraunces"/>
                <a:cs typeface="Fraunces"/>
                <a:sym typeface="Fraunces"/>
              </a:defRPr>
            </a:lvl4pPr>
            <a:lvl5pPr lvl="4" rtl="0">
              <a:spcBef>
                <a:spcPts val="0"/>
              </a:spcBef>
              <a:spcAft>
                <a:spcPts val="0"/>
              </a:spcAft>
              <a:buClr>
                <a:schemeClr val="dk1"/>
              </a:buClr>
              <a:buSzPts val="3000"/>
              <a:buFont typeface="Fraunces"/>
              <a:buNone/>
              <a:defRPr sz="3000">
                <a:solidFill>
                  <a:schemeClr val="dk1"/>
                </a:solidFill>
                <a:latin typeface="Fraunces"/>
                <a:ea typeface="Fraunces"/>
                <a:cs typeface="Fraunces"/>
                <a:sym typeface="Fraunces"/>
              </a:defRPr>
            </a:lvl5pPr>
            <a:lvl6pPr lvl="5" rtl="0">
              <a:spcBef>
                <a:spcPts val="0"/>
              </a:spcBef>
              <a:spcAft>
                <a:spcPts val="0"/>
              </a:spcAft>
              <a:buClr>
                <a:schemeClr val="dk1"/>
              </a:buClr>
              <a:buSzPts val="3000"/>
              <a:buFont typeface="Fraunces"/>
              <a:buNone/>
              <a:defRPr sz="3000">
                <a:solidFill>
                  <a:schemeClr val="dk1"/>
                </a:solidFill>
                <a:latin typeface="Fraunces"/>
                <a:ea typeface="Fraunces"/>
                <a:cs typeface="Fraunces"/>
                <a:sym typeface="Fraunces"/>
              </a:defRPr>
            </a:lvl6pPr>
            <a:lvl7pPr lvl="6" rtl="0">
              <a:spcBef>
                <a:spcPts val="0"/>
              </a:spcBef>
              <a:spcAft>
                <a:spcPts val="0"/>
              </a:spcAft>
              <a:buClr>
                <a:schemeClr val="dk1"/>
              </a:buClr>
              <a:buSzPts val="3000"/>
              <a:buFont typeface="Fraunces"/>
              <a:buNone/>
              <a:defRPr sz="3000">
                <a:solidFill>
                  <a:schemeClr val="dk1"/>
                </a:solidFill>
                <a:latin typeface="Fraunces"/>
                <a:ea typeface="Fraunces"/>
                <a:cs typeface="Fraunces"/>
                <a:sym typeface="Fraunces"/>
              </a:defRPr>
            </a:lvl7pPr>
            <a:lvl8pPr lvl="7" rtl="0">
              <a:spcBef>
                <a:spcPts val="0"/>
              </a:spcBef>
              <a:spcAft>
                <a:spcPts val="0"/>
              </a:spcAft>
              <a:buClr>
                <a:schemeClr val="dk1"/>
              </a:buClr>
              <a:buSzPts val="3000"/>
              <a:buFont typeface="Fraunces"/>
              <a:buNone/>
              <a:defRPr sz="3000">
                <a:solidFill>
                  <a:schemeClr val="dk1"/>
                </a:solidFill>
                <a:latin typeface="Fraunces"/>
                <a:ea typeface="Fraunces"/>
                <a:cs typeface="Fraunces"/>
                <a:sym typeface="Fraunces"/>
              </a:defRPr>
            </a:lvl8pPr>
            <a:lvl9pPr lvl="8" rtl="0">
              <a:spcBef>
                <a:spcPts val="0"/>
              </a:spcBef>
              <a:spcAft>
                <a:spcPts val="0"/>
              </a:spcAft>
              <a:buClr>
                <a:schemeClr val="dk1"/>
              </a:buClr>
              <a:buSzPts val="3000"/>
              <a:buFont typeface="Fraunces"/>
              <a:buNone/>
              <a:defRPr sz="3000">
                <a:solidFill>
                  <a:schemeClr val="dk1"/>
                </a:solidFill>
                <a:latin typeface="Fraunces"/>
                <a:ea typeface="Fraunces"/>
                <a:cs typeface="Fraunces"/>
                <a:sym typeface="Fraunces"/>
              </a:defRPr>
            </a:lvl9pPr>
          </a:lstStyle>
          <a:p/>
        </p:txBody>
      </p:sp>
      <p:sp>
        <p:nvSpPr>
          <p:cNvPr id="7" name="Google Shape;7;p1"/>
          <p:cNvSpPr txBox="1"/>
          <p:nvPr>
            <p:ph idx="1" type="body"/>
          </p:nvPr>
        </p:nvSpPr>
        <p:spPr>
          <a:xfrm>
            <a:off x="713400"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indent="-317500" lvl="1" marL="914400">
              <a:lnSpc>
                <a:spcPct val="115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indent="-317500" lvl="2" marL="1371600">
              <a:lnSpc>
                <a:spcPct val="115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indent="-317500" lvl="3" marL="1828800">
              <a:lnSpc>
                <a:spcPct val="115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indent="-317500" lvl="4" marL="2286000">
              <a:lnSpc>
                <a:spcPct val="115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indent="-317500" lvl="5" marL="2743200">
              <a:lnSpc>
                <a:spcPct val="115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indent="-317500" lvl="6" marL="3200400">
              <a:lnSpc>
                <a:spcPct val="115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indent="-317500" lvl="7" marL="3657600">
              <a:lnSpc>
                <a:spcPct val="115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indent="-317500" lvl="8" marL="4114800">
              <a:lnSpc>
                <a:spcPct val="115000"/>
              </a:lnSpc>
              <a:spcBef>
                <a:spcPts val="1600"/>
              </a:spcBef>
              <a:spcAft>
                <a:spcPts val="1600"/>
              </a:spcAft>
              <a:buClr>
                <a:schemeClr val="dk1"/>
              </a:buClr>
              <a:buSzPts val="1400"/>
              <a:buFont typeface="Albert Sans"/>
              <a:buChar char="■"/>
              <a:defRPr>
                <a:solidFill>
                  <a:schemeClr val="dk1"/>
                </a:solidFill>
                <a:latin typeface="Albert Sans"/>
                <a:ea typeface="Albert Sans"/>
                <a:cs typeface="Albert Sans"/>
                <a:sym typeface="Albert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8.png"/><Relationship Id="rId7" Type="http://schemas.openxmlformats.org/officeDocument/2006/relationships/image" Target="../media/image1.png"/><Relationship Id="rId8"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5.png"/><Relationship Id="rId7" Type="http://schemas.openxmlformats.org/officeDocument/2006/relationships/image" Target="../media/image4.png"/><Relationship Id="rId8"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png"/><Relationship Id="rId5"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3.xml"/><Relationship Id="rId3"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hyperlink" Target="https://map.purpleair.com/1/i/mAQI/a60/p604800/cC5#11.57/38.4588/-122.7045" TargetMode="External"/><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9.xml"/><Relationship Id="rId3" Type="http://schemas.openxmlformats.org/officeDocument/2006/relationships/image" Target="../media/image23.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4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0.xml"/><Relationship Id="rId3" Type="http://schemas.openxmlformats.org/officeDocument/2006/relationships/image" Target="../media/image32.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1.xml"/><Relationship Id="rId3" Type="http://schemas.openxmlformats.org/officeDocument/2006/relationships/image" Target="../media/image16.png"/><Relationship Id="rId4" Type="http://schemas.openxmlformats.org/officeDocument/2006/relationships/image" Target="../media/image20.png"/><Relationship Id="rId5"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image" Target="../media/image1.png"/><Relationship Id="rId5"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4.xml"/><Relationship Id="rId3" Type="http://schemas.openxmlformats.org/officeDocument/2006/relationships/image" Target="../media/image27.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5.xml"/><Relationship Id="rId3" Type="http://schemas.openxmlformats.org/officeDocument/2006/relationships/image" Target="../media/image38.png"/><Relationship Id="rId4" Type="http://schemas.openxmlformats.org/officeDocument/2006/relationships/image" Target="../media/image36.png"/><Relationship Id="rId5"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6.xml"/><Relationship Id="rId3" Type="http://schemas.openxmlformats.org/officeDocument/2006/relationships/image" Target="../media/image22.png"/><Relationship Id="rId4" Type="http://schemas.openxmlformats.org/officeDocument/2006/relationships/image" Target="../media/image35.png"/><Relationship Id="rId5"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7.xml"/><Relationship Id="rId3" Type="http://schemas.openxmlformats.org/officeDocument/2006/relationships/image" Target="../media/image39.png"/><Relationship Id="rId4" Type="http://schemas.openxmlformats.org/officeDocument/2006/relationships/image" Target="../media/image43.png"/><Relationship Id="rId5" Type="http://schemas.openxmlformats.org/officeDocument/2006/relationships/image" Target="../media/image33.png"/><Relationship Id="rId6" Type="http://schemas.openxmlformats.org/officeDocument/2006/relationships/image" Target="../media/image3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8.xml"/><Relationship Id="rId3"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9.xml"/><Relationship Id="rId3" Type="http://schemas.openxmlformats.org/officeDocument/2006/relationships/image" Target="../media/image45.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10.jp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4.png"/><Relationship Id="rId8"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0.xml"/><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1.xml"/><Relationship Id="rId3" Type="http://schemas.openxmlformats.org/officeDocument/2006/relationships/image" Target="../media/image44.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2.xml"/><Relationship Id="rId3" Type="http://schemas.openxmlformats.org/officeDocument/2006/relationships/image" Target="../media/image42.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3.xml"/><Relationship Id="rId3" Type="http://schemas.openxmlformats.org/officeDocument/2006/relationships/image" Target="../media/image56.png"/><Relationship Id="rId4" Type="http://schemas.openxmlformats.org/officeDocument/2006/relationships/image" Target="../media/image53.png"/><Relationship Id="rId5" Type="http://schemas.openxmlformats.org/officeDocument/2006/relationships/image" Target="../media/image52.png"/><Relationship Id="rId6"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4.xml"/><Relationship Id="rId3" Type="http://schemas.openxmlformats.org/officeDocument/2006/relationships/image" Target="../media/image51.png"/><Relationship Id="rId4" Type="http://schemas.openxmlformats.org/officeDocument/2006/relationships/image" Target="../media/image55.png"/><Relationship Id="rId5" Type="http://schemas.openxmlformats.org/officeDocument/2006/relationships/image" Target="../media/image5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4.png"/><Relationship Id="rId8" Type="http://schemas.openxmlformats.org/officeDocument/2006/relationships/image" Target="../media/image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7.xml"/><Relationship Id="rId3" Type="http://schemas.openxmlformats.org/officeDocument/2006/relationships/hyperlink" Target="mailto:sjones@santarosa.edu" TargetMode="External"/><Relationship Id="rId4" Type="http://schemas.openxmlformats.org/officeDocument/2006/relationships/image" Target="../media/image3.png"/><Relationship Id="rId9"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4.png"/><Relationship Id="rId7" Type="http://schemas.openxmlformats.org/officeDocument/2006/relationships/image" Target="../media/image8.png"/><Relationship Id="rId8"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xml"/><Relationship Id="rId3"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5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hyperlink" Target="https://www.myopenmath.com/course/course.php?folder=0&amp;cid=188965" TargetMode="Externa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30"/>
          <p:cNvSpPr txBox="1"/>
          <p:nvPr>
            <p:ph type="ctrTitle"/>
          </p:nvPr>
        </p:nvSpPr>
        <p:spPr>
          <a:xfrm>
            <a:off x="711400" y="541025"/>
            <a:ext cx="4991100" cy="2228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500"/>
              <a:t>Sustainability</a:t>
            </a:r>
            <a:endParaRPr sz="4500"/>
          </a:p>
          <a:p>
            <a:pPr indent="0" lvl="0" marL="0" rtl="0" algn="l">
              <a:spcBef>
                <a:spcPts val="0"/>
              </a:spcBef>
              <a:spcAft>
                <a:spcPts val="0"/>
              </a:spcAft>
              <a:buNone/>
            </a:pPr>
            <a:r>
              <a:rPr lang="en" sz="4500"/>
              <a:t>Problems</a:t>
            </a:r>
            <a:br>
              <a:rPr lang="en" sz="5000">
                <a:latin typeface="Fraunces SemiBold"/>
                <a:ea typeface="Fraunces SemiBold"/>
                <a:cs typeface="Fraunces SemiBold"/>
                <a:sym typeface="Fraunces SemiBold"/>
              </a:rPr>
            </a:br>
            <a:r>
              <a:rPr lang="en" sz="4500">
                <a:latin typeface="Fraunces Light"/>
                <a:ea typeface="Fraunces Light"/>
                <a:cs typeface="Fraunces Light"/>
                <a:sym typeface="Fraunces Light"/>
              </a:rPr>
              <a:t>Monterey 2023</a:t>
            </a:r>
            <a:endParaRPr sz="4900">
              <a:latin typeface="Fraunces Light"/>
              <a:ea typeface="Fraunces Light"/>
              <a:cs typeface="Fraunces Light"/>
              <a:sym typeface="Fraunces Light"/>
            </a:endParaRPr>
          </a:p>
        </p:txBody>
      </p:sp>
      <p:sp>
        <p:nvSpPr>
          <p:cNvPr id="699" name="Google Shape;699;p30"/>
          <p:cNvSpPr txBox="1"/>
          <p:nvPr>
            <p:ph idx="1" type="subTitle"/>
          </p:nvPr>
        </p:nvSpPr>
        <p:spPr>
          <a:xfrm>
            <a:off x="711400" y="3022625"/>
            <a:ext cx="4407600" cy="90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Sara Jones</a:t>
            </a:r>
            <a:endParaRPr sz="2000"/>
          </a:p>
          <a:p>
            <a:pPr indent="0" lvl="0" marL="0" rtl="0" algn="l">
              <a:spcBef>
                <a:spcPts val="0"/>
              </a:spcBef>
              <a:spcAft>
                <a:spcPts val="0"/>
              </a:spcAft>
              <a:buNone/>
            </a:pPr>
            <a:r>
              <a:rPr lang="en"/>
              <a:t>Santa Rosa Junior College</a:t>
            </a:r>
            <a:endParaRPr/>
          </a:p>
        </p:txBody>
      </p:sp>
      <p:cxnSp>
        <p:nvCxnSpPr>
          <p:cNvPr id="700" name="Google Shape;700;p30"/>
          <p:cNvCxnSpPr/>
          <p:nvPr/>
        </p:nvCxnSpPr>
        <p:spPr>
          <a:xfrm>
            <a:off x="808582" y="2844425"/>
            <a:ext cx="2858400" cy="0"/>
          </a:xfrm>
          <a:prstGeom prst="straightConnector1">
            <a:avLst/>
          </a:prstGeom>
          <a:noFill/>
          <a:ln cap="flat" cmpd="sng" w="19050">
            <a:solidFill>
              <a:schemeClr val="dk1"/>
            </a:solidFill>
            <a:prstDash val="solid"/>
            <a:round/>
            <a:headEnd len="med" w="med" type="none"/>
            <a:tailEnd len="med" w="med" type="none"/>
          </a:ln>
        </p:spPr>
      </p:cxnSp>
      <p:pic>
        <p:nvPicPr>
          <p:cNvPr id="701" name="Google Shape;701;p30"/>
          <p:cNvPicPr preferRelativeResize="0"/>
          <p:nvPr/>
        </p:nvPicPr>
        <p:blipFill rotWithShape="1">
          <a:blip r:embed="rId3">
            <a:alphaModFix/>
          </a:blip>
          <a:srcRect b="17853" l="0" r="0" t="21646"/>
          <a:stretch/>
        </p:blipFill>
        <p:spPr>
          <a:xfrm rot="-6597711">
            <a:off x="4515530" y="3275231"/>
            <a:ext cx="2345895" cy="929345"/>
          </a:xfrm>
          <a:prstGeom prst="rect">
            <a:avLst/>
          </a:prstGeom>
          <a:noFill/>
          <a:ln>
            <a:noFill/>
          </a:ln>
        </p:spPr>
      </p:pic>
      <p:pic>
        <p:nvPicPr>
          <p:cNvPr id="702" name="Google Shape;702;p30"/>
          <p:cNvPicPr preferRelativeResize="0"/>
          <p:nvPr/>
        </p:nvPicPr>
        <p:blipFill>
          <a:blip r:embed="rId4">
            <a:alphaModFix/>
          </a:blip>
          <a:stretch>
            <a:fillRect/>
          </a:stretch>
        </p:blipFill>
        <p:spPr>
          <a:xfrm rot="1544465">
            <a:off x="7517575" y="1893431"/>
            <a:ext cx="610521" cy="1536048"/>
          </a:xfrm>
          <a:prstGeom prst="rect">
            <a:avLst/>
          </a:prstGeom>
          <a:noFill/>
          <a:ln>
            <a:noFill/>
          </a:ln>
        </p:spPr>
      </p:pic>
      <p:pic>
        <p:nvPicPr>
          <p:cNvPr id="703" name="Google Shape;703;p30"/>
          <p:cNvPicPr preferRelativeResize="0"/>
          <p:nvPr/>
        </p:nvPicPr>
        <p:blipFill>
          <a:blip r:embed="rId5">
            <a:alphaModFix/>
          </a:blip>
          <a:stretch>
            <a:fillRect/>
          </a:stretch>
        </p:blipFill>
        <p:spPr>
          <a:xfrm rot="-5146667">
            <a:off x="6597695" y="3049964"/>
            <a:ext cx="2419844" cy="927520"/>
          </a:xfrm>
          <a:prstGeom prst="rect">
            <a:avLst/>
          </a:prstGeom>
          <a:noFill/>
          <a:ln>
            <a:noFill/>
          </a:ln>
        </p:spPr>
      </p:pic>
      <p:pic>
        <p:nvPicPr>
          <p:cNvPr id="704" name="Google Shape;704;p30"/>
          <p:cNvPicPr preferRelativeResize="0"/>
          <p:nvPr/>
        </p:nvPicPr>
        <p:blipFill rotWithShape="1">
          <a:blip r:embed="rId6">
            <a:alphaModFix/>
          </a:blip>
          <a:srcRect b="0" l="9362" r="0" t="0"/>
          <a:stretch/>
        </p:blipFill>
        <p:spPr>
          <a:xfrm rot="1093954">
            <a:off x="5268880" y="2618752"/>
            <a:ext cx="1732773" cy="1944926"/>
          </a:xfrm>
          <a:prstGeom prst="rect">
            <a:avLst/>
          </a:prstGeom>
          <a:noFill/>
          <a:ln>
            <a:noFill/>
          </a:ln>
        </p:spPr>
      </p:pic>
      <p:pic>
        <p:nvPicPr>
          <p:cNvPr id="705" name="Google Shape;705;p30"/>
          <p:cNvPicPr preferRelativeResize="0"/>
          <p:nvPr/>
        </p:nvPicPr>
        <p:blipFill rotWithShape="1">
          <a:blip r:embed="rId7">
            <a:alphaModFix/>
          </a:blip>
          <a:srcRect b="10099" l="22497" r="50322" t="18675"/>
          <a:stretch/>
        </p:blipFill>
        <p:spPr>
          <a:xfrm rot="3345775">
            <a:off x="7567576" y="3765510"/>
            <a:ext cx="350034" cy="1094078"/>
          </a:xfrm>
          <a:prstGeom prst="rect">
            <a:avLst/>
          </a:prstGeom>
          <a:noFill/>
          <a:ln>
            <a:noFill/>
          </a:ln>
        </p:spPr>
      </p:pic>
      <p:pic>
        <p:nvPicPr>
          <p:cNvPr id="706" name="Google Shape;706;p30"/>
          <p:cNvPicPr preferRelativeResize="0"/>
          <p:nvPr/>
        </p:nvPicPr>
        <p:blipFill rotWithShape="1">
          <a:blip r:embed="rId8">
            <a:alphaModFix/>
          </a:blip>
          <a:srcRect b="14264" l="0" r="12380" t="-1616"/>
          <a:stretch/>
        </p:blipFill>
        <p:spPr>
          <a:xfrm>
            <a:off x="5655786" y="2015025"/>
            <a:ext cx="2338198" cy="2597576"/>
          </a:xfrm>
          <a:prstGeom prst="rect">
            <a:avLst/>
          </a:prstGeom>
          <a:noFill/>
          <a:ln>
            <a:noFill/>
          </a:ln>
        </p:spPr>
      </p:pic>
      <p:sp>
        <p:nvSpPr>
          <p:cNvPr id="707" name="Google Shape;707;p30"/>
          <p:cNvSpPr/>
          <p:nvPr/>
        </p:nvSpPr>
        <p:spPr>
          <a:xfrm rot="10800000">
            <a:off x="1494863" y="4475751"/>
            <a:ext cx="1435350" cy="705922"/>
          </a:xfrm>
          <a:custGeom>
            <a:rect b="b" l="l" r="r" t="t"/>
            <a:pathLst>
              <a:path extrusionOk="0" h="13905" w="28273">
                <a:moveTo>
                  <a:pt x="22965" y="4712"/>
                </a:moveTo>
                <a:cubicBezTo>
                  <a:pt x="23307" y="4712"/>
                  <a:pt x="23712" y="5026"/>
                  <a:pt x="23913" y="5270"/>
                </a:cubicBezTo>
                <a:cubicBezTo>
                  <a:pt x="24348" y="5799"/>
                  <a:pt x="24645" y="6444"/>
                  <a:pt x="24794" y="7120"/>
                </a:cubicBezTo>
                <a:lnTo>
                  <a:pt x="24794" y="7120"/>
                </a:lnTo>
                <a:cubicBezTo>
                  <a:pt x="24226" y="7075"/>
                  <a:pt x="23668" y="6870"/>
                  <a:pt x="23211" y="6524"/>
                </a:cubicBezTo>
                <a:cubicBezTo>
                  <a:pt x="22787" y="6202"/>
                  <a:pt x="22257" y="5615"/>
                  <a:pt x="22510" y="5041"/>
                </a:cubicBezTo>
                <a:cubicBezTo>
                  <a:pt x="22616" y="4802"/>
                  <a:pt x="22782" y="4712"/>
                  <a:pt x="22965" y="4712"/>
                </a:cubicBezTo>
                <a:close/>
                <a:moveTo>
                  <a:pt x="11487" y="7169"/>
                </a:moveTo>
                <a:cubicBezTo>
                  <a:pt x="11526" y="7169"/>
                  <a:pt x="11566" y="7171"/>
                  <a:pt x="11606" y="7177"/>
                </a:cubicBezTo>
                <a:cubicBezTo>
                  <a:pt x="12232" y="7264"/>
                  <a:pt x="12398" y="8015"/>
                  <a:pt x="12268" y="8532"/>
                </a:cubicBezTo>
                <a:cubicBezTo>
                  <a:pt x="12114" y="9151"/>
                  <a:pt x="11699" y="9725"/>
                  <a:pt x="11314" y="10224"/>
                </a:cubicBezTo>
                <a:cubicBezTo>
                  <a:pt x="11020" y="10606"/>
                  <a:pt x="10696" y="10961"/>
                  <a:pt x="10341" y="11285"/>
                </a:cubicBezTo>
                <a:lnTo>
                  <a:pt x="10341" y="11285"/>
                </a:lnTo>
                <a:cubicBezTo>
                  <a:pt x="10323" y="11249"/>
                  <a:pt x="10306" y="11213"/>
                  <a:pt x="10289" y="11177"/>
                </a:cubicBezTo>
                <a:cubicBezTo>
                  <a:pt x="9842" y="10213"/>
                  <a:pt x="9763" y="9043"/>
                  <a:pt x="10265" y="8082"/>
                </a:cubicBezTo>
                <a:cubicBezTo>
                  <a:pt x="10492" y="7649"/>
                  <a:pt x="10962" y="7169"/>
                  <a:pt x="11487" y="7169"/>
                </a:cubicBezTo>
                <a:close/>
                <a:moveTo>
                  <a:pt x="18680" y="7296"/>
                </a:moveTo>
                <a:cubicBezTo>
                  <a:pt x="18782" y="7296"/>
                  <a:pt x="18891" y="7326"/>
                  <a:pt x="19003" y="7397"/>
                </a:cubicBezTo>
                <a:cubicBezTo>
                  <a:pt x="19502" y="7712"/>
                  <a:pt x="19638" y="8446"/>
                  <a:pt x="19658" y="8988"/>
                </a:cubicBezTo>
                <a:cubicBezTo>
                  <a:pt x="19683" y="9630"/>
                  <a:pt x="19527" y="10274"/>
                  <a:pt x="19241" y="10849"/>
                </a:cubicBezTo>
                <a:cubicBezTo>
                  <a:pt x="19165" y="11003"/>
                  <a:pt x="19079" y="11151"/>
                  <a:pt x="18984" y="11292"/>
                </a:cubicBezTo>
                <a:lnTo>
                  <a:pt x="18984" y="11292"/>
                </a:lnTo>
                <a:cubicBezTo>
                  <a:pt x="18476" y="10857"/>
                  <a:pt x="18090" y="10275"/>
                  <a:pt x="17906" y="9636"/>
                </a:cubicBezTo>
                <a:cubicBezTo>
                  <a:pt x="17763" y="9138"/>
                  <a:pt x="17722" y="8569"/>
                  <a:pt x="17885" y="8073"/>
                </a:cubicBezTo>
                <a:cubicBezTo>
                  <a:pt x="18005" y="7714"/>
                  <a:pt x="18302" y="7296"/>
                  <a:pt x="18680" y="7296"/>
                </a:cubicBezTo>
                <a:close/>
                <a:moveTo>
                  <a:pt x="1780" y="0"/>
                </a:moveTo>
                <a:cubicBezTo>
                  <a:pt x="1747" y="0"/>
                  <a:pt x="1713" y="14"/>
                  <a:pt x="1681" y="47"/>
                </a:cubicBezTo>
                <a:cubicBezTo>
                  <a:pt x="1204" y="543"/>
                  <a:pt x="941" y="1173"/>
                  <a:pt x="780" y="1834"/>
                </a:cubicBezTo>
                <a:cubicBezTo>
                  <a:pt x="598" y="2574"/>
                  <a:pt x="490" y="3336"/>
                  <a:pt x="375" y="4089"/>
                </a:cubicBezTo>
                <a:cubicBezTo>
                  <a:pt x="139" y="5640"/>
                  <a:pt x="0" y="7244"/>
                  <a:pt x="347" y="8789"/>
                </a:cubicBezTo>
                <a:cubicBezTo>
                  <a:pt x="644" y="10111"/>
                  <a:pt x="1287" y="11375"/>
                  <a:pt x="2362" y="12229"/>
                </a:cubicBezTo>
                <a:cubicBezTo>
                  <a:pt x="3364" y="13026"/>
                  <a:pt x="4661" y="13424"/>
                  <a:pt x="5936" y="13424"/>
                </a:cubicBezTo>
                <a:cubicBezTo>
                  <a:pt x="5963" y="13424"/>
                  <a:pt x="5990" y="13423"/>
                  <a:pt x="6018" y="13423"/>
                </a:cubicBezTo>
                <a:cubicBezTo>
                  <a:pt x="7576" y="13402"/>
                  <a:pt x="9055" y="12775"/>
                  <a:pt x="10256" y="11795"/>
                </a:cubicBezTo>
                <a:lnTo>
                  <a:pt x="10256" y="11795"/>
                </a:lnTo>
                <a:cubicBezTo>
                  <a:pt x="10625" y="12382"/>
                  <a:pt x="11134" y="12880"/>
                  <a:pt x="11744" y="13228"/>
                </a:cubicBezTo>
                <a:cubicBezTo>
                  <a:pt x="12551" y="13690"/>
                  <a:pt x="13475" y="13904"/>
                  <a:pt x="14401" y="13904"/>
                </a:cubicBezTo>
                <a:cubicBezTo>
                  <a:pt x="14834" y="13904"/>
                  <a:pt x="15267" y="13857"/>
                  <a:pt x="15689" y="13767"/>
                </a:cubicBezTo>
                <a:cubicBezTo>
                  <a:pt x="16980" y="13488"/>
                  <a:pt x="18223" y="12798"/>
                  <a:pt x="19047" y="11752"/>
                </a:cubicBezTo>
                <a:lnTo>
                  <a:pt x="19047" y="11752"/>
                </a:lnTo>
                <a:cubicBezTo>
                  <a:pt x="19666" y="12192"/>
                  <a:pt x="20367" y="12390"/>
                  <a:pt x="21067" y="12390"/>
                </a:cubicBezTo>
                <a:cubicBezTo>
                  <a:pt x="22731" y="12390"/>
                  <a:pt x="24396" y="11274"/>
                  <a:pt x="24976" y="9636"/>
                </a:cubicBezTo>
                <a:cubicBezTo>
                  <a:pt x="25223" y="8938"/>
                  <a:pt x="25285" y="8183"/>
                  <a:pt x="25182" y="7450"/>
                </a:cubicBezTo>
                <a:lnTo>
                  <a:pt x="25182" y="7450"/>
                </a:lnTo>
                <a:cubicBezTo>
                  <a:pt x="26329" y="7394"/>
                  <a:pt x="27339" y="6721"/>
                  <a:pt x="27872" y="5688"/>
                </a:cubicBezTo>
                <a:cubicBezTo>
                  <a:pt x="28150" y="5151"/>
                  <a:pt x="28273" y="4549"/>
                  <a:pt x="28228" y="3947"/>
                </a:cubicBezTo>
                <a:cubicBezTo>
                  <a:pt x="28221" y="3858"/>
                  <a:pt x="28157" y="3817"/>
                  <a:pt x="28088" y="3817"/>
                </a:cubicBezTo>
                <a:cubicBezTo>
                  <a:pt x="27997" y="3817"/>
                  <a:pt x="27898" y="3887"/>
                  <a:pt x="27907" y="4004"/>
                </a:cubicBezTo>
                <a:cubicBezTo>
                  <a:pt x="27990" y="5111"/>
                  <a:pt x="27374" y="6246"/>
                  <a:pt x="26404" y="6784"/>
                </a:cubicBezTo>
                <a:cubicBezTo>
                  <a:pt x="26010" y="7002"/>
                  <a:pt x="25570" y="7114"/>
                  <a:pt x="25127" y="7128"/>
                </a:cubicBezTo>
                <a:lnTo>
                  <a:pt x="25127" y="7128"/>
                </a:lnTo>
                <a:cubicBezTo>
                  <a:pt x="25036" y="6692"/>
                  <a:pt x="24888" y="6269"/>
                  <a:pt x="24686" y="5875"/>
                </a:cubicBezTo>
                <a:cubicBezTo>
                  <a:pt x="24401" y="5320"/>
                  <a:pt x="24002" y="4718"/>
                  <a:pt x="23402" y="4472"/>
                </a:cubicBezTo>
                <a:cubicBezTo>
                  <a:pt x="23272" y="4418"/>
                  <a:pt x="23134" y="4389"/>
                  <a:pt x="22997" y="4389"/>
                </a:cubicBezTo>
                <a:cubicBezTo>
                  <a:pt x="22839" y="4389"/>
                  <a:pt x="22684" y="4428"/>
                  <a:pt x="22545" y="4517"/>
                </a:cubicBezTo>
                <a:cubicBezTo>
                  <a:pt x="22286" y="4682"/>
                  <a:pt x="22140" y="4982"/>
                  <a:pt x="22126" y="5283"/>
                </a:cubicBezTo>
                <a:cubicBezTo>
                  <a:pt x="22091" y="5931"/>
                  <a:pt x="22603" y="6494"/>
                  <a:pt x="23099" y="6845"/>
                </a:cubicBezTo>
                <a:cubicBezTo>
                  <a:pt x="23609" y="7206"/>
                  <a:pt x="24229" y="7417"/>
                  <a:pt x="24855" y="7449"/>
                </a:cubicBezTo>
                <a:lnTo>
                  <a:pt x="24855" y="7449"/>
                </a:lnTo>
                <a:cubicBezTo>
                  <a:pt x="24907" y="7807"/>
                  <a:pt x="24918" y="8170"/>
                  <a:pt x="24886" y="8526"/>
                </a:cubicBezTo>
                <a:cubicBezTo>
                  <a:pt x="24783" y="9671"/>
                  <a:pt x="24203" y="10698"/>
                  <a:pt x="23262" y="11363"/>
                </a:cubicBezTo>
                <a:cubicBezTo>
                  <a:pt x="22631" y="11810"/>
                  <a:pt x="21851" y="12079"/>
                  <a:pt x="21075" y="12079"/>
                </a:cubicBezTo>
                <a:cubicBezTo>
                  <a:pt x="20747" y="12079"/>
                  <a:pt x="20420" y="12031"/>
                  <a:pt x="20105" y="11929"/>
                </a:cubicBezTo>
                <a:cubicBezTo>
                  <a:pt x="19796" y="11828"/>
                  <a:pt x="19505" y="11679"/>
                  <a:pt x="19239" y="11491"/>
                </a:cubicBezTo>
                <a:lnTo>
                  <a:pt x="19239" y="11491"/>
                </a:lnTo>
                <a:cubicBezTo>
                  <a:pt x="19593" y="10968"/>
                  <a:pt x="19835" y="10369"/>
                  <a:pt x="19935" y="9744"/>
                </a:cubicBezTo>
                <a:cubicBezTo>
                  <a:pt x="20041" y="9084"/>
                  <a:pt x="20002" y="8322"/>
                  <a:pt x="19689" y="7719"/>
                </a:cubicBezTo>
                <a:cubicBezTo>
                  <a:pt x="19482" y="7321"/>
                  <a:pt x="19098" y="6972"/>
                  <a:pt x="18662" y="6972"/>
                </a:cubicBezTo>
                <a:cubicBezTo>
                  <a:pt x="18533" y="6972"/>
                  <a:pt x="18399" y="7003"/>
                  <a:pt x="18264" y="7072"/>
                </a:cubicBezTo>
                <a:cubicBezTo>
                  <a:pt x="17741" y="7340"/>
                  <a:pt x="17518" y="7975"/>
                  <a:pt x="17470" y="8524"/>
                </a:cubicBezTo>
                <a:cubicBezTo>
                  <a:pt x="17369" y="9675"/>
                  <a:pt x="17924" y="10816"/>
                  <a:pt x="18794" y="11555"/>
                </a:cubicBezTo>
                <a:lnTo>
                  <a:pt x="18794" y="11555"/>
                </a:lnTo>
                <a:cubicBezTo>
                  <a:pt x="18204" y="12303"/>
                  <a:pt x="17368" y="12855"/>
                  <a:pt x="16484" y="13194"/>
                </a:cubicBezTo>
                <a:cubicBezTo>
                  <a:pt x="15834" y="13443"/>
                  <a:pt x="15127" y="13572"/>
                  <a:pt x="14424" y="13572"/>
                </a:cubicBezTo>
                <a:cubicBezTo>
                  <a:pt x="12869" y="13572"/>
                  <a:pt x="11337" y="12941"/>
                  <a:pt x="10506" y="11582"/>
                </a:cubicBezTo>
                <a:lnTo>
                  <a:pt x="10506" y="11582"/>
                </a:lnTo>
                <a:cubicBezTo>
                  <a:pt x="11253" y="10920"/>
                  <a:pt x="11880" y="10119"/>
                  <a:pt x="12334" y="9245"/>
                </a:cubicBezTo>
                <a:cubicBezTo>
                  <a:pt x="12644" y="8650"/>
                  <a:pt x="12794" y="7913"/>
                  <a:pt x="12388" y="7321"/>
                </a:cubicBezTo>
                <a:cubicBezTo>
                  <a:pt x="12168" y="7001"/>
                  <a:pt x="11836" y="6854"/>
                  <a:pt x="11491" y="6854"/>
                </a:cubicBezTo>
                <a:cubicBezTo>
                  <a:pt x="11254" y="6854"/>
                  <a:pt x="11011" y="6923"/>
                  <a:pt x="10794" y="7055"/>
                </a:cubicBezTo>
                <a:cubicBezTo>
                  <a:pt x="9713" y="7707"/>
                  <a:pt x="9444" y="9170"/>
                  <a:pt x="9671" y="10323"/>
                </a:cubicBezTo>
                <a:cubicBezTo>
                  <a:pt x="9753" y="10737"/>
                  <a:pt x="9895" y="11135"/>
                  <a:pt x="10089" y="11505"/>
                </a:cubicBezTo>
                <a:lnTo>
                  <a:pt x="10089" y="11505"/>
                </a:lnTo>
                <a:cubicBezTo>
                  <a:pt x="9188" y="12258"/>
                  <a:pt x="8109" y="12816"/>
                  <a:pt x="6946" y="13015"/>
                </a:cubicBezTo>
                <a:cubicBezTo>
                  <a:pt x="6616" y="13072"/>
                  <a:pt x="6281" y="13100"/>
                  <a:pt x="5946" y="13100"/>
                </a:cubicBezTo>
                <a:cubicBezTo>
                  <a:pt x="5093" y="13100"/>
                  <a:pt x="4240" y="12916"/>
                  <a:pt x="3470" y="12545"/>
                </a:cubicBezTo>
                <a:cubicBezTo>
                  <a:pt x="2370" y="12013"/>
                  <a:pt x="1550" y="11085"/>
                  <a:pt x="1067" y="9972"/>
                </a:cubicBezTo>
                <a:cubicBezTo>
                  <a:pt x="541" y="8762"/>
                  <a:pt x="411" y="7423"/>
                  <a:pt x="480" y="6116"/>
                </a:cubicBezTo>
                <a:cubicBezTo>
                  <a:pt x="519" y="5363"/>
                  <a:pt x="619" y="4615"/>
                  <a:pt x="736" y="3870"/>
                </a:cubicBezTo>
                <a:cubicBezTo>
                  <a:pt x="841" y="3213"/>
                  <a:pt x="933" y="2545"/>
                  <a:pt x="1096" y="1899"/>
                </a:cubicBezTo>
                <a:cubicBezTo>
                  <a:pt x="1243" y="1317"/>
                  <a:pt x="1466" y="736"/>
                  <a:pt x="1888" y="297"/>
                </a:cubicBezTo>
                <a:cubicBezTo>
                  <a:pt x="2001" y="180"/>
                  <a:pt x="1900" y="0"/>
                  <a:pt x="178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30"/>
          <p:cNvSpPr/>
          <p:nvPr/>
        </p:nvSpPr>
        <p:spPr>
          <a:xfrm rot="-9506541">
            <a:off x="7473923" y="437207"/>
            <a:ext cx="906263" cy="904929"/>
          </a:xfrm>
          <a:custGeom>
            <a:rect b="b" l="l" r="r" t="t"/>
            <a:pathLst>
              <a:path extrusionOk="0" h="13573" w="13593">
                <a:moveTo>
                  <a:pt x="3897" y="5135"/>
                </a:moveTo>
                <a:cubicBezTo>
                  <a:pt x="4220" y="5167"/>
                  <a:pt x="4538" y="5239"/>
                  <a:pt x="4840" y="5348"/>
                </a:cubicBezTo>
                <a:cubicBezTo>
                  <a:pt x="5554" y="5605"/>
                  <a:pt x="6192" y="6032"/>
                  <a:pt x="6755" y="6535"/>
                </a:cubicBezTo>
                <a:cubicBezTo>
                  <a:pt x="7051" y="6796"/>
                  <a:pt x="7325" y="7081"/>
                  <a:pt x="7584" y="7380"/>
                </a:cubicBezTo>
                <a:cubicBezTo>
                  <a:pt x="7832" y="7664"/>
                  <a:pt x="8092" y="7958"/>
                  <a:pt x="8273" y="8291"/>
                </a:cubicBezTo>
                <a:cubicBezTo>
                  <a:pt x="8452" y="8619"/>
                  <a:pt x="8559" y="9029"/>
                  <a:pt x="8311" y="9352"/>
                </a:cubicBezTo>
                <a:cubicBezTo>
                  <a:pt x="8120" y="9597"/>
                  <a:pt x="7790" y="9719"/>
                  <a:pt x="7487" y="9720"/>
                </a:cubicBezTo>
                <a:cubicBezTo>
                  <a:pt x="7486" y="9720"/>
                  <a:pt x="7485" y="9720"/>
                  <a:pt x="7484" y="9720"/>
                </a:cubicBezTo>
                <a:cubicBezTo>
                  <a:pt x="6722" y="9720"/>
                  <a:pt x="6067" y="9054"/>
                  <a:pt x="5587" y="8533"/>
                </a:cubicBezTo>
                <a:cubicBezTo>
                  <a:pt x="4723" y="7596"/>
                  <a:pt x="4069" y="6408"/>
                  <a:pt x="3897" y="5135"/>
                </a:cubicBezTo>
                <a:close/>
                <a:moveTo>
                  <a:pt x="7609" y="0"/>
                </a:moveTo>
                <a:cubicBezTo>
                  <a:pt x="7080" y="0"/>
                  <a:pt x="6552" y="101"/>
                  <a:pt x="6047" y="332"/>
                </a:cubicBezTo>
                <a:cubicBezTo>
                  <a:pt x="4732" y="934"/>
                  <a:pt x="3851" y="2267"/>
                  <a:pt x="3600" y="3665"/>
                </a:cubicBezTo>
                <a:cubicBezTo>
                  <a:pt x="3534" y="4037"/>
                  <a:pt x="3515" y="4412"/>
                  <a:pt x="3537" y="4784"/>
                </a:cubicBezTo>
                <a:lnTo>
                  <a:pt x="3537" y="4784"/>
                </a:lnTo>
                <a:cubicBezTo>
                  <a:pt x="3535" y="4784"/>
                  <a:pt x="3532" y="4784"/>
                  <a:pt x="3530" y="4784"/>
                </a:cubicBezTo>
                <a:cubicBezTo>
                  <a:pt x="3016" y="4784"/>
                  <a:pt x="2502" y="4882"/>
                  <a:pt x="2025" y="5072"/>
                </a:cubicBezTo>
                <a:cubicBezTo>
                  <a:pt x="1406" y="5321"/>
                  <a:pt x="840" y="5748"/>
                  <a:pt x="493" y="6326"/>
                </a:cubicBezTo>
                <a:cubicBezTo>
                  <a:pt x="59" y="7049"/>
                  <a:pt x="1" y="7923"/>
                  <a:pt x="177" y="8734"/>
                </a:cubicBezTo>
                <a:cubicBezTo>
                  <a:pt x="511" y="10277"/>
                  <a:pt x="1564" y="11653"/>
                  <a:pt x="2866" y="12514"/>
                </a:cubicBezTo>
                <a:cubicBezTo>
                  <a:pt x="3922" y="13212"/>
                  <a:pt x="5169" y="13572"/>
                  <a:pt x="6424" y="13572"/>
                </a:cubicBezTo>
                <a:cubicBezTo>
                  <a:pt x="6858" y="13572"/>
                  <a:pt x="7292" y="13529"/>
                  <a:pt x="7720" y="13442"/>
                </a:cubicBezTo>
                <a:cubicBezTo>
                  <a:pt x="8132" y="13359"/>
                  <a:pt x="8534" y="13234"/>
                  <a:pt x="8921" y="13074"/>
                </a:cubicBezTo>
                <a:cubicBezTo>
                  <a:pt x="9092" y="13003"/>
                  <a:pt x="9006" y="12766"/>
                  <a:pt x="8850" y="12766"/>
                </a:cubicBezTo>
                <a:cubicBezTo>
                  <a:pt x="8829" y="12766"/>
                  <a:pt x="8807" y="12770"/>
                  <a:pt x="8784" y="12779"/>
                </a:cubicBezTo>
                <a:cubicBezTo>
                  <a:pt x="8032" y="13091"/>
                  <a:pt x="7220" y="13248"/>
                  <a:pt x="6409" y="13248"/>
                </a:cubicBezTo>
                <a:cubicBezTo>
                  <a:pt x="5627" y="13248"/>
                  <a:pt x="4845" y="13102"/>
                  <a:pt x="4116" y="12807"/>
                </a:cubicBezTo>
                <a:cubicBezTo>
                  <a:pt x="2789" y="12271"/>
                  <a:pt x="1660" y="11251"/>
                  <a:pt x="990" y="9989"/>
                </a:cubicBezTo>
                <a:cubicBezTo>
                  <a:pt x="314" y="8715"/>
                  <a:pt x="55" y="6986"/>
                  <a:pt x="1245" y="5926"/>
                </a:cubicBezTo>
                <a:cubicBezTo>
                  <a:pt x="1867" y="5372"/>
                  <a:pt x="2682" y="5115"/>
                  <a:pt x="3501" y="5115"/>
                </a:cubicBezTo>
                <a:cubicBezTo>
                  <a:pt x="3523" y="5115"/>
                  <a:pt x="3546" y="5115"/>
                  <a:pt x="3568" y="5116"/>
                </a:cubicBezTo>
                <a:lnTo>
                  <a:pt x="3568" y="5116"/>
                </a:lnTo>
                <a:cubicBezTo>
                  <a:pt x="3702" y="6181"/>
                  <a:pt x="4162" y="7210"/>
                  <a:pt x="4790" y="8073"/>
                </a:cubicBezTo>
                <a:cubicBezTo>
                  <a:pt x="5019" y="8388"/>
                  <a:pt x="5272" y="8685"/>
                  <a:pt x="5548" y="8960"/>
                </a:cubicBezTo>
                <a:cubicBezTo>
                  <a:pt x="5846" y="9260"/>
                  <a:pt x="6167" y="9554"/>
                  <a:pt x="6537" y="9764"/>
                </a:cubicBezTo>
                <a:cubicBezTo>
                  <a:pt x="6832" y="9931"/>
                  <a:pt x="7179" y="10034"/>
                  <a:pt x="7516" y="10034"/>
                </a:cubicBezTo>
                <a:cubicBezTo>
                  <a:pt x="7902" y="10034"/>
                  <a:pt x="8276" y="9900"/>
                  <a:pt x="8548" y="9575"/>
                </a:cubicBezTo>
                <a:cubicBezTo>
                  <a:pt x="9125" y="8883"/>
                  <a:pt x="8535" y="8018"/>
                  <a:pt x="8075" y="7455"/>
                </a:cubicBezTo>
                <a:cubicBezTo>
                  <a:pt x="7540" y="6803"/>
                  <a:pt x="6937" y="6194"/>
                  <a:pt x="6240" y="5715"/>
                </a:cubicBezTo>
                <a:cubicBezTo>
                  <a:pt x="5593" y="5269"/>
                  <a:pt x="4848" y="4928"/>
                  <a:pt x="4065" y="4820"/>
                </a:cubicBezTo>
                <a:cubicBezTo>
                  <a:pt x="3998" y="4811"/>
                  <a:pt x="3931" y="4804"/>
                  <a:pt x="3863" y="4798"/>
                </a:cubicBezTo>
                <a:lnTo>
                  <a:pt x="3863" y="4798"/>
                </a:lnTo>
                <a:cubicBezTo>
                  <a:pt x="3860" y="4743"/>
                  <a:pt x="3857" y="4687"/>
                  <a:pt x="3855" y="4631"/>
                </a:cubicBezTo>
                <a:cubicBezTo>
                  <a:pt x="3814" y="3326"/>
                  <a:pt x="4365" y="1996"/>
                  <a:pt x="5369" y="1148"/>
                </a:cubicBezTo>
                <a:cubicBezTo>
                  <a:pt x="5891" y="705"/>
                  <a:pt x="6521" y="427"/>
                  <a:pt x="7201" y="345"/>
                </a:cubicBezTo>
                <a:cubicBezTo>
                  <a:pt x="7341" y="329"/>
                  <a:pt x="7482" y="321"/>
                  <a:pt x="7622" y="321"/>
                </a:cubicBezTo>
                <a:cubicBezTo>
                  <a:pt x="8254" y="321"/>
                  <a:pt x="8883" y="479"/>
                  <a:pt x="9465" y="723"/>
                </a:cubicBezTo>
                <a:cubicBezTo>
                  <a:pt x="10190" y="1027"/>
                  <a:pt x="10856" y="1470"/>
                  <a:pt x="11447" y="1987"/>
                </a:cubicBezTo>
                <a:cubicBezTo>
                  <a:pt x="12034" y="2501"/>
                  <a:pt x="12556" y="3148"/>
                  <a:pt x="12697" y="3936"/>
                </a:cubicBezTo>
                <a:cubicBezTo>
                  <a:pt x="12765" y="4318"/>
                  <a:pt x="12738" y="4702"/>
                  <a:pt x="12592" y="5062"/>
                </a:cubicBezTo>
                <a:cubicBezTo>
                  <a:pt x="12543" y="5186"/>
                  <a:pt x="12648" y="5277"/>
                  <a:pt x="12751" y="5277"/>
                </a:cubicBezTo>
                <a:cubicBezTo>
                  <a:pt x="12810" y="5277"/>
                  <a:pt x="12868" y="5248"/>
                  <a:pt x="12897" y="5177"/>
                </a:cubicBezTo>
                <a:cubicBezTo>
                  <a:pt x="13593" y="3451"/>
                  <a:pt x="12046" y="1894"/>
                  <a:pt x="10728" y="1033"/>
                </a:cubicBezTo>
                <a:cubicBezTo>
                  <a:pt x="9809" y="433"/>
                  <a:pt x="8706" y="0"/>
                  <a:pt x="760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30"/>
          <p:cNvSpPr/>
          <p:nvPr/>
        </p:nvSpPr>
        <p:spPr>
          <a:xfrm>
            <a:off x="5742587" y="2447113"/>
            <a:ext cx="120720" cy="96878"/>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30"/>
          <p:cNvSpPr/>
          <p:nvPr/>
        </p:nvSpPr>
        <p:spPr>
          <a:xfrm>
            <a:off x="6334002" y="1811507"/>
            <a:ext cx="120720" cy="96878"/>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30"/>
          <p:cNvSpPr/>
          <p:nvPr/>
        </p:nvSpPr>
        <p:spPr>
          <a:xfrm>
            <a:off x="5970920" y="1972336"/>
            <a:ext cx="67090" cy="48892"/>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12" name="Google Shape;712;p30"/>
          <p:cNvCxnSpPr/>
          <p:nvPr/>
        </p:nvCxnSpPr>
        <p:spPr>
          <a:xfrm>
            <a:off x="4682186" y="4612600"/>
            <a:ext cx="3731700" cy="0"/>
          </a:xfrm>
          <a:prstGeom prst="straightConnector1">
            <a:avLst/>
          </a:prstGeom>
          <a:noFill/>
          <a:ln cap="flat" cmpd="sng" w="19050">
            <a:solidFill>
              <a:schemeClr val="dk1"/>
            </a:solidFill>
            <a:prstDash val="solid"/>
            <a:round/>
            <a:headEnd len="med" w="med" type="none"/>
            <a:tailEnd len="med" w="med"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sp>
        <p:nvSpPr>
          <p:cNvPr id="1049" name="Google Shape;1049;p39"/>
          <p:cNvSpPr txBox="1"/>
          <p:nvPr>
            <p:ph type="title"/>
          </p:nvPr>
        </p:nvSpPr>
        <p:spPr>
          <a:xfrm>
            <a:off x="347750" y="27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MyOpenMath Templates</a:t>
            </a:r>
            <a:endParaRPr/>
          </a:p>
        </p:txBody>
      </p:sp>
      <p:graphicFrame>
        <p:nvGraphicFramePr>
          <p:cNvPr id="1050" name="Google Shape;1050;p39"/>
          <p:cNvGraphicFramePr/>
          <p:nvPr/>
        </p:nvGraphicFramePr>
        <p:xfrm>
          <a:off x="1176638" y="1891598"/>
          <a:ext cx="3000000" cy="3000000"/>
        </p:xfrm>
        <a:graphic>
          <a:graphicData uri="http://schemas.openxmlformats.org/drawingml/2006/table">
            <a:tbl>
              <a:tblPr>
                <a:noFill/>
                <a:tableStyleId>{4E53C3DB-2568-431C-8CBF-3B7738F552AE}</a:tableStyleId>
              </a:tblPr>
              <a:tblGrid>
                <a:gridCol w="2263575"/>
                <a:gridCol w="2263575"/>
                <a:gridCol w="2263575"/>
              </a:tblGrid>
              <a:tr h="358375">
                <a:tc>
                  <a:txBody>
                    <a:bodyPr/>
                    <a:lstStyle/>
                    <a:p>
                      <a:pPr indent="0" lvl="0" marL="0" rtl="0" algn="ctr">
                        <a:lnSpc>
                          <a:spcPct val="115000"/>
                        </a:lnSpc>
                        <a:spcBef>
                          <a:spcPts val="0"/>
                        </a:spcBef>
                        <a:spcAft>
                          <a:spcPts val="0"/>
                        </a:spcAft>
                        <a:buNone/>
                      </a:pPr>
                      <a:r>
                        <a:rPr lang="en" sz="1200">
                          <a:solidFill>
                            <a:schemeClr val="dk1"/>
                          </a:solidFill>
                          <a:latin typeface="Albert Sans"/>
                          <a:ea typeface="Albert Sans"/>
                          <a:cs typeface="Albert Sans"/>
                          <a:sym typeface="Albert Sans"/>
                        </a:rPr>
                        <a:t>Cindy Moss</a:t>
                      </a:r>
                      <a:endParaRPr sz="1200">
                        <a:solidFill>
                          <a:schemeClr val="dk1"/>
                        </a:solidFill>
                        <a:latin typeface="Albert Sans"/>
                        <a:ea typeface="Albert Sans"/>
                        <a:cs typeface="Albert Sans"/>
                        <a:sym typeface="Albert Sans"/>
                      </a:endParaRPr>
                    </a:p>
                  </a:txBody>
                  <a:tcPr marT="68575" marB="18275" marR="0" marL="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200">
                          <a:solidFill>
                            <a:schemeClr val="dk1"/>
                          </a:solidFill>
                          <a:latin typeface="Albert Sans"/>
                          <a:ea typeface="Albert Sans"/>
                          <a:cs typeface="Albert Sans"/>
                          <a:sym typeface="Albert Sans"/>
                        </a:rPr>
                        <a:t>Adam Gilbert</a:t>
                      </a:r>
                      <a:endParaRPr sz="1200">
                        <a:solidFill>
                          <a:schemeClr val="dk1"/>
                        </a:solidFill>
                        <a:latin typeface="Albert Sans"/>
                        <a:ea typeface="Albert Sans"/>
                        <a:cs typeface="Albert Sans"/>
                        <a:sym typeface="Albert Sans"/>
                      </a:endParaRPr>
                    </a:p>
                  </a:txBody>
                  <a:tcPr marT="68575" marB="18275" marR="0" marL="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200">
                          <a:solidFill>
                            <a:schemeClr val="dk1"/>
                          </a:solidFill>
                          <a:latin typeface="Albert Sans"/>
                          <a:ea typeface="Albert Sans"/>
                          <a:cs typeface="Albert Sans"/>
                          <a:sym typeface="Albert Sans"/>
                        </a:rPr>
                        <a:t>Gregg Harbaugh</a:t>
                      </a:r>
                      <a:endParaRPr sz="1200">
                        <a:solidFill>
                          <a:schemeClr val="dk1"/>
                        </a:solidFill>
                        <a:latin typeface="Albert Sans"/>
                        <a:ea typeface="Albert Sans"/>
                        <a:cs typeface="Albert Sans"/>
                        <a:sym typeface="Albert Sans"/>
                      </a:endParaRPr>
                    </a:p>
                  </a:txBody>
                  <a:tcPr marT="68575" marB="18275" marR="0" marL="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r h="320425">
                <a:tc>
                  <a:txBody>
                    <a:bodyPr/>
                    <a:lstStyle/>
                    <a:p>
                      <a:pPr indent="0" lvl="0" marL="0" rtl="0" algn="ctr">
                        <a:lnSpc>
                          <a:spcPct val="115000"/>
                        </a:lnSpc>
                        <a:spcBef>
                          <a:spcPts val="0"/>
                        </a:spcBef>
                        <a:spcAft>
                          <a:spcPts val="0"/>
                        </a:spcAft>
                        <a:buNone/>
                      </a:pPr>
                      <a:r>
                        <a:rPr lang="en" sz="1200">
                          <a:solidFill>
                            <a:schemeClr val="dk1"/>
                          </a:solidFill>
                          <a:latin typeface="Albert Sans"/>
                          <a:ea typeface="Albert Sans"/>
                          <a:cs typeface="Albert Sans"/>
                          <a:sym typeface="Albert Sans"/>
                        </a:rPr>
                        <a:t>Larry Green</a:t>
                      </a:r>
                      <a:endParaRPr sz="1200">
                        <a:solidFill>
                          <a:schemeClr val="lt1"/>
                        </a:solidFill>
                        <a:latin typeface="Fraunces SemiBold"/>
                        <a:ea typeface="Fraunces SemiBold"/>
                        <a:cs typeface="Fraunces SemiBold"/>
                        <a:sym typeface="Fraunces SemiBold"/>
                      </a:endParaRPr>
                    </a:p>
                  </a:txBody>
                  <a:tcPr marT="68575" marB="18275" marR="0" marL="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85AC6E">
                        <a:alpha val="50000"/>
                      </a:srgbClr>
                    </a:solidFill>
                  </a:tcPr>
                </a:tc>
                <a:tc>
                  <a:txBody>
                    <a:bodyPr/>
                    <a:lstStyle/>
                    <a:p>
                      <a:pPr indent="0" lvl="0" marL="0" rtl="0" algn="ctr">
                        <a:lnSpc>
                          <a:spcPct val="115000"/>
                        </a:lnSpc>
                        <a:spcBef>
                          <a:spcPts val="0"/>
                        </a:spcBef>
                        <a:spcAft>
                          <a:spcPts val="0"/>
                        </a:spcAft>
                        <a:buNone/>
                      </a:pPr>
                      <a:r>
                        <a:rPr lang="en" sz="1200">
                          <a:solidFill>
                            <a:schemeClr val="dk1"/>
                          </a:solidFill>
                          <a:latin typeface="Albert Sans"/>
                          <a:ea typeface="Albert Sans"/>
                          <a:cs typeface="Albert Sans"/>
                          <a:sym typeface="Albert Sans"/>
                        </a:rPr>
                        <a:t>Jessica Kuang</a:t>
                      </a:r>
                      <a:endParaRPr sz="1200">
                        <a:solidFill>
                          <a:schemeClr val="lt1"/>
                        </a:solidFill>
                        <a:latin typeface="Fraunces SemiBold"/>
                        <a:ea typeface="Fraunces SemiBold"/>
                        <a:cs typeface="Fraunces SemiBold"/>
                        <a:sym typeface="Fraunces SemiBold"/>
                      </a:endParaRPr>
                    </a:p>
                  </a:txBody>
                  <a:tcPr marT="68575" marB="18275" marR="0" marL="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85AC6E">
                        <a:alpha val="50000"/>
                      </a:srgbClr>
                    </a:solidFill>
                  </a:tcPr>
                </a:tc>
                <a:tc>
                  <a:txBody>
                    <a:bodyPr/>
                    <a:lstStyle/>
                    <a:p>
                      <a:pPr indent="0" lvl="0" marL="0" rtl="0" algn="ctr">
                        <a:lnSpc>
                          <a:spcPct val="115000"/>
                        </a:lnSpc>
                        <a:spcBef>
                          <a:spcPts val="0"/>
                        </a:spcBef>
                        <a:spcAft>
                          <a:spcPts val="0"/>
                        </a:spcAft>
                        <a:buNone/>
                      </a:pPr>
                      <a:r>
                        <a:rPr lang="en" sz="1200">
                          <a:solidFill>
                            <a:schemeClr val="dk1"/>
                          </a:solidFill>
                          <a:latin typeface="Albert Sans"/>
                          <a:ea typeface="Albert Sans"/>
                          <a:cs typeface="Albert Sans"/>
                          <a:sym typeface="Albert Sans"/>
                        </a:rPr>
                        <a:t>David Lippman</a:t>
                      </a:r>
                      <a:endParaRPr sz="1200">
                        <a:solidFill>
                          <a:schemeClr val="lt1"/>
                        </a:solidFill>
                        <a:latin typeface="Fraunces SemiBold"/>
                        <a:ea typeface="Fraunces SemiBold"/>
                        <a:cs typeface="Fraunces SemiBold"/>
                        <a:sym typeface="Fraunces SemiBold"/>
                      </a:endParaRPr>
                    </a:p>
                  </a:txBody>
                  <a:tcPr marT="68575" marB="18275" marR="0" marL="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85AC6E">
                        <a:alpha val="50000"/>
                      </a:srgbClr>
                    </a:solidFill>
                  </a:tcPr>
                </a:tc>
              </a:tr>
              <a:tr h="358375">
                <a:tc>
                  <a:txBody>
                    <a:bodyPr/>
                    <a:lstStyle/>
                    <a:p>
                      <a:pPr indent="0" lvl="0" marL="0" rtl="0" algn="ctr">
                        <a:lnSpc>
                          <a:spcPct val="115000"/>
                        </a:lnSpc>
                        <a:spcBef>
                          <a:spcPts val="0"/>
                        </a:spcBef>
                        <a:spcAft>
                          <a:spcPts val="0"/>
                        </a:spcAft>
                        <a:buNone/>
                      </a:pPr>
                      <a:r>
                        <a:rPr lang="en" sz="1200">
                          <a:solidFill>
                            <a:schemeClr val="dk1"/>
                          </a:solidFill>
                          <a:latin typeface="Albert Sans"/>
                          <a:ea typeface="Albert Sans"/>
                          <a:cs typeface="Albert Sans"/>
                          <a:sym typeface="Albert Sans"/>
                        </a:rPr>
                        <a:t>Tophe Anderson</a:t>
                      </a:r>
                      <a:endParaRPr sz="1200">
                        <a:solidFill>
                          <a:schemeClr val="dk1"/>
                        </a:solidFill>
                        <a:latin typeface="Albert Sans"/>
                        <a:ea typeface="Albert Sans"/>
                        <a:cs typeface="Albert Sans"/>
                        <a:sym typeface="Albert Sans"/>
                      </a:endParaRPr>
                    </a:p>
                  </a:txBody>
                  <a:tcPr marT="68575" marB="18275" marR="0" marL="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200">
                          <a:solidFill>
                            <a:schemeClr val="dk1"/>
                          </a:solidFill>
                          <a:latin typeface="Albert Sans"/>
                          <a:ea typeface="Albert Sans"/>
                          <a:cs typeface="Albert Sans"/>
                          <a:sym typeface="Albert Sans"/>
                        </a:rPr>
                        <a:t>Kimberley Polly</a:t>
                      </a:r>
                      <a:endParaRPr sz="1200">
                        <a:solidFill>
                          <a:schemeClr val="dk1"/>
                        </a:solidFill>
                        <a:latin typeface="Albert Sans"/>
                        <a:ea typeface="Albert Sans"/>
                        <a:cs typeface="Albert Sans"/>
                        <a:sym typeface="Albert Sans"/>
                      </a:endParaRPr>
                    </a:p>
                  </a:txBody>
                  <a:tcPr marT="68575" marB="18275" marR="0" marL="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200">
                          <a:solidFill>
                            <a:schemeClr val="dk1"/>
                          </a:solidFill>
                          <a:latin typeface="Albert Sans"/>
                          <a:ea typeface="Albert Sans"/>
                          <a:cs typeface="Albert Sans"/>
                          <a:sym typeface="Albert Sans"/>
                        </a:rPr>
                        <a:t>Mitchell Barnett</a:t>
                      </a:r>
                      <a:endParaRPr sz="1200">
                        <a:solidFill>
                          <a:schemeClr val="dk1"/>
                        </a:solidFill>
                        <a:latin typeface="Albert Sans"/>
                        <a:ea typeface="Albert Sans"/>
                        <a:cs typeface="Albert Sans"/>
                        <a:sym typeface="Albert Sans"/>
                      </a:endParaRPr>
                    </a:p>
                  </a:txBody>
                  <a:tcPr marT="68575" marB="18275" marR="0" marL="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r h="358375">
                <a:tc>
                  <a:txBody>
                    <a:bodyPr/>
                    <a:lstStyle/>
                    <a:p>
                      <a:pPr indent="0" lvl="0" marL="0" rtl="0" algn="ctr">
                        <a:lnSpc>
                          <a:spcPct val="115000"/>
                        </a:lnSpc>
                        <a:spcBef>
                          <a:spcPts val="0"/>
                        </a:spcBef>
                        <a:spcAft>
                          <a:spcPts val="0"/>
                        </a:spcAft>
                        <a:buNone/>
                      </a:pPr>
                      <a:r>
                        <a:rPr lang="en" sz="1200">
                          <a:solidFill>
                            <a:schemeClr val="dk1"/>
                          </a:solidFill>
                          <a:latin typeface="Albert Sans"/>
                          <a:ea typeface="Albert Sans"/>
                          <a:cs typeface="Albert Sans"/>
                          <a:sym typeface="Albert Sans"/>
                        </a:rPr>
                        <a:t>Urszula Szpila</a:t>
                      </a:r>
                      <a:endParaRPr sz="1200">
                        <a:solidFill>
                          <a:schemeClr val="dk1"/>
                        </a:solidFill>
                        <a:latin typeface="Albert Sans"/>
                        <a:ea typeface="Albert Sans"/>
                        <a:cs typeface="Albert Sans"/>
                        <a:sym typeface="Albert Sans"/>
                      </a:endParaRPr>
                    </a:p>
                  </a:txBody>
                  <a:tcPr marT="68575" marB="18275" marR="0" marL="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85AC6E">
                        <a:alpha val="50000"/>
                      </a:srgbClr>
                    </a:solidFill>
                  </a:tcPr>
                </a:tc>
                <a:tc>
                  <a:txBody>
                    <a:bodyPr/>
                    <a:lstStyle/>
                    <a:p>
                      <a:pPr indent="0" lvl="0" marL="0" rtl="0" algn="ctr">
                        <a:lnSpc>
                          <a:spcPct val="115000"/>
                        </a:lnSpc>
                        <a:spcBef>
                          <a:spcPts val="0"/>
                        </a:spcBef>
                        <a:spcAft>
                          <a:spcPts val="0"/>
                        </a:spcAft>
                        <a:buNone/>
                      </a:pPr>
                      <a:r>
                        <a:rPr lang="en" sz="1200">
                          <a:solidFill>
                            <a:schemeClr val="dk1"/>
                          </a:solidFill>
                          <a:latin typeface="Albert Sans"/>
                          <a:ea typeface="Albert Sans"/>
                          <a:cs typeface="Albert Sans"/>
                          <a:sym typeface="Albert Sans"/>
                        </a:rPr>
                        <a:t>Alison Mastny</a:t>
                      </a:r>
                      <a:endParaRPr sz="1200">
                        <a:solidFill>
                          <a:schemeClr val="dk1"/>
                        </a:solidFill>
                        <a:latin typeface="Albert Sans"/>
                        <a:ea typeface="Albert Sans"/>
                        <a:cs typeface="Albert Sans"/>
                        <a:sym typeface="Albert Sans"/>
                      </a:endParaRPr>
                    </a:p>
                  </a:txBody>
                  <a:tcPr marT="68575" marB="18275" marR="0" marL="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85AC6E">
                        <a:alpha val="50000"/>
                      </a:srgbClr>
                    </a:solidFill>
                  </a:tcPr>
                </a:tc>
                <a:tc>
                  <a:txBody>
                    <a:bodyPr/>
                    <a:lstStyle/>
                    <a:p>
                      <a:pPr indent="0" lvl="0" marL="0" rtl="0" algn="ctr">
                        <a:lnSpc>
                          <a:spcPct val="115000"/>
                        </a:lnSpc>
                        <a:spcBef>
                          <a:spcPts val="0"/>
                        </a:spcBef>
                        <a:spcAft>
                          <a:spcPts val="0"/>
                        </a:spcAft>
                        <a:buNone/>
                      </a:pPr>
                      <a:r>
                        <a:rPr lang="en" sz="1200">
                          <a:solidFill>
                            <a:schemeClr val="dk1"/>
                          </a:solidFill>
                          <a:latin typeface="Albert Sans"/>
                          <a:ea typeface="Albert Sans"/>
                          <a:cs typeface="Albert Sans"/>
                          <a:sym typeface="Albert Sans"/>
                        </a:rPr>
                        <a:t>Darlene Diaz</a:t>
                      </a:r>
                      <a:endParaRPr sz="1200">
                        <a:solidFill>
                          <a:schemeClr val="dk1"/>
                        </a:solidFill>
                        <a:latin typeface="Albert Sans"/>
                        <a:ea typeface="Albert Sans"/>
                        <a:cs typeface="Albert Sans"/>
                        <a:sym typeface="Albert Sans"/>
                      </a:endParaRPr>
                    </a:p>
                  </a:txBody>
                  <a:tcPr marT="68575" marB="18275" marR="0" marL="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85AC6E">
                        <a:alpha val="50000"/>
                      </a:srgbClr>
                    </a:solidFill>
                  </a:tcPr>
                </a:tc>
              </a:tr>
              <a:tr h="358375">
                <a:tc>
                  <a:txBody>
                    <a:bodyPr/>
                    <a:lstStyle/>
                    <a:p>
                      <a:pPr indent="0" lvl="0" marL="0" rtl="0" algn="ctr">
                        <a:lnSpc>
                          <a:spcPct val="115000"/>
                        </a:lnSpc>
                        <a:spcBef>
                          <a:spcPts val="0"/>
                        </a:spcBef>
                        <a:spcAft>
                          <a:spcPts val="0"/>
                        </a:spcAft>
                        <a:buNone/>
                      </a:pPr>
                      <a:r>
                        <a:rPr lang="en" sz="1200">
                          <a:solidFill>
                            <a:schemeClr val="dk1"/>
                          </a:solidFill>
                          <a:latin typeface="Albert Sans"/>
                          <a:ea typeface="Albert Sans"/>
                          <a:cs typeface="Albert Sans"/>
                          <a:sym typeface="Albert Sans"/>
                        </a:rPr>
                        <a:t>Shadisadat Ghaderi</a:t>
                      </a:r>
                      <a:endParaRPr sz="1200">
                        <a:solidFill>
                          <a:schemeClr val="dk1"/>
                        </a:solidFill>
                        <a:latin typeface="Albert Sans"/>
                        <a:ea typeface="Albert Sans"/>
                        <a:cs typeface="Albert Sans"/>
                        <a:sym typeface="Albert Sans"/>
                      </a:endParaRPr>
                    </a:p>
                  </a:txBody>
                  <a:tcPr marT="68575" marB="18275" marR="0" marL="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200">
                          <a:solidFill>
                            <a:schemeClr val="dk1"/>
                          </a:solidFill>
                          <a:latin typeface="Albert Sans"/>
                          <a:ea typeface="Albert Sans"/>
                          <a:cs typeface="Albert Sans"/>
                          <a:sym typeface="Albert Sans"/>
                        </a:rPr>
                        <a:t>Lawrence Morales</a:t>
                      </a:r>
                      <a:endParaRPr sz="1200">
                        <a:solidFill>
                          <a:schemeClr val="dk1"/>
                        </a:solidFill>
                        <a:latin typeface="Albert Sans"/>
                        <a:ea typeface="Albert Sans"/>
                        <a:cs typeface="Albert Sans"/>
                        <a:sym typeface="Albert Sans"/>
                      </a:endParaRPr>
                    </a:p>
                  </a:txBody>
                  <a:tcPr marT="68575" marB="18275" marR="0" marL="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1200">
                          <a:solidFill>
                            <a:schemeClr val="dk1"/>
                          </a:solidFill>
                          <a:latin typeface="Albert Sans"/>
                          <a:ea typeface="Albert Sans"/>
                          <a:cs typeface="Albert Sans"/>
                          <a:sym typeface="Albert Sans"/>
                        </a:rPr>
                        <a:t>Joshua Emmanuel</a:t>
                      </a:r>
                      <a:endParaRPr sz="1200">
                        <a:solidFill>
                          <a:schemeClr val="dk1"/>
                        </a:solidFill>
                        <a:latin typeface="Albert Sans"/>
                        <a:ea typeface="Albert Sans"/>
                        <a:cs typeface="Albert Sans"/>
                        <a:sym typeface="Albert Sans"/>
                      </a:endParaRPr>
                    </a:p>
                  </a:txBody>
                  <a:tcPr marT="68575" marB="18275" marR="0" marL="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r h="358375">
                <a:tc>
                  <a:txBody>
                    <a:bodyPr/>
                    <a:lstStyle/>
                    <a:p>
                      <a:pPr indent="0" lvl="0" marL="0" rtl="0" algn="ctr">
                        <a:lnSpc>
                          <a:spcPct val="115000"/>
                        </a:lnSpc>
                        <a:spcBef>
                          <a:spcPts val="0"/>
                        </a:spcBef>
                        <a:spcAft>
                          <a:spcPts val="0"/>
                        </a:spcAft>
                        <a:buNone/>
                      </a:pPr>
                      <a:r>
                        <a:rPr lang="en" sz="1200">
                          <a:solidFill>
                            <a:schemeClr val="dk1"/>
                          </a:solidFill>
                          <a:latin typeface="Albert Sans"/>
                          <a:ea typeface="Albert Sans"/>
                          <a:cs typeface="Albert Sans"/>
                          <a:sym typeface="Albert Sans"/>
                        </a:rPr>
                        <a:t>Maxine Francisco</a:t>
                      </a:r>
                      <a:endParaRPr sz="1200">
                        <a:solidFill>
                          <a:schemeClr val="dk1"/>
                        </a:solidFill>
                        <a:latin typeface="Albert Sans"/>
                        <a:ea typeface="Albert Sans"/>
                        <a:cs typeface="Albert Sans"/>
                        <a:sym typeface="Albert Sans"/>
                      </a:endParaRPr>
                    </a:p>
                  </a:txBody>
                  <a:tcPr marT="68575" marB="18275" marR="0" marL="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85AC6E">
                        <a:alpha val="50000"/>
                      </a:srgbClr>
                    </a:solidFill>
                  </a:tcPr>
                </a:tc>
                <a:tc>
                  <a:txBody>
                    <a:bodyPr/>
                    <a:lstStyle/>
                    <a:p>
                      <a:pPr indent="0" lvl="0" marL="0" rtl="0" algn="ctr">
                        <a:lnSpc>
                          <a:spcPct val="115000"/>
                        </a:lnSpc>
                        <a:spcBef>
                          <a:spcPts val="0"/>
                        </a:spcBef>
                        <a:spcAft>
                          <a:spcPts val="0"/>
                        </a:spcAft>
                        <a:buNone/>
                      </a:pPr>
                      <a:r>
                        <a:rPr lang="en" sz="1200">
                          <a:solidFill>
                            <a:schemeClr val="dk1"/>
                          </a:solidFill>
                          <a:latin typeface="Albert Sans"/>
                          <a:ea typeface="Albert Sans"/>
                          <a:cs typeface="Albert Sans"/>
                          <a:sym typeface="Albert Sans"/>
                        </a:rPr>
                        <a:t>Tuyetdong Phan-Yamada</a:t>
                      </a:r>
                      <a:endParaRPr sz="1200">
                        <a:solidFill>
                          <a:schemeClr val="dk1"/>
                        </a:solidFill>
                        <a:latin typeface="Albert Sans"/>
                        <a:ea typeface="Albert Sans"/>
                        <a:cs typeface="Albert Sans"/>
                        <a:sym typeface="Albert Sans"/>
                      </a:endParaRPr>
                    </a:p>
                  </a:txBody>
                  <a:tcPr marT="68575" marB="18275" marR="0" marL="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85AC6E">
                        <a:alpha val="50000"/>
                      </a:srgbClr>
                    </a:solidFill>
                  </a:tcPr>
                </a:tc>
                <a:tc>
                  <a:txBody>
                    <a:bodyPr/>
                    <a:lstStyle/>
                    <a:p>
                      <a:pPr indent="0" lvl="0" marL="0" rtl="0" algn="ctr">
                        <a:lnSpc>
                          <a:spcPct val="115000"/>
                        </a:lnSpc>
                        <a:spcBef>
                          <a:spcPts val="0"/>
                        </a:spcBef>
                        <a:spcAft>
                          <a:spcPts val="0"/>
                        </a:spcAft>
                        <a:buNone/>
                      </a:pPr>
                      <a:r>
                        <a:rPr lang="en" sz="1200">
                          <a:solidFill>
                            <a:schemeClr val="dk1"/>
                          </a:solidFill>
                          <a:latin typeface="Albert Sans"/>
                          <a:ea typeface="Albert Sans"/>
                          <a:cs typeface="Albert Sans"/>
                          <a:sym typeface="Albert Sans"/>
                        </a:rPr>
                        <a:t>Many more…</a:t>
                      </a:r>
                      <a:endParaRPr sz="1200">
                        <a:solidFill>
                          <a:schemeClr val="dk1"/>
                        </a:solidFill>
                        <a:latin typeface="Albert Sans"/>
                        <a:ea typeface="Albert Sans"/>
                        <a:cs typeface="Albert Sans"/>
                        <a:sym typeface="Albert Sans"/>
                      </a:endParaRPr>
                    </a:p>
                  </a:txBody>
                  <a:tcPr marT="68575" marB="18275" marR="0" marL="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85AC6E">
                        <a:alpha val="50000"/>
                      </a:srgbClr>
                    </a:solidFill>
                  </a:tcPr>
                </a:tc>
              </a:tr>
            </a:tbl>
          </a:graphicData>
        </a:graphic>
      </p:graphicFrame>
      <p:sp>
        <p:nvSpPr>
          <p:cNvPr id="1051" name="Google Shape;1051;p39"/>
          <p:cNvSpPr txBox="1"/>
          <p:nvPr>
            <p:ph idx="4294967295" type="subTitle"/>
          </p:nvPr>
        </p:nvSpPr>
        <p:spPr>
          <a:xfrm>
            <a:off x="347750" y="847732"/>
            <a:ext cx="5652000" cy="93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Videos and lecture notes from Kimberley Polly</a:t>
            </a:r>
            <a:endParaRPr/>
          </a:p>
          <a:p>
            <a:pPr indent="0" lvl="0" marL="0" rtl="0" algn="l">
              <a:spcBef>
                <a:spcPts val="0"/>
              </a:spcBef>
              <a:spcAft>
                <a:spcPts val="0"/>
              </a:spcAft>
              <a:buNone/>
            </a:pPr>
            <a:r>
              <a:rPr lang="en"/>
              <a:t>Book: “Introductory </a:t>
            </a:r>
            <a:r>
              <a:rPr lang="en"/>
              <a:t>Statistics” </a:t>
            </a:r>
            <a:r>
              <a:rPr lang="en"/>
              <a:t>by Illowsky and Dean</a:t>
            </a:r>
            <a:endParaRPr/>
          </a:p>
          <a:p>
            <a:pPr indent="0" lvl="0" marL="0" rtl="0" algn="l">
              <a:spcBef>
                <a:spcPts val="300"/>
              </a:spcBef>
              <a:spcAft>
                <a:spcPts val="0"/>
              </a:spcAft>
              <a:buNone/>
            </a:pPr>
            <a:r>
              <a:rPr lang="en"/>
              <a:t>Used problems by:</a:t>
            </a:r>
            <a:endParaRPr/>
          </a:p>
        </p:txBody>
      </p:sp>
      <p:sp>
        <p:nvSpPr>
          <p:cNvPr id="1052" name="Google Shape;1052;p39"/>
          <p:cNvSpPr txBox="1"/>
          <p:nvPr>
            <p:ph idx="4294967295" type="subTitle"/>
          </p:nvPr>
        </p:nvSpPr>
        <p:spPr>
          <a:xfrm>
            <a:off x="1320100" y="4259225"/>
            <a:ext cx="7528500" cy="6441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1200"/>
              <a:t>The course template was created by Larry Green (Lake Tahoe Community College), Cindy Moss (Skyline College), and Jessica Kuang (Oxnard College) and is licensed under a Creative Commons Attribution 4.0 International License</a:t>
            </a:r>
            <a:endParaRPr sz="12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pic>
        <p:nvPicPr>
          <p:cNvPr id="1057" name="Google Shape;1057;p40"/>
          <p:cNvPicPr preferRelativeResize="0"/>
          <p:nvPr/>
        </p:nvPicPr>
        <p:blipFill rotWithShape="1">
          <a:blip r:embed="rId3">
            <a:alphaModFix/>
          </a:blip>
          <a:srcRect b="4505" l="3576" r="16237" t="13136"/>
          <a:stretch/>
        </p:blipFill>
        <p:spPr>
          <a:xfrm>
            <a:off x="3349800" y="1824675"/>
            <a:ext cx="5074205" cy="2420325"/>
          </a:xfrm>
          <a:prstGeom prst="rect">
            <a:avLst/>
          </a:prstGeom>
          <a:noFill/>
          <a:ln cap="flat" cmpd="sng" w="19050">
            <a:solidFill>
              <a:schemeClr val="dk1"/>
            </a:solidFill>
            <a:prstDash val="solid"/>
            <a:round/>
            <a:headEnd len="sm" w="sm" type="none"/>
            <a:tailEnd len="sm" w="sm" type="none"/>
          </a:ln>
        </p:spPr>
      </p:pic>
      <p:sp>
        <p:nvSpPr>
          <p:cNvPr id="1058" name="Google Shape;1058;p40"/>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SRJC’s Carbon Footprint Baseline</a:t>
            </a:r>
            <a:endParaRPr/>
          </a:p>
        </p:txBody>
      </p:sp>
      <p:sp>
        <p:nvSpPr>
          <p:cNvPr id="1059" name="Google Shape;1059;p40"/>
          <p:cNvSpPr txBox="1"/>
          <p:nvPr>
            <p:ph idx="1" type="subTitle"/>
          </p:nvPr>
        </p:nvSpPr>
        <p:spPr>
          <a:xfrm>
            <a:off x="720000" y="1824663"/>
            <a:ext cx="2458800" cy="1772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Student commuting</a:t>
            </a:r>
            <a:endParaRPr/>
          </a:p>
          <a:p>
            <a:pPr indent="-317500" lvl="0" marL="457200" rtl="0" algn="l">
              <a:spcBef>
                <a:spcPts val="0"/>
              </a:spcBef>
              <a:spcAft>
                <a:spcPts val="0"/>
              </a:spcAft>
              <a:buSzPts val="1400"/>
              <a:buChar char="●"/>
            </a:pPr>
            <a:r>
              <a:rPr lang="en"/>
              <a:t>Purchased electricity</a:t>
            </a:r>
            <a:endParaRPr/>
          </a:p>
          <a:p>
            <a:pPr indent="-317500" lvl="0" marL="457200" rtl="0" algn="l">
              <a:spcBef>
                <a:spcPts val="0"/>
              </a:spcBef>
              <a:spcAft>
                <a:spcPts val="0"/>
              </a:spcAft>
              <a:buSzPts val="1400"/>
              <a:buChar char="●"/>
            </a:pPr>
            <a:r>
              <a:rPr b="1" lang="en"/>
              <a:t>Climate Action Plan</a:t>
            </a:r>
            <a:r>
              <a:rPr lang="en"/>
              <a:t> being drafted → includes Adaptation &amp; Carbon Sequestration and mitigation strategies</a:t>
            </a:r>
            <a:endParaRPr/>
          </a:p>
          <a:p>
            <a:pPr indent="0" lvl="0" marL="0" rtl="0" algn="l">
              <a:spcBef>
                <a:spcPts val="0"/>
              </a:spcBef>
              <a:spcAft>
                <a:spcPts val="0"/>
              </a:spcAft>
              <a:buNone/>
            </a:pPr>
            <a:r>
              <a:t/>
            </a:r>
            <a:endParaRPr/>
          </a:p>
        </p:txBody>
      </p:sp>
      <p:pic>
        <p:nvPicPr>
          <p:cNvPr id="1060" name="Google Shape;1060;p40"/>
          <p:cNvPicPr preferRelativeResize="0"/>
          <p:nvPr/>
        </p:nvPicPr>
        <p:blipFill rotWithShape="1">
          <a:blip r:embed="rId4">
            <a:alphaModFix/>
          </a:blip>
          <a:srcRect b="10099" l="22497" r="50322" t="18675"/>
          <a:stretch/>
        </p:blipFill>
        <p:spPr>
          <a:xfrm rot="3002068">
            <a:off x="2160137" y="4210600"/>
            <a:ext cx="241354" cy="754376"/>
          </a:xfrm>
          <a:prstGeom prst="rect">
            <a:avLst/>
          </a:prstGeom>
          <a:noFill/>
          <a:ln>
            <a:noFill/>
          </a:ln>
        </p:spPr>
      </p:pic>
      <p:grpSp>
        <p:nvGrpSpPr>
          <p:cNvPr id="1061" name="Google Shape;1061;p40"/>
          <p:cNvGrpSpPr/>
          <p:nvPr/>
        </p:nvGrpSpPr>
        <p:grpSpPr>
          <a:xfrm>
            <a:off x="-786249" y="3607458"/>
            <a:ext cx="2596179" cy="1960664"/>
            <a:chOff x="-786249" y="3607458"/>
            <a:chExt cx="2596179" cy="1960664"/>
          </a:xfrm>
        </p:grpSpPr>
        <p:pic>
          <p:nvPicPr>
            <p:cNvPr id="1062" name="Google Shape;1062;p40"/>
            <p:cNvPicPr preferRelativeResize="0"/>
            <p:nvPr/>
          </p:nvPicPr>
          <p:blipFill>
            <a:blip r:embed="rId5">
              <a:alphaModFix/>
            </a:blip>
            <a:stretch>
              <a:fillRect/>
            </a:stretch>
          </p:blipFill>
          <p:spPr>
            <a:xfrm flipH="1" rot="3300617">
              <a:off x="890863" y="4206676"/>
              <a:ext cx="505725" cy="1272387"/>
            </a:xfrm>
            <a:prstGeom prst="rect">
              <a:avLst/>
            </a:prstGeom>
            <a:noFill/>
            <a:ln>
              <a:noFill/>
            </a:ln>
          </p:spPr>
        </p:pic>
        <p:pic>
          <p:nvPicPr>
            <p:cNvPr id="1063" name="Google Shape;1063;p40"/>
            <p:cNvPicPr preferRelativeResize="0"/>
            <p:nvPr/>
          </p:nvPicPr>
          <p:blipFill rotWithShape="1">
            <a:blip r:embed="rId6">
              <a:alphaModFix/>
            </a:blip>
            <a:srcRect b="3515" l="-7190" r="7190" t="10521"/>
            <a:stretch/>
          </p:blipFill>
          <p:spPr>
            <a:xfrm rot="10800000">
              <a:off x="-730942" y="4140483"/>
              <a:ext cx="1286600" cy="1413074"/>
            </a:xfrm>
            <a:prstGeom prst="rect">
              <a:avLst/>
            </a:prstGeom>
            <a:noFill/>
            <a:ln>
              <a:noFill/>
            </a:ln>
          </p:spPr>
        </p:pic>
        <p:pic>
          <p:nvPicPr>
            <p:cNvPr id="1064" name="Google Shape;1064;p40"/>
            <p:cNvPicPr preferRelativeResize="0"/>
            <p:nvPr/>
          </p:nvPicPr>
          <p:blipFill>
            <a:blip r:embed="rId7">
              <a:alphaModFix/>
            </a:blip>
            <a:stretch>
              <a:fillRect/>
            </a:stretch>
          </p:blipFill>
          <p:spPr>
            <a:xfrm rot="-8099994">
              <a:off x="-808160" y="4203634"/>
              <a:ext cx="2004481" cy="768312"/>
            </a:xfrm>
            <a:prstGeom prst="rect">
              <a:avLst/>
            </a:prstGeom>
            <a:noFill/>
            <a:ln>
              <a:noFill/>
            </a:ln>
          </p:spPr>
        </p:pic>
        <p:pic>
          <p:nvPicPr>
            <p:cNvPr id="1065" name="Google Shape;1065;p40"/>
            <p:cNvPicPr preferRelativeResize="0"/>
            <p:nvPr/>
          </p:nvPicPr>
          <p:blipFill>
            <a:blip r:embed="rId8">
              <a:alphaModFix/>
            </a:blip>
            <a:stretch>
              <a:fillRect/>
            </a:stretch>
          </p:blipFill>
          <p:spPr>
            <a:xfrm flipH="1" rot="5400000">
              <a:off x="-454515" y="4060683"/>
              <a:ext cx="1882880" cy="1023256"/>
            </a:xfrm>
            <a:prstGeom prst="rect">
              <a:avLst/>
            </a:prstGeom>
            <a:noFill/>
            <a:ln>
              <a:noFill/>
            </a:ln>
          </p:spPr>
        </p:pic>
      </p:grpSp>
      <p:grpSp>
        <p:nvGrpSpPr>
          <p:cNvPr id="1066" name="Google Shape;1066;p40"/>
          <p:cNvGrpSpPr/>
          <p:nvPr/>
        </p:nvGrpSpPr>
        <p:grpSpPr>
          <a:xfrm rot="-5400000">
            <a:off x="1090494" y="4166519"/>
            <a:ext cx="80250" cy="573563"/>
            <a:chOff x="1651394" y="3768969"/>
            <a:chExt cx="80250" cy="573563"/>
          </a:xfrm>
        </p:grpSpPr>
        <p:sp>
          <p:nvSpPr>
            <p:cNvPr id="1067" name="Google Shape;1067;p40"/>
            <p:cNvSpPr/>
            <p:nvPr/>
          </p:nvSpPr>
          <p:spPr>
            <a:xfrm flipH="1" rot="5400000">
              <a:off x="1641519" y="4252407"/>
              <a:ext cx="100000" cy="80250"/>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40"/>
            <p:cNvSpPr/>
            <p:nvPr/>
          </p:nvSpPr>
          <p:spPr>
            <a:xfrm flipH="1" rot="5400000">
              <a:off x="1653544" y="3776494"/>
              <a:ext cx="75950" cy="60900"/>
            </a:xfrm>
            <a:custGeom>
              <a:rect b="b" l="l" r="r" t="t"/>
              <a:pathLst>
                <a:path extrusionOk="0" h="2436" w="3038">
                  <a:moveTo>
                    <a:pt x="1683" y="660"/>
                  </a:moveTo>
                  <a:cubicBezTo>
                    <a:pt x="1733" y="660"/>
                    <a:pt x="1798" y="680"/>
                    <a:pt x="1878" y="728"/>
                  </a:cubicBezTo>
                  <a:cubicBezTo>
                    <a:pt x="1969" y="781"/>
                    <a:pt x="2081" y="886"/>
                    <a:pt x="2140" y="974"/>
                  </a:cubicBezTo>
                  <a:cubicBezTo>
                    <a:pt x="2180" y="1029"/>
                    <a:pt x="2213" y="1105"/>
                    <a:pt x="2237" y="1188"/>
                  </a:cubicBezTo>
                  <a:cubicBezTo>
                    <a:pt x="2181" y="1218"/>
                    <a:pt x="2116" y="1237"/>
                    <a:pt x="2050" y="1237"/>
                  </a:cubicBezTo>
                  <a:cubicBezTo>
                    <a:pt x="2037" y="1237"/>
                    <a:pt x="2024" y="1236"/>
                    <a:pt x="2011" y="1234"/>
                  </a:cubicBezTo>
                  <a:cubicBezTo>
                    <a:pt x="1878" y="1223"/>
                    <a:pt x="1730" y="1178"/>
                    <a:pt x="1638" y="1074"/>
                  </a:cubicBezTo>
                  <a:cubicBezTo>
                    <a:pt x="1514" y="933"/>
                    <a:pt x="1499" y="660"/>
                    <a:pt x="1683" y="660"/>
                  </a:cubicBezTo>
                  <a:close/>
                  <a:moveTo>
                    <a:pt x="780" y="592"/>
                  </a:moveTo>
                  <a:lnTo>
                    <a:pt x="780" y="592"/>
                  </a:lnTo>
                  <a:cubicBezTo>
                    <a:pt x="687" y="732"/>
                    <a:pt x="634" y="892"/>
                    <a:pt x="649" y="1067"/>
                  </a:cubicBezTo>
                  <a:cubicBezTo>
                    <a:pt x="678" y="1431"/>
                    <a:pt x="888" y="1558"/>
                    <a:pt x="1144" y="1569"/>
                  </a:cubicBezTo>
                  <a:cubicBezTo>
                    <a:pt x="1268" y="1689"/>
                    <a:pt x="1411" y="1787"/>
                    <a:pt x="1556" y="1851"/>
                  </a:cubicBezTo>
                  <a:cubicBezTo>
                    <a:pt x="1517" y="1854"/>
                    <a:pt x="1481" y="1855"/>
                    <a:pt x="1450" y="1855"/>
                  </a:cubicBezTo>
                  <a:cubicBezTo>
                    <a:pt x="1448" y="1855"/>
                    <a:pt x="1446" y="1855"/>
                    <a:pt x="1444" y="1855"/>
                  </a:cubicBezTo>
                  <a:cubicBezTo>
                    <a:pt x="1119" y="1855"/>
                    <a:pt x="815" y="1728"/>
                    <a:pt x="647" y="1435"/>
                  </a:cubicBezTo>
                  <a:cubicBezTo>
                    <a:pt x="497" y="1173"/>
                    <a:pt x="505" y="746"/>
                    <a:pt x="780" y="592"/>
                  </a:cubicBezTo>
                  <a:close/>
                  <a:moveTo>
                    <a:pt x="1945" y="0"/>
                  </a:moveTo>
                  <a:cubicBezTo>
                    <a:pt x="1816" y="0"/>
                    <a:pt x="1676" y="24"/>
                    <a:pt x="1536" y="68"/>
                  </a:cubicBezTo>
                  <a:cubicBezTo>
                    <a:pt x="1534" y="68"/>
                    <a:pt x="1531" y="68"/>
                    <a:pt x="1529" y="68"/>
                  </a:cubicBezTo>
                  <a:cubicBezTo>
                    <a:pt x="1348" y="68"/>
                    <a:pt x="1174" y="122"/>
                    <a:pt x="1035" y="242"/>
                  </a:cubicBezTo>
                  <a:cubicBezTo>
                    <a:pt x="984" y="235"/>
                    <a:pt x="935" y="232"/>
                    <a:pt x="887" y="232"/>
                  </a:cubicBezTo>
                  <a:cubicBezTo>
                    <a:pt x="419" y="232"/>
                    <a:pt x="70" y="568"/>
                    <a:pt x="40" y="1074"/>
                  </a:cubicBezTo>
                  <a:cubicBezTo>
                    <a:pt x="1" y="1702"/>
                    <a:pt x="470" y="2238"/>
                    <a:pt x="1060" y="2391"/>
                  </a:cubicBezTo>
                  <a:cubicBezTo>
                    <a:pt x="1176" y="2421"/>
                    <a:pt x="1299" y="2436"/>
                    <a:pt x="1424" y="2436"/>
                  </a:cubicBezTo>
                  <a:cubicBezTo>
                    <a:pt x="1906" y="2436"/>
                    <a:pt x="2424" y="2221"/>
                    <a:pt x="2700" y="1840"/>
                  </a:cubicBezTo>
                  <a:cubicBezTo>
                    <a:pt x="2800" y="1703"/>
                    <a:pt x="2848" y="1562"/>
                    <a:pt x="2860" y="1421"/>
                  </a:cubicBezTo>
                  <a:cubicBezTo>
                    <a:pt x="2910" y="1328"/>
                    <a:pt x="2946" y="1224"/>
                    <a:pt x="2961" y="1114"/>
                  </a:cubicBezTo>
                  <a:cubicBezTo>
                    <a:pt x="3038" y="563"/>
                    <a:pt x="2579" y="59"/>
                    <a:pt x="2043" y="5"/>
                  </a:cubicBezTo>
                  <a:cubicBezTo>
                    <a:pt x="2011" y="2"/>
                    <a:pt x="1978" y="0"/>
                    <a:pt x="19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69" name="Google Shape;1069;p40"/>
          <p:cNvSpPr/>
          <p:nvPr/>
        </p:nvSpPr>
        <p:spPr>
          <a:xfrm>
            <a:off x="7568342" y="4110882"/>
            <a:ext cx="120720" cy="96878"/>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40"/>
          <p:cNvSpPr/>
          <p:nvPr/>
        </p:nvSpPr>
        <p:spPr>
          <a:xfrm>
            <a:off x="8081734" y="4364286"/>
            <a:ext cx="67090" cy="48892"/>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71" name="Google Shape;1071;p40"/>
          <p:cNvPicPr preferRelativeResize="0"/>
          <p:nvPr/>
        </p:nvPicPr>
        <p:blipFill rotWithShape="1">
          <a:blip r:embed="rId4">
            <a:alphaModFix/>
          </a:blip>
          <a:srcRect b="10099" l="22497" r="50322" t="18675"/>
          <a:stretch/>
        </p:blipFill>
        <p:spPr>
          <a:xfrm rot="1647689">
            <a:off x="7799724" y="3934525"/>
            <a:ext cx="241352" cy="754376"/>
          </a:xfrm>
          <a:prstGeom prst="rect">
            <a:avLst/>
          </a:prstGeom>
          <a:noFill/>
          <a:ln>
            <a:noFill/>
          </a:ln>
        </p:spPr>
      </p:pic>
      <p:pic>
        <p:nvPicPr>
          <p:cNvPr id="1072" name="Google Shape;1072;p40"/>
          <p:cNvPicPr preferRelativeResize="0"/>
          <p:nvPr/>
        </p:nvPicPr>
        <p:blipFill rotWithShape="1">
          <a:blip r:embed="rId4">
            <a:alphaModFix/>
          </a:blip>
          <a:srcRect b="13322" l="53472" r="11215" t="37076"/>
          <a:stretch/>
        </p:blipFill>
        <p:spPr>
          <a:xfrm rot="-4625995">
            <a:off x="7120535" y="4278468"/>
            <a:ext cx="313557" cy="525338"/>
          </a:xfrm>
          <a:prstGeom prst="rect">
            <a:avLst/>
          </a:prstGeom>
          <a:noFill/>
          <a:ln>
            <a:noFill/>
          </a:ln>
        </p:spPr>
      </p:pic>
      <p:sp>
        <p:nvSpPr>
          <p:cNvPr id="1073" name="Google Shape;1073;p40"/>
          <p:cNvSpPr txBox="1"/>
          <p:nvPr>
            <p:ph idx="1" type="subTitle"/>
          </p:nvPr>
        </p:nvSpPr>
        <p:spPr>
          <a:xfrm>
            <a:off x="720009" y="1089771"/>
            <a:ext cx="3779400" cy="36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Fraunces"/>
                <a:ea typeface="Fraunces"/>
                <a:cs typeface="Fraunces"/>
                <a:sym typeface="Fraunces"/>
              </a:rPr>
              <a:t>Transportation and Buildings</a:t>
            </a:r>
            <a:endParaRPr sz="2000">
              <a:latin typeface="Fraunces"/>
              <a:ea typeface="Fraunces"/>
              <a:cs typeface="Fraunces"/>
              <a:sym typeface="Fraunces"/>
            </a:endParaRPr>
          </a:p>
        </p:txBody>
      </p:sp>
      <p:sp>
        <p:nvSpPr>
          <p:cNvPr id="1074" name="Google Shape;1074;p40"/>
          <p:cNvSpPr txBox="1"/>
          <p:nvPr>
            <p:ph idx="1" type="subTitle"/>
          </p:nvPr>
        </p:nvSpPr>
        <p:spPr>
          <a:xfrm>
            <a:off x="5039100" y="4279050"/>
            <a:ext cx="1695600" cy="423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600">
                <a:latin typeface="Fraunces"/>
                <a:ea typeface="Fraunces"/>
                <a:cs typeface="Fraunces"/>
                <a:sym typeface="Fraunces"/>
              </a:rPr>
              <a:t>Carbon 2017</a:t>
            </a:r>
            <a:endParaRPr sz="1600">
              <a:latin typeface="Fraunces"/>
              <a:ea typeface="Fraunces"/>
              <a:cs typeface="Fraunces"/>
              <a:sym typeface="Fraunce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p41"/>
          <p:cNvSpPr txBox="1"/>
          <p:nvPr>
            <p:ph type="title"/>
          </p:nvPr>
        </p:nvSpPr>
        <p:spPr>
          <a:xfrm>
            <a:off x="826375" y="1820561"/>
            <a:ext cx="4656600" cy="100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000"/>
              <a:t>Transportation Project No. 1</a:t>
            </a:r>
            <a:endParaRPr sz="4000"/>
          </a:p>
        </p:txBody>
      </p:sp>
      <p:sp>
        <p:nvSpPr>
          <p:cNvPr id="1080" name="Google Shape;1080;p41"/>
          <p:cNvSpPr txBox="1"/>
          <p:nvPr>
            <p:ph idx="1" type="subTitle"/>
          </p:nvPr>
        </p:nvSpPr>
        <p:spPr>
          <a:xfrm>
            <a:off x="826375" y="2977736"/>
            <a:ext cx="4656600" cy="739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3000"/>
              <a:t>Descriptive Statistics</a:t>
            </a:r>
            <a:endParaRPr sz="3000"/>
          </a:p>
        </p:txBody>
      </p:sp>
      <p:sp>
        <p:nvSpPr>
          <p:cNvPr id="1081" name="Google Shape;1081;p41"/>
          <p:cNvSpPr/>
          <p:nvPr/>
        </p:nvSpPr>
        <p:spPr>
          <a:xfrm flipH="1" rot="10800000">
            <a:off x="7717578" y="2588884"/>
            <a:ext cx="120720" cy="96878"/>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41"/>
          <p:cNvSpPr/>
          <p:nvPr/>
        </p:nvSpPr>
        <p:spPr>
          <a:xfrm flipH="1">
            <a:off x="1494863" y="-1283"/>
            <a:ext cx="1435350" cy="705922"/>
          </a:xfrm>
          <a:custGeom>
            <a:rect b="b" l="l" r="r" t="t"/>
            <a:pathLst>
              <a:path extrusionOk="0" h="13905" w="28273">
                <a:moveTo>
                  <a:pt x="22965" y="4712"/>
                </a:moveTo>
                <a:cubicBezTo>
                  <a:pt x="23307" y="4712"/>
                  <a:pt x="23712" y="5026"/>
                  <a:pt x="23913" y="5270"/>
                </a:cubicBezTo>
                <a:cubicBezTo>
                  <a:pt x="24348" y="5799"/>
                  <a:pt x="24645" y="6444"/>
                  <a:pt x="24794" y="7120"/>
                </a:cubicBezTo>
                <a:lnTo>
                  <a:pt x="24794" y="7120"/>
                </a:lnTo>
                <a:cubicBezTo>
                  <a:pt x="24226" y="7075"/>
                  <a:pt x="23668" y="6870"/>
                  <a:pt x="23211" y="6524"/>
                </a:cubicBezTo>
                <a:cubicBezTo>
                  <a:pt x="22787" y="6202"/>
                  <a:pt x="22257" y="5615"/>
                  <a:pt x="22510" y="5041"/>
                </a:cubicBezTo>
                <a:cubicBezTo>
                  <a:pt x="22616" y="4802"/>
                  <a:pt x="22782" y="4712"/>
                  <a:pt x="22965" y="4712"/>
                </a:cubicBezTo>
                <a:close/>
                <a:moveTo>
                  <a:pt x="11487" y="7169"/>
                </a:moveTo>
                <a:cubicBezTo>
                  <a:pt x="11526" y="7169"/>
                  <a:pt x="11566" y="7171"/>
                  <a:pt x="11606" y="7177"/>
                </a:cubicBezTo>
                <a:cubicBezTo>
                  <a:pt x="12232" y="7264"/>
                  <a:pt x="12398" y="8015"/>
                  <a:pt x="12268" y="8532"/>
                </a:cubicBezTo>
                <a:cubicBezTo>
                  <a:pt x="12114" y="9151"/>
                  <a:pt x="11699" y="9725"/>
                  <a:pt x="11314" y="10224"/>
                </a:cubicBezTo>
                <a:cubicBezTo>
                  <a:pt x="11020" y="10606"/>
                  <a:pt x="10696" y="10961"/>
                  <a:pt x="10341" y="11285"/>
                </a:cubicBezTo>
                <a:lnTo>
                  <a:pt x="10341" y="11285"/>
                </a:lnTo>
                <a:cubicBezTo>
                  <a:pt x="10323" y="11249"/>
                  <a:pt x="10306" y="11213"/>
                  <a:pt x="10289" y="11177"/>
                </a:cubicBezTo>
                <a:cubicBezTo>
                  <a:pt x="9842" y="10213"/>
                  <a:pt x="9763" y="9043"/>
                  <a:pt x="10265" y="8082"/>
                </a:cubicBezTo>
                <a:cubicBezTo>
                  <a:pt x="10492" y="7649"/>
                  <a:pt x="10962" y="7169"/>
                  <a:pt x="11487" y="7169"/>
                </a:cubicBezTo>
                <a:close/>
                <a:moveTo>
                  <a:pt x="18680" y="7296"/>
                </a:moveTo>
                <a:cubicBezTo>
                  <a:pt x="18782" y="7296"/>
                  <a:pt x="18891" y="7326"/>
                  <a:pt x="19003" y="7397"/>
                </a:cubicBezTo>
                <a:cubicBezTo>
                  <a:pt x="19502" y="7712"/>
                  <a:pt x="19638" y="8446"/>
                  <a:pt x="19658" y="8988"/>
                </a:cubicBezTo>
                <a:cubicBezTo>
                  <a:pt x="19683" y="9630"/>
                  <a:pt x="19527" y="10274"/>
                  <a:pt x="19241" y="10849"/>
                </a:cubicBezTo>
                <a:cubicBezTo>
                  <a:pt x="19165" y="11003"/>
                  <a:pt x="19079" y="11151"/>
                  <a:pt x="18984" y="11292"/>
                </a:cubicBezTo>
                <a:lnTo>
                  <a:pt x="18984" y="11292"/>
                </a:lnTo>
                <a:cubicBezTo>
                  <a:pt x="18476" y="10857"/>
                  <a:pt x="18090" y="10275"/>
                  <a:pt x="17906" y="9636"/>
                </a:cubicBezTo>
                <a:cubicBezTo>
                  <a:pt x="17763" y="9138"/>
                  <a:pt x="17722" y="8569"/>
                  <a:pt x="17885" y="8073"/>
                </a:cubicBezTo>
                <a:cubicBezTo>
                  <a:pt x="18005" y="7714"/>
                  <a:pt x="18302" y="7296"/>
                  <a:pt x="18680" y="7296"/>
                </a:cubicBezTo>
                <a:close/>
                <a:moveTo>
                  <a:pt x="1780" y="0"/>
                </a:moveTo>
                <a:cubicBezTo>
                  <a:pt x="1747" y="0"/>
                  <a:pt x="1713" y="14"/>
                  <a:pt x="1681" y="47"/>
                </a:cubicBezTo>
                <a:cubicBezTo>
                  <a:pt x="1204" y="543"/>
                  <a:pt x="941" y="1173"/>
                  <a:pt x="780" y="1834"/>
                </a:cubicBezTo>
                <a:cubicBezTo>
                  <a:pt x="598" y="2574"/>
                  <a:pt x="490" y="3336"/>
                  <a:pt x="375" y="4089"/>
                </a:cubicBezTo>
                <a:cubicBezTo>
                  <a:pt x="139" y="5640"/>
                  <a:pt x="0" y="7244"/>
                  <a:pt x="347" y="8789"/>
                </a:cubicBezTo>
                <a:cubicBezTo>
                  <a:pt x="644" y="10111"/>
                  <a:pt x="1287" y="11375"/>
                  <a:pt x="2362" y="12229"/>
                </a:cubicBezTo>
                <a:cubicBezTo>
                  <a:pt x="3364" y="13026"/>
                  <a:pt x="4661" y="13424"/>
                  <a:pt x="5936" y="13424"/>
                </a:cubicBezTo>
                <a:cubicBezTo>
                  <a:pt x="5963" y="13424"/>
                  <a:pt x="5990" y="13423"/>
                  <a:pt x="6018" y="13423"/>
                </a:cubicBezTo>
                <a:cubicBezTo>
                  <a:pt x="7576" y="13402"/>
                  <a:pt x="9055" y="12775"/>
                  <a:pt x="10256" y="11795"/>
                </a:cubicBezTo>
                <a:lnTo>
                  <a:pt x="10256" y="11795"/>
                </a:lnTo>
                <a:cubicBezTo>
                  <a:pt x="10625" y="12382"/>
                  <a:pt x="11134" y="12880"/>
                  <a:pt x="11744" y="13228"/>
                </a:cubicBezTo>
                <a:cubicBezTo>
                  <a:pt x="12551" y="13690"/>
                  <a:pt x="13475" y="13904"/>
                  <a:pt x="14401" y="13904"/>
                </a:cubicBezTo>
                <a:cubicBezTo>
                  <a:pt x="14834" y="13904"/>
                  <a:pt x="15267" y="13857"/>
                  <a:pt x="15689" y="13767"/>
                </a:cubicBezTo>
                <a:cubicBezTo>
                  <a:pt x="16980" y="13488"/>
                  <a:pt x="18223" y="12798"/>
                  <a:pt x="19047" y="11752"/>
                </a:cubicBezTo>
                <a:lnTo>
                  <a:pt x="19047" y="11752"/>
                </a:lnTo>
                <a:cubicBezTo>
                  <a:pt x="19666" y="12192"/>
                  <a:pt x="20367" y="12390"/>
                  <a:pt x="21067" y="12390"/>
                </a:cubicBezTo>
                <a:cubicBezTo>
                  <a:pt x="22731" y="12390"/>
                  <a:pt x="24396" y="11274"/>
                  <a:pt x="24976" y="9636"/>
                </a:cubicBezTo>
                <a:cubicBezTo>
                  <a:pt x="25223" y="8938"/>
                  <a:pt x="25285" y="8183"/>
                  <a:pt x="25182" y="7450"/>
                </a:cubicBezTo>
                <a:lnTo>
                  <a:pt x="25182" y="7450"/>
                </a:lnTo>
                <a:cubicBezTo>
                  <a:pt x="26329" y="7394"/>
                  <a:pt x="27339" y="6721"/>
                  <a:pt x="27872" y="5688"/>
                </a:cubicBezTo>
                <a:cubicBezTo>
                  <a:pt x="28150" y="5151"/>
                  <a:pt x="28273" y="4549"/>
                  <a:pt x="28228" y="3947"/>
                </a:cubicBezTo>
                <a:cubicBezTo>
                  <a:pt x="28221" y="3858"/>
                  <a:pt x="28157" y="3817"/>
                  <a:pt x="28088" y="3817"/>
                </a:cubicBezTo>
                <a:cubicBezTo>
                  <a:pt x="27997" y="3817"/>
                  <a:pt x="27898" y="3887"/>
                  <a:pt x="27907" y="4004"/>
                </a:cubicBezTo>
                <a:cubicBezTo>
                  <a:pt x="27990" y="5111"/>
                  <a:pt x="27374" y="6246"/>
                  <a:pt x="26404" y="6784"/>
                </a:cubicBezTo>
                <a:cubicBezTo>
                  <a:pt x="26010" y="7002"/>
                  <a:pt x="25570" y="7114"/>
                  <a:pt x="25127" y="7128"/>
                </a:cubicBezTo>
                <a:lnTo>
                  <a:pt x="25127" y="7128"/>
                </a:lnTo>
                <a:cubicBezTo>
                  <a:pt x="25036" y="6692"/>
                  <a:pt x="24888" y="6269"/>
                  <a:pt x="24686" y="5875"/>
                </a:cubicBezTo>
                <a:cubicBezTo>
                  <a:pt x="24401" y="5320"/>
                  <a:pt x="24002" y="4718"/>
                  <a:pt x="23402" y="4472"/>
                </a:cubicBezTo>
                <a:cubicBezTo>
                  <a:pt x="23272" y="4418"/>
                  <a:pt x="23134" y="4389"/>
                  <a:pt x="22997" y="4389"/>
                </a:cubicBezTo>
                <a:cubicBezTo>
                  <a:pt x="22839" y="4389"/>
                  <a:pt x="22684" y="4428"/>
                  <a:pt x="22545" y="4517"/>
                </a:cubicBezTo>
                <a:cubicBezTo>
                  <a:pt x="22286" y="4682"/>
                  <a:pt x="22140" y="4982"/>
                  <a:pt x="22126" y="5283"/>
                </a:cubicBezTo>
                <a:cubicBezTo>
                  <a:pt x="22091" y="5931"/>
                  <a:pt x="22603" y="6494"/>
                  <a:pt x="23099" y="6845"/>
                </a:cubicBezTo>
                <a:cubicBezTo>
                  <a:pt x="23609" y="7206"/>
                  <a:pt x="24229" y="7417"/>
                  <a:pt x="24855" y="7449"/>
                </a:cubicBezTo>
                <a:lnTo>
                  <a:pt x="24855" y="7449"/>
                </a:lnTo>
                <a:cubicBezTo>
                  <a:pt x="24907" y="7807"/>
                  <a:pt x="24918" y="8170"/>
                  <a:pt x="24886" y="8526"/>
                </a:cubicBezTo>
                <a:cubicBezTo>
                  <a:pt x="24783" y="9671"/>
                  <a:pt x="24203" y="10698"/>
                  <a:pt x="23262" y="11363"/>
                </a:cubicBezTo>
                <a:cubicBezTo>
                  <a:pt x="22631" y="11810"/>
                  <a:pt x="21851" y="12079"/>
                  <a:pt x="21075" y="12079"/>
                </a:cubicBezTo>
                <a:cubicBezTo>
                  <a:pt x="20747" y="12079"/>
                  <a:pt x="20420" y="12031"/>
                  <a:pt x="20105" y="11929"/>
                </a:cubicBezTo>
                <a:cubicBezTo>
                  <a:pt x="19796" y="11828"/>
                  <a:pt x="19505" y="11679"/>
                  <a:pt x="19239" y="11491"/>
                </a:cubicBezTo>
                <a:lnTo>
                  <a:pt x="19239" y="11491"/>
                </a:lnTo>
                <a:cubicBezTo>
                  <a:pt x="19593" y="10968"/>
                  <a:pt x="19835" y="10369"/>
                  <a:pt x="19935" y="9744"/>
                </a:cubicBezTo>
                <a:cubicBezTo>
                  <a:pt x="20041" y="9084"/>
                  <a:pt x="20002" y="8322"/>
                  <a:pt x="19689" y="7719"/>
                </a:cubicBezTo>
                <a:cubicBezTo>
                  <a:pt x="19482" y="7321"/>
                  <a:pt x="19098" y="6972"/>
                  <a:pt x="18662" y="6972"/>
                </a:cubicBezTo>
                <a:cubicBezTo>
                  <a:pt x="18533" y="6972"/>
                  <a:pt x="18399" y="7003"/>
                  <a:pt x="18264" y="7072"/>
                </a:cubicBezTo>
                <a:cubicBezTo>
                  <a:pt x="17741" y="7340"/>
                  <a:pt x="17518" y="7975"/>
                  <a:pt x="17470" y="8524"/>
                </a:cubicBezTo>
                <a:cubicBezTo>
                  <a:pt x="17369" y="9675"/>
                  <a:pt x="17924" y="10816"/>
                  <a:pt x="18794" y="11555"/>
                </a:cubicBezTo>
                <a:lnTo>
                  <a:pt x="18794" y="11555"/>
                </a:lnTo>
                <a:cubicBezTo>
                  <a:pt x="18204" y="12303"/>
                  <a:pt x="17368" y="12855"/>
                  <a:pt x="16484" y="13194"/>
                </a:cubicBezTo>
                <a:cubicBezTo>
                  <a:pt x="15834" y="13443"/>
                  <a:pt x="15127" y="13572"/>
                  <a:pt x="14424" y="13572"/>
                </a:cubicBezTo>
                <a:cubicBezTo>
                  <a:pt x="12869" y="13572"/>
                  <a:pt x="11337" y="12941"/>
                  <a:pt x="10506" y="11582"/>
                </a:cubicBezTo>
                <a:lnTo>
                  <a:pt x="10506" y="11582"/>
                </a:lnTo>
                <a:cubicBezTo>
                  <a:pt x="11253" y="10920"/>
                  <a:pt x="11880" y="10119"/>
                  <a:pt x="12334" y="9245"/>
                </a:cubicBezTo>
                <a:cubicBezTo>
                  <a:pt x="12644" y="8650"/>
                  <a:pt x="12794" y="7913"/>
                  <a:pt x="12388" y="7321"/>
                </a:cubicBezTo>
                <a:cubicBezTo>
                  <a:pt x="12168" y="7001"/>
                  <a:pt x="11836" y="6854"/>
                  <a:pt x="11491" y="6854"/>
                </a:cubicBezTo>
                <a:cubicBezTo>
                  <a:pt x="11254" y="6854"/>
                  <a:pt x="11011" y="6923"/>
                  <a:pt x="10794" y="7055"/>
                </a:cubicBezTo>
                <a:cubicBezTo>
                  <a:pt x="9713" y="7707"/>
                  <a:pt x="9444" y="9170"/>
                  <a:pt x="9671" y="10323"/>
                </a:cubicBezTo>
                <a:cubicBezTo>
                  <a:pt x="9753" y="10737"/>
                  <a:pt x="9895" y="11135"/>
                  <a:pt x="10089" y="11505"/>
                </a:cubicBezTo>
                <a:lnTo>
                  <a:pt x="10089" y="11505"/>
                </a:lnTo>
                <a:cubicBezTo>
                  <a:pt x="9188" y="12258"/>
                  <a:pt x="8109" y="12816"/>
                  <a:pt x="6946" y="13015"/>
                </a:cubicBezTo>
                <a:cubicBezTo>
                  <a:pt x="6616" y="13072"/>
                  <a:pt x="6281" y="13100"/>
                  <a:pt x="5946" y="13100"/>
                </a:cubicBezTo>
                <a:cubicBezTo>
                  <a:pt x="5093" y="13100"/>
                  <a:pt x="4240" y="12916"/>
                  <a:pt x="3470" y="12545"/>
                </a:cubicBezTo>
                <a:cubicBezTo>
                  <a:pt x="2370" y="12013"/>
                  <a:pt x="1550" y="11085"/>
                  <a:pt x="1067" y="9972"/>
                </a:cubicBezTo>
                <a:cubicBezTo>
                  <a:pt x="541" y="8762"/>
                  <a:pt x="411" y="7423"/>
                  <a:pt x="480" y="6116"/>
                </a:cubicBezTo>
                <a:cubicBezTo>
                  <a:pt x="519" y="5363"/>
                  <a:pt x="619" y="4615"/>
                  <a:pt x="736" y="3870"/>
                </a:cubicBezTo>
                <a:cubicBezTo>
                  <a:pt x="841" y="3213"/>
                  <a:pt x="933" y="2545"/>
                  <a:pt x="1096" y="1899"/>
                </a:cubicBezTo>
                <a:cubicBezTo>
                  <a:pt x="1243" y="1317"/>
                  <a:pt x="1466" y="736"/>
                  <a:pt x="1888" y="297"/>
                </a:cubicBezTo>
                <a:cubicBezTo>
                  <a:pt x="2001" y="180"/>
                  <a:pt x="1900" y="0"/>
                  <a:pt x="178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83" name="Google Shape;1083;p41"/>
          <p:cNvCxnSpPr/>
          <p:nvPr/>
        </p:nvCxnSpPr>
        <p:spPr>
          <a:xfrm>
            <a:off x="960982" y="2844425"/>
            <a:ext cx="2858400" cy="0"/>
          </a:xfrm>
          <a:prstGeom prst="straightConnector1">
            <a:avLst/>
          </a:prstGeom>
          <a:noFill/>
          <a:ln cap="flat" cmpd="sng" w="19050">
            <a:solidFill>
              <a:schemeClr val="dk1"/>
            </a:solidFill>
            <a:prstDash val="solid"/>
            <a:round/>
            <a:headEnd len="med" w="med" type="none"/>
            <a:tailEnd len="med" w="med" type="none"/>
          </a:ln>
        </p:spPr>
      </p:cxnSp>
      <p:pic>
        <p:nvPicPr>
          <p:cNvPr id="1084" name="Google Shape;1084;p41"/>
          <p:cNvPicPr preferRelativeResize="0"/>
          <p:nvPr/>
        </p:nvPicPr>
        <p:blipFill rotWithShape="1">
          <a:blip r:embed="rId3">
            <a:alphaModFix/>
          </a:blip>
          <a:srcRect b="17125" l="18529" r="24960" t="17132"/>
          <a:stretch/>
        </p:blipFill>
        <p:spPr>
          <a:xfrm rot="7625456">
            <a:off x="6719990" y="-176184"/>
            <a:ext cx="1955942" cy="2536860"/>
          </a:xfrm>
          <a:prstGeom prst="rect">
            <a:avLst/>
          </a:prstGeom>
          <a:noFill/>
          <a:ln>
            <a:noFill/>
          </a:ln>
        </p:spPr>
      </p:pic>
      <p:sp>
        <p:nvSpPr>
          <p:cNvPr id="1085" name="Google Shape;1085;p41"/>
          <p:cNvSpPr/>
          <p:nvPr/>
        </p:nvSpPr>
        <p:spPr>
          <a:xfrm rot="-5588894">
            <a:off x="7193668" y="2072636"/>
            <a:ext cx="120722" cy="96880"/>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41"/>
          <p:cNvSpPr/>
          <p:nvPr/>
        </p:nvSpPr>
        <p:spPr>
          <a:xfrm rot="-5588894">
            <a:off x="7744392" y="2064893"/>
            <a:ext cx="67091" cy="48892"/>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87" name="Google Shape;1087;p41"/>
          <p:cNvPicPr preferRelativeResize="0"/>
          <p:nvPr/>
        </p:nvPicPr>
        <p:blipFill rotWithShape="1">
          <a:blip r:embed="rId4">
            <a:alphaModFix/>
          </a:blip>
          <a:srcRect b="10099" l="22497" r="50322" t="18675"/>
          <a:stretch/>
        </p:blipFill>
        <p:spPr>
          <a:xfrm rot="-3941125">
            <a:off x="6586516" y="1178420"/>
            <a:ext cx="241352" cy="754376"/>
          </a:xfrm>
          <a:prstGeom prst="rect">
            <a:avLst/>
          </a:prstGeom>
          <a:noFill/>
          <a:ln>
            <a:noFill/>
          </a:ln>
        </p:spPr>
      </p:pic>
      <p:pic>
        <p:nvPicPr>
          <p:cNvPr id="1088" name="Google Shape;1088;p41"/>
          <p:cNvPicPr preferRelativeResize="0"/>
          <p:nvPr/>
        </p:nvPicPr>
        <p:blipFill rotWithShape="1">
          <a:blip r:embed="rId4">
            <a:alphaModFix/>
          </a:blip>
          <a:srcRect b="13322" l="53472" r="11215" t="37076"/>
          <a:stretch/>
        </p:blipFill>
        <p:spPr>
          <a:xfrm rot="-8846069">
            <a:off x="6190659" y="1838111"/>
            <a:ext cx="313558" cy="525336"/>
          </a:xfrm>
          <a:prstGeom prst="rect">
            <a:avLst/>
          </a:prstGeom>
          <a:noFill/>
          <a:ln>
            <a:noFill/>
          </a:ln>
        </p:spPr>
      </p:pic>
      <p:pic>
        <p:nvPicPr>
          <p:cNvPr id="1089" name="Google Shape;1089;p41"/>
          <p:cNvPicPr preferRelativeResize="0"/>
          <p:nvPr/>
        </p:nvPicPr>
        <p:blipFill rotWithShape="1">
          <a:blip r:embed="rId5">
            <a:alphaModFix/>
          </a:blip>
          <a:srcRect b="0" l="12524" r="12524" t="0"/>
          <a:stretch/>
        </p:blipFill>
        <p:spPr>
          <a:xfrm rot="9951275">
            <a:off x="5370811" y="1347899"/>
            <a:ext cx="602792" cy="396251"/>
          </a:xfrm>
          <a:prstGeom prst="rect">
            <a:avLst/>
          </a:prstGeom>
          <a:noFill/>
          <a:ln>
            <a:noFill/>
          </a:ln>
        </p:spPr>
      </p:pic>
      <p:sp>
        <p:nvSpPr>
          <p:cNvPr id="1090" name="Google Shape;1090;p41"/>
          <p:cNvSpPr/>
          <p:nvPr/>
        </p:nvSpPr>
        <p:spPr>
          <a:xfrm rot="-5588894">
            <a:off x="6120084" y="1015055"/>
            <a:ext cx="67091" cy="48892"/>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41"/>
          <p:cNvSpPr/>
          <p:nvPr/>
        </p:nvSpPr>
        <p:spPr>
          <a:xfrm rot="-5588894">
            <a:off x="5611856" y="547088"/>
            <a:ext cx="120722" cy="96880"/>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pic>
        <p:nvPicPr>
          <p:cNvPr id="1096" name="Google Shape;1096;p42"/>
          <p:cNvPicPr preferRelativeResize="0"/>
          <p:nvPr/>
        </p:nvPicPr>
        <p:blipFill>
          <a:blip r:embed="rId3">
            <a:alphaModFix/>
          </a:blip>
          <a:stretch>
            <a:fillRect/>
          </a:stretch>
        </p:blipFill>
        <p:spPr>
          <a:xfrm>
            <a:off x="3116663" y="283162"/>
            <a:ext cx="3647276" cy="4577175"/>
          </a:xfrm>
          <a:prstGeom prst="rect">
            <a:avLst/>
          </a:prstGeom>
          <a:noFill/>
          <a:ln>
            <a:noFill/>
          </a:ln>
        </p:spPr>
      </p:pic>
      <p:sp>
        <p:nvSpPr>
          <p:cNvPr id="1097" name="Google Shape;1097;p42"/>
          <p:cNvSpPr txBox="1"/>
          <p:nvPr>
            <p:ph idx="4294967295" type="subTitle"/>
          </p:nvPr>
        </p:nvSpPr>
        <p:spPr>
          <a:xfrm>
            <a:off x="415200" y="376875"/>
            <a:ext cx="2395200" cy="177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Fraunces"/>
                <a:ea typeface="Fraunces"/>
                <a:cs typeface="Fraunces"/>
                <a:sym typeface="Fraunces"/>
              </a:rPr>
              <a:t>Data Collection</a:t>
            </a:r>
            <a:endParaRPr sz="2400">
              <a:latin typeface="Fraunces"/>
              <a:ea typeface="Fraunces"/>
              <a:cs typeface="Fraunces"/>
              <a:sym typeface="Fraunces"/>
            </a:endParaRPr>
          </a:p>
          <a:p>
            <a:pPr indent="0" lvl="0" marL="0" rtl="0" algn="l">
              <a:spcBef>
                <a:spcPts val="1600"/>
              </a:spcBef>
              <a:spcAft>
                <a:spcPts val="0"/>
              </a:spcAft>
              <a:buNone/>
            </a:pPr>
            <a:r>
              <a:rPr lang="en"/>
              <a:t>Collect 16 distance-to- </a:t>
            </a:r>
            <a:r>
              <a:rPr lang="en"/>
              <a:t>school</a:t>
            </a:r>
            <a:r>
              <a:rPr lang="en"/>
              <a:t> data values</a:t>
            </a:r>
            <a:endParaRPr/>
          </a:p>
          <a:p>
            <a:pPr indent="0" lvl="0" marL="0" rtl="0" algn="l">
              <a:spcBef>
                <a:spcPts val="1600"/>
              </a:spcBef>
              <a:spcAft>
                <a:spcPts val="160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pic>
        <p:nvPicPr>
          <p:cNvPr id="1102" name="Google Shape;1102;p43"/>
          <p:cNvPicPr preferRelativeResize="0"/>
          <p:nvPr/>
        </p:nvPicPr>
        <p:blipFill>
          <a:blip r:embed="rId3">
            <a:alphaModFix/>
          </a:blip>
          <a:stretch>
            <a:fillRect/>
          </a:stretch>
        </p:blipFill>
        <p:spPr>
          <a:xfrm>
            <a:off x="3025375" y="297587"/>
            <a:ext cx="4572950" cy="4548325"/>
          </a:xfrm>
          <a:prstGeom prst="rect">
            <a:avLst/>
          </a:prstGeom>
          <a:noFill/>
          <a:ln>
            <a:noFill/>
          </a:ln>
        </p:spPr>
      </p:pic>
      <p:sp>
        <p:nvSpPr>
          <p:cNvPr id="1103" name="Google Shape;1103;p43"/>
          <p:cNvSpPr txBox="1"/>
          <p:nvPr>
            <p:ph idx="4294967295" type="subTitle"/>
          </p:nvPr>
        </p:nvSpPr>
        <p:spPr>
          <a:xfrm>
            <a:off x="415200" y="376875"/>
            <a:ext cx="2395200" cy="177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Fraunces"/>
                <a:ea typeface="Fraunces"/>
                <a:cs typeface="Fraunces"/>
                <a:sym typeface="Fraunces"/>
              </a:rPr>
              <a:t>Data Summary</a:t>
            </a:r>
            <a:endParaRPr sz="2400">
              <a:latin typeface="Fraunces"/>
              <a:ea typeface="Fraunces"/>
              <a:cs typeface="Fraunces"/>
              <a:sym typeface="Fraunces"/>
            </a:endParaRPr>
          </a:p>
          <a:p>
            <a:pPr indent="0" lvl="0" marL="0" rtl="0" algn="l">
              <a:spcBef>
                <a:spcPts val="1600"/>
              </a:spcBef>
              <a:spcAft>
                <a:spcPts val="0"/>
              </a:spcAft>
              <a:buNone/>
            </a:pPr>
            <a:r>
              <a:rPr lang="en"/>
              <a:t>Group data summary</a:t>
            </a:r>
            <a:endParaRPr/>
          </a:p>
          <a:p>
            <a:pPr indent="0" lvl="0" marL="0" rtl="0" algn="l">
              <a:spcBef>
                <a:spcPts val="1600"/>
              </a:spcBef>
              <a:spcAft>
                <a:spcPts val="160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7" name="Shape 1107"/>
        <p:cNvGrpSpPr/>
        <p:nvPr/>
      </p:nvGrpSpPr>
      <p:grpSpPr>
        <a:xfrm>
          <a:off x="0" y="0"/>
          <a:ext cx="0" cy="0"/>
          <a:chOff x="0" y="0"/>
          <a:chExt cx="0" cy="0"/>
        </a:xfrm>
      </p:grpSpPr>
      <p:pic>
        <p:nvPicPr>
          <p:cNvPr id="1108" name="Google Shape;1108;p44"/>
          <p:cNvPicPr preferRelativeResize="0"/>
          <p:nvPr/>
        </p:nvPicPr>
        <p:blipFill rotWithShape="1">
          <a:blip r:embed="rId3">
            <a:alphaModFix/>
          </a:blip>
          <a:srcRect b="0" l="0" r="43623" t="0"/>
          <a:stretch/>
        </p:blipFill>
        <p:spPr>
          <a:xfrm>
            <a:off x="803200" y="1234550"/>
            <a:ext cx="2908926" cy="3161551"/>
          </a:xfrm>
          <a:prstGeom prst="rect">
            <a:avLst/>
          </a:prstGeom>
          <a:noFill/>
          <a:ln cap="flat" cmpd="sng" w="19050">
            <a:solidFill>
              <a:schemeClr val="dk1"/>
            </a:solidFill>
            <a:prstDash val="solid"/>
            <a:round/>
            <a:headEnd len="sm" w="sm" type="none"/>
            <a:tailEnd len="sm" w="sm" type="none"/>
          </a:ln>
        </p:spPr>
      </p:pic>
      <p:pic>
        <p:nvPicPr>
          <p:cNvPr id="1109" name="Google Shape;1109;p44"/>
          <p:cNvPicPr preferRelativeResize="0"/>
          <p:nvPr/>
        </p:nvPicPr>
        <p:blipFill rotWithShape="1">
          <a:blip r:embed="rId4">
            <a:alphaModFix/>
          </a:blip>
          <a:srcRect b="0" l="0" r="45604" t="0"/>
          <a:stretch/>
        </p:blipFill>
        <p:spPr>
          <a:xfrm>
            <a:off x="4194725" y="376875"/>
            <a:ext cx="2514576" cy="2397776"/>
          </a:xfrm>
          <a:prstGeom prst="rect">
            <a:avLst/>
          </a:prstGeom>
          <a:noFill/>
          <a:ln cap="flat" cmpd="sng" w="19050">
            <a:solidFill>
              <a:schemeClr val="dk1"/>
            </a:solidFill>
            <a:prstDash val="solid"/>
            <a:round/>
            <a:headEnd len="sm" w="sm" type="none"/>
            <a:tailEnd len="sm" w="sm" type="none"/>
          </a:ln>
        </p:spPr>
      </p:pic>
      <p:pic>
        <p:nvPicPr>
          <p:cNvPr id="1110" name="Google Shape;1110;p44"/>
          <p:cNvPicPr preferRelativeResize="0"/>
          <p:nvPr/>
        </p:nvPicPr>
        <p:blipFill>
          <a:blip r:embed="rId5">
            <a:alphaModFix/>
          </a:blip>
          <a:stretch>
            <a:fillRect/>
          </a:stretch>
        </p:blipFill>
        <p:spPr>
          <a:xfrm>
            <a:off x="3943355" y="3063100"/>
            <a:ext cx="4286250" cy="1666875"/>
          </a:xfrm>
          <a:prstGeom prst="rect">
            <a:avLst/>
          </a:prstGeom>
          <a:noFill/>
          <a:ln cap="flat" cmpd="sng" w="19050">
            <a:solidFill>
              <a:schemeClr val="dk1"/>
            </a:solidFill>
            <a:prstDash val="solid"/>
            <a:round/>
            <a:headEnd len="sm" w="sm" type="none"/>
            <a:tailEnd len="sm" w="sm" type="none"/>
          </a:ln>
        </p:spPr>
      </p:pic>
      <p:sp>
        <p:nvSpPr>
          <p:cNvPr id="1111" name="Google Shape;1111;p44"/>
          <p:cNvSpPr txBox="1"/>
          <p:nvPr>
            <p:ph idx="4294967295" type="subTitle"/>
          </p:nvPr>
        </p:nvSpPr>
        <p:spPr>
          <a:xfrm>
            <a:off x="415200" y="376875"/>
            <a:ext cx="2395200" cy="177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Fraunces"/>
                <a:ea typeface="Fraunces"/>
                <a:cs typeface="Fraunces"/>
                <a:sym typeface="Fraunces"/>
              </a:rPr>
              <a:t>Graphs</a:t>
            </a:r>
            <a:endParaRPr/>
          </a:p>
          <a:p>
            <a:pPr indent="0" lvl="0" marL="0" rtl="0" algn="l">
              <a:spcBef>
                <a:spcPts val="1600"/>
              </a:spcBef>
              <a:spcAft>
                <a:spcPts val="160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pic>
        <p:nvPicPr>
          <p:cNvPr id="1116" name="Google Shape;1116;p45"/>
          <p:cNvPicPr preferRelativeResize="0"/>
          <p:nvPr/>
        </p:nvPicPr>
        <p:blipFill>
          <a:blip r:embed="rId3">
            <a:alphaModFix/>
          </a:blip>
          <a:stretch>
            <a:fillRect/>
          </a:stretch>
        </p:blipFill>
        <p:spPr>
          <a:xfrm>
            <a:off x="2374675" y="383324"/>
            <a:ext cx="5464950" cy="4376851"/>
          </a:xfrm>
          <a:prstGeom prst="rect">
            <a:avLst/>
          </a:prstGeom>
          <a:noFill/>
          <a:ln>
            <a:noFill/>
          </a:ln>
        </p:spPr>
      </p:pic>
      <p:sp>
        <p:nvSpPr>
          <p:cNvPr id="1117" name="Google Shape;1117;p45"/>
          <p:cNvSpPr txBox="1"/>
          <p:nvPr>
            <p:ph idx="4294967295" type="subTitle"/>
          </p:nvPr>
        </p:nvSpPr>
        <p:spPr>
          <a:xfrm>
            <a:off x="415200" y="376875"/>
            <a:ext cx="2395200" cy="177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Fraunces"/>
                <a:ea typeface="Fraunces"/>
                <a:cs typeface="Fraunces"/>
                <a:sym typeface="Fraunces"/>
              </a:rPr>
              <a:t>Analysis</a:t>
            </a:r>
            <a:endParaRPr/>
          </a:p>
          <a:p>
            <a:pPr indent="0" lvl="0" marL="0" rtl="0" algn="l">
              <a:spcBef>
                <a:spcPts val="1600"/>
              </a:spcBef>
              <a:spcAft>
                <a:spcPts val="160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pic>
        <p:nvPicPr>
          <p:cNvPr id="1122" name="Google Shape;1122;p46"/>
          <p:cNvPicPr preferRelativeResize="0"/>
          <p:nvPr/>
        </p:nvPicPr>
        <p:blipFill>
          <a:blip r:embed="rId3">
            <a:alphaModFix/>
          </a:blip>
          <a:stretch>
            <a:fillRect/>
          </a:stretch>
        </p:blipFill>
        <p:spPr>
          <a:xfrm>
            <a:off x="2708800" y="521162"/>
            <a:ext cx="5999576" cy="4101175"/>
          </a:xfrm>
          <a:prstGeom prst="rect">
            <a:avLst/>
          </a:prstGeom>
          <a:noFill/>
          <a:ln cap="flat" cmpd="sng" w="19050">
            <a:solidFill>
              <a:schemeClr val="dk1"/>
            </a:solidFill>
            <a:prstDash val="solid"/>
            <a:round/>
            <a:headEnd len="sm" w="sm" type="none"/>
            <a:tailEnd len="sm" w="sm" type="none"/>
          </a:ln>
        </p:spPr>
      </p:pic>
      <p:sp>
        <p:nvSpPr>
          <p:cNvPr id="1123" name="Google Shape;1123;p46"/>
          <p:cNvSpPr txBox="1"/>
          <p:nvPr>
            <p:ph idx="4294967295" type="subTitle"/>
          </p:nvPr>
        </p:nvSpPr>
        <p:spPr>
          <a:xfrm>
            <a:off x="415200" y="376875"/>
            <a:ext cx="2115600" cy="177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Fraunces"/>
                <a:ea typeface="Fraunces"/>
                <a:cs typeface="Fraunces"/>
                <a:sym typeface="Fraunces"/>
              </a:rPr>
              <a:t>Central Limit Theorem</a:t>
            </a:r>
            <a:endParaRPr sz="2400">
              <a:latin typeface="Fraunces"/>
              <a:ea typeface="Fraunces"/>
              <a:cs typeface="Fraunces"/>
              <a:sym typeface="Fraunces"/>
            </a:endParaRPr>
          </a:p>
          <a:p>
            <a:pPr indent="0" lvl="0" marL="0" rtl="0" algn="l">
              <a:spcBef>
                <a:spcPts val="1600"/>
              </a:spcBef>
              <a:spcAft>
                <a:spcPts val="0"/>
              </a:spcAft>
              <a:buNone/>
            </a:pPr>
            <a:r>
              <a:rPr lang="en"/>
              <a:t>Sampling distributions for the mean</a:t>
            </a:r>
            <a:endParaRPr/>
          </a:p>
          <a:p>
            <a:pPr indent="0" lvl="0" marL="0" rtl="0" algn="l">
              <a:spcBef>
                <a:spcPts val="1600"/>
              </a:spcBef>
              <a:spcAft>
                <a:spcPts val="160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sp>
        <p:nvSpPr>
          <p:cNvPr id="1128" name="Google Shape;1128;p47"/>
          <p:cNvSpPr txBox="1"/>
          <p:nvPr>
            <p:ph type="title"/>
          </p:nvPr>
        </p:nvSpPr>
        <p:spPr>
          <a:xfrm>
            <a:off x="826375" y="1280251"/>
            <a:ext cx="4656600" cy="1545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000"/>
              <a:t>MyOpenMath Statistics</a:t>
            </a:r>
            <a:endParaRPr sz="4000"/>
          </a:p>
        </p:txBody>
      </p:sp>
      <p:sp>
        <p:nvSpPr>
          <p:cNvPr id="1129" name="Google Shape;1129;p47"/>
          <p:cNvSpPr txBox="1"/>
          <p:nvPr>
            <p:ph idx="1" type="subTitle"/>
          </p:nvPr>
        </p:nvSpPr>
        <p:spPr>
          <a:xfrm>
            <a:off x="826375" y="2977725"/>
            <a:ext cx="5678400" cy="147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Air Quality Index (AQI) Scores</a:t>
            </a:r>
            <a:endParaRPr sz="3000"/>
          </a:p>
          <a:p>
            <a:pPr indent="0" lvl="0" marL="0" rtl="0" algn="l">
              <a:spcBef>
                <a:spcPts val="0"/>
              </a:spcBef>
              <a:spcAft>
                <a:spcPts val="1600"/>
              </a:spcAft>
              <a:buNone/>
            </a:pPr>
            <a:r>
              <a:rPr lang="en" sz="2000" u="sng">
                <a:solidFill>
                  <a:schemeClr val="hlink"/>
                </a:solidFill>
                <a:hlinkClick r:id="rId3"/>
              </a:rPr>
              <a:t>Purple Air</a:t>
            </a:r>
            <a:endParaRPr sz="2000"/>
          </a:p>
        </p:txBody>
      </p:sp>
      <p:sp>
        <p:nvSpPr>
          <p:cNvPr id="1130" name="Google Shape;1130;p47"/>
          <p:cNvSpPr/>
          <p:nvPr/>
        </p:nvSpPr>
        <p:spPr>
          <a:xfrm flipH="1" rot="10800000">
            <a:off x="7717578" y="2588884"/>
            <a:ext cx="120720" cy="96878"/>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47"/>
          <p:cNvSpPr/>
          <p:nvPr/>
        </p:nvSpPr>
        <p:spPr>
          <a:xfrm flipH="1">
            <a:off x="1494863" y="-1283"/>
            <a:ext cx="1435350" cy="705922"/>
          </a:xfrm>
          <a:custGeom>
            <a:rect b="b" l="l" r="r" t="t"/>
            <a:pathLst>
              <a:path extrusionOk="0" h="13905" w="28273">
                <a:moveTo>
                  <a:pt x="22965" y="4712"/>
                </a:moveTo>
                <a:cubicBezTo>
                  <a:pt x="23307" y="4712"/>
                  <a:pt x="23712" y="5026"/>
                  <a:pt x="23913" y="5270"/>
                </a:cubicBezTo>
                <a:cubicBezTo>
                  <a:pt x="24348" y="5799"/>
                  <a:pt x="24645" y="6444"/>
                  <a:pt x="24794" y="7120"/>
                </a:cubicBezTo>
                <a:lnTo>
                  <a:pt x="24794" y="7120"/>
                </a:lnTo>
                <a:cubicBezTo>
                  <a:pt x="24226" y="7075"/>
                  <a:pt x="23668" y="6870"/>
                  <a:pt x="23211" y="6524"/>
                </a:cubicBezTo>
                <a:cubicBezTo>
                  <a:pt x="22787" y="6202"/>
                  <a:pt x="22257" y="5615"/>
                  <a:pt x="22510" y="5041"/>
                </a:cubicBezTo>
                <a:cubicBezTo>
                  <a:pt x="22616" y="4802"/>
                  <a:pt x="22782" y="4712"/>
                  <a:pt x="22965" y="4712"/>
                </a:cubicBezTo>
                <a:close/>
                <a:moveTo>
                  <a:pt x="11487" y="7169"/>
                </a:moveTo>
                <a:cubicBezTo>
                  <a:pt x="11526" y="7169"/>
                  <a:pt x="11566" y="7171"/>
                  <a:pt x="11606" y="7177"/>
                </a:cubicBezTo>
                <a:cubicBezTo>
                  <a:pt x="12232" y="7264"/>
                  <a:pt x="12398" y="8015"/>
                  <a:pt x="12268" y="8532"/>
                </a:cubicBezTo>
                <a:cubicBezTo>
                  <a:pt x="12114" y="9151"/>
                  <a:pt x="11699" y="9725"/>
                  <a:pt x="11314" y="10224"/>
                </a:cubicBezTo>
                <a:cubicBezTo>
                  <a:pt x="11020" y="10606"/>
                  <a:pt x="10696" y="10961"/>
                  <a:pt x="10341" y="11285"/>
                </a:cubicBezTo>
                <a:lnTo>
                  <a:pt x="10341" y="11285"/>
                </a:lnTo>
                <a:cubicBezTo>
                  <a:pt x="10323" y="11249"/>
                  <a:pt x="10306" y="11213"/>
                  <a:pt x="10289" y="11177"/>
                </a:cubicBezTo>
                <a:cubicBezTo>
                  <a:pt x="9842" y="10213"/>
                  <a:pt x="9763" y="9043"/>
                  <a:pt x="10265" y="8082"/>
                </a:cubicBezTo>
                <a:cubicBezTo>
                  <a:pt x="10492" y="7649"/>
                  <a:pt x="10962" y="7169"/>
                  <a:pt x="11487" y="7169"/>
                </a:cubicBezTo>
                <a:close/>
                <a:moveTo>
                  <a:pt x="18680" y="7296"/>
                </a:moveTo>
                <a:cubicBezTo>
                  <a:pt x="18782" y="7296"/>
                  <a:pt x="18891" y="7326"/>
                  <a:pt x="19003" y="7397"/>
                </a:cubicBezTo>
                <a:cubicBezTo>
                  <a:pt x="19502" y="7712"/>
                  <a:pt x="19638" y="8446"/>
                  <a:pt x="19658" y="8988"/>
                </a:cubicBezTo>
                <a:cubicBezTo>
                  <a:pt x="19683" y="9630"/>
                  <a:pt x="19527" y="10274"/>
                  <a:pt x="19241" y="10849"/>
                </a:cubicBezTo>
                <a:cubicBezTo>
                  <a:pt x="19165" y="11003"/>
                  <a:pt x="19079" y="11151"/>
                  <a:pt x="18984" y="11292"/>
                </a:cubicBezTo>
                <a:lnTo>
                  <a:pt x="18984" y="11292"/>
                </a:lnTo>
                <a:cubicBezTo>
                  <a:pt x="18476" y="10857"/>
                  <a:pt x="18090" y="10275"/>
                  <a:pt x="17906" y="9636"/>
                </a:cubicBezTo>
                <a:cubicBezTo>
                  <a:pt x="17763" y="9138"/>
                  <a:pt x="17722" y="8569"/>
                  <a:pt x="17885" y="8073"/>
                </a:cubicBezTo>
                <a:cubicBezTo>
                  <a:pt x="18005" y="7714"/>
                  <a:pt x="18302" y="7296"/>
                  <a:pt x="18680" y="7296"/>
                </a:cubicBezTo>
                <a:close/>
                <a:moveTo>
                  <a:pt x="1780" y="0"/>
                </a:moveTo>
                <a:cubicBezTo>
                  <a:pt x="1747" y="0"/>
                  <a:pt x="1713" y="14"/>
                  <a:pt x="1681" y="47"/>
                </a:cubicBezTo>
                <a:cubicBezTo>
                  <a:pt x="1204" y="543"/>
                  <a:pt x="941" y="1173"/>
                  <a:pt x="780" y="1834"/>
                </a:cubicBezTo>
                <a:cubicBezTo>
                  <a:pt x="598" y="2574"/>
                  <a:pt x="490" y="3336"/>
                  <a:pt x="375" y="4089"/>
                </a:cubicBezTo>
                <a:cubicBezTo>
                  <a:pt x="139" y="5640"/>
                  <a:pt x="0" y="7244"/>
                  <a:pt x="347" y="8789"/>
                </a:cubicBezTo>
                <a:cubicBezTo>
                  <a:pt x="644" y="10111"/>
                  <a:pt x="1287" y="11375"/>
                  <a:pt x="2362" y="12229"/>
                </a:cubicBezTo>
                <a:cubicBezTo>
                  <a:pt x="3364" y="13026"/>
                  <a:pt x="4661" y="13424"/>
                  <a:pt x="5936" y="13424"/>
                </a:cubicBezTo>
                <a:cubicBezTo>
                  <a:pt x="5963" y="13424"/>
                  <a:pt x="5990" y="13423"/>
                  <a:pt x="6018" y="13423"/>
                </a:cubicBezTo>
                <a:cubicBezTo>
                  <a:pt x="7576" y="13402"/>
                  <a:pt x="9055" y="12775"/>
                  <a:pt x="10256" y="11795"/>
                </a:cubicBezTo>
                <a:lnTo>
                  <a:pt x="10256" y="11795"/>
                </a:lnTo>
                <a:cubicBezTo>
                  <a:pt x="10625" y="12382"/>
                  <a:pt x="11134" y="12880"/>
                  <a:pt x="11744" y="13228"/>
                </a:cubicBezTo>
                <a:cubicBezTo>
                  <a:pt x="12551" y="13690"/>
                  <a:pt x="13475" y="13904"/>
                  <a:pt x="14401" y="13904"/>
                </a:cubicBezTo>
                <a:cubicBezTo>
                  <a:pt x="14834" y="13904"/>
                  <a:pt x="15267" y="13857"/>
                  <a:pt x="15689" y="13767"/>
                </a:cubicBezTo>
                <a:cubicBezTo>
                  <a:pt x="16980" y="13488"/>
                  <a:pt x="18223" y="12798"/>
                  <a:pt x="19047" y="11752"/>
                </a:cubicBezTo>
                <a:lnTo>
                  <a:pt x="19047" y="11752"/>
                </a:lnTo>
                <a:cubicBezTo>
                  <a:pt x="19666" y="12192"/>
                  <a:pt x="20367" y="12390"/>
                  <a:pt x="21067" y="12390"/>
                </a:cubicBezTo>
                <a:cubicBezTo>
                  <a:pt x="22731" y="12390"/>
                  <a:pt x="24396" y="11274"/>
                  <a:pt x="24976" y="9636"/>
                </a:cubicBezTo>
                <a:cubicBezTo>
                  <a:pt x="25223" y="8938"/>
                  <a:pt x="25285" y="8183"/>
                  <a:pt x="25182" y="7450"/>
                </a:cubicBezTo>
                <a:lnTo>
                  <a:pt x="25182" y="7450"/>
                </a:lnTo>
                <a:cubicBezTo>
                  <a:pt x="26329" y="7394"/>
                  <a:pt x="27339" y="6721"/>
                  <a:pt x="27872" y="5688"/>
                </a:cubicBezTo>
                <a:cubicBezTo>
                  <a:pt x="28150" y="5151"/>
                  <a:pt x="28273" y="4549"/>
                  <a:pt x="28228" y="3947"/>
                </a:cubicBezTo>
                <a:cubicBezTo>
                  <a:pt x="28221" y="3858"/>
                  <a:pt x="28157" y="3817"/>
                  <a:pt x="28088" y="3817"/>
                </a:cubicBezTo>
                <a:cubicBezTo>
                  <a:pt x="27997" y="3817"/>
                  <a:pt x="27898" y="3887"/>
                  <a:pt x="27907" y="4004"/>
                </a:cubicBezTo>
                <a:cubicBezTo>
                  <a:pt x="27990" y="5111"/>
                  <a:pt x="27374" y="6246"/>
                  <a:pt x="26404" y="6784"/>
                </a:cubicBezTo>
                <a:cubicBezTo>
                  <a:pt x="26010" y="7002"/>
                  <a:pt x="25570" y="7114"/>
                  <a:pt x="25127" y="7128"/>
                </a:cubicBezTo>
                <a:lnTo>
                  <a:pt x="25127" y="7128"/>
                </a:lnTo>
                <a:cubicBezTo>
                  <a:pt x="25036" y="6692"/>
                  <a:pt x="24888" y="6269"/>
                  <a:pt x="24686" y="5875"/>
                </a:cubicBezTo>
                <a:cubicBezTo>
                  <a:pt x="24401" y="5320"/>
                  <a:pt x="24002" y="4718"/>
                  <a:pt x="23402" y="4472"/>
                </a:cubicBezTo>
                <a:cubicBezTo>
                  <a:pt x="23272" y="4418"/>
                  <a:pt x="23134" y="4389"/>
                  <a:pt x="22997" y="4389"/>
                </a:cubicBezTo>
                <a:cubicBezTo>
                  <a:pt x="22839" y="4389"/>
                  <a:pt x="22684" y="4428"/>
                  <a:pt x="22545" y="4517"/>
                </a:cubicBezTo>
                <a:cubicBezTo>
                  <a:pt x="22286" y="4682"/>
                  <a:pt x="22140" y="4982"/>
                  <a:pt x="22126" y="5283"/>
                </a:cubicBezTo>
                <a:cubicBezTo>
                  <a:pt x="22091" y="5931"/>
                  <a:pt x="22603" y="6494"/>
                  <a:pt x="23099" y="6845"/>
                </a:cubicBezTo>
                <a:cubicBezTo>
                  <a:pt x="23609" y="7206"/>
                  <a:pt x="24229" y="7417"/>
                  <a:pt x="24855" y="7449"/>
                </a:cubicBezTo>
                <a:lnTo>
                  <a:pt x="24855" y="7449"/>
                </a:lnTo>
                <a:cubicBezTo>
                  <a:pt x="24907" y="7807"/>
                  <a:pt x="24918" y="8170"/>
                  <a:pt x="24886" y="8526"/>
                </a:cubicBezTo>
                <a:cubicBezTo>
                  <a:pt x="24783" y="9671"/>
                  <a:pt x="24203" y="10698"/>
                  <a:pt x="23262" y="11363"/>
                </a:cubicBezTo>
                <a:cubicBezTo>
                  <a:pt x="22631" y="11810"/>
                  <a:pt x="21851" y="12079"/>
                  <a:pt x="21075" y="12079"/>
                </a:cubicBezTo>
                <a:cubicBezTo>
                  <a:pt x="20747" y="12079"/>
                  <a:pt x="20420" y="12031"/>
                  <a:pt x="20105" y="11929"/>
                </a:cubicBezTo>
                <a:cubicBezTo>
                  <a:pt x="19796" y="11828"/>
                  <a:pt x="19505" y="11679"/>
                  <a:pt x="19239" y="11491"/>
                </a:cubicBezTo>
                <a:lnTo>
                  <a:pt x="19239" y="11491"/>
                </a:lnTo>
                <a:cubicBezTo>
                  <a:pt x="19593" y="10968"/>
                  <a:pt x="19835" y="10369"/>
                  <a:pt x="19935" y="9744"/>
                </a:cubicBezTo>
                <a:cubicBezTo>
                  <a:pt x="20041" y="9084"/>
                  <a:pt x="20002" y="8322"/>
                  <a:pt x="19689" y="7719"/>
                </a:cubicBezTo>
                <a:cubicBezTo>
                  <a:pt x="19482" y="7321"/>
                  <a:pt x="19098" y="6972"/>
                  <a:pt x="18662" y="6972"/>
                </a:cubicBezTo>
                <a:cubicBezTo>
                  <a:pt x="18533" y="6972"/>
                  <a:pt x="18399" y="7003"/>
                  <a:pt x="18264" y="7072"/>
                </a:cubicBezTo>
                <a:cubicBezTo>
                  <a:pt x="17741" y="7340"/>
                  <a:pt x="17518" y="7975"/>
                  <a:pt x="17470" y="8524"/>
                </a:cubicBezTo>
                <a:cubicBezTo>
                  <a:pt x="17369" y="9675"/>
                  <a:pt x="17924" y="10816"/>
                  <a:pt x="18794" y="11555"/>
                </a:cubicBezTo>
                <a:lnTo>
                  <a:pt x="18794" y="11555"/>
                </a:lnTo>
                <a:cubicBezTo>
                  <a:pt x="18204" y="12303"/>
                  <a:pt x="17368" y="12855"/>
                  <a:pt x="16484" y="13194"/>
                </a:cubicBezTo>
                <a:cubicBezTo>
                  <a:pt x="15834" y="13443"/>
                  <a:pt x="15127" y="13572"/>
                  <a:pt x="14424" y="13572"/>
                </a:cubicBezTo>
                <a:cubicBezTo>
                  <a:pt x="12869" y="13572"/>
                  <a:pt x="11337" y="12941"/>
                  <a:pt x="10506" y="11582"/>
                </a:cubicBezTo>
                <a:lnTo>
                  <a:pt x="10506" y="11582"/>
                </a:lnTo>
                <a:cubicBezTo>
                  <a:pt x="11253" y="10920"/>
                  <a:pt x="11880" y="10119"/>
                  <a:pt x="12334" y="9245"/>
                </a:cubicBezTo>
                <a:cubicBezTo>
                  <a:pt x="12644" y="8650"/>
                  <a:pt x="12794" y="7913"/>
                  <a:pt x="12388" y="7321"/>
                </a:cubicBezTo>
                <a:cubicBezTo>
                  <a:pt x="12168" y="7001"/>
                  <a:pt x="11836" y="6854"/>
                  <a:pt x="11491" y="6854"/>
                </a:cubicBezTo>
                <a:cubicBezTo>
                  <a:pt x="11254" y="6854"/>
                  <a:pt x="11011" y="6923"/>
                  <a:pt x="10794" y="7055"/>
                </a:cubicBezTo>
                <a:cubicBezTo>
                  <a:pt x="9713" y="7707"/>
                  <a:pt x="9444" y="9170"/>
                  <a:pt x="9671" y="10323"/>
                </a:cubicBezTo>
                <a:cubicBezTo>
                  <a:pt x="9753" y="10737"/>
                  <a:pt x="9895" y="11135"/>
                  <a:pt x="10089" y="11505"/>
                </a:cubicBezTo>
                <a:lnTo>
                  <a:pt x="10089" y="11505"/>
                </a:lnTo>
                <a:cubicBezTo>
                  <a:pt x="9188" y="12258"/>
                  <a:pt x="8109" y="12816"/>
                  <a:pt x="6946" y="13015"/>
                </a:cubicBezTo>
                <a:cubicBezTo>
                  <a:pt x="6616" y="13072"/>
                  <a:pt x="6281" y="13100"/>
                  <a:pt x="5946" y="13100"/>
                </a:cubicBezTo>
                <a:cubicBezTo>
                  <a:pt x="5093" y="13100"/>
                  <a:pt x="4240" y="12916"/>
                  <a:pt x="3470" y="12545"/>
                </a:cubicBezTo>
                <a:cubicBezTo>
                  <a:pt x="2370" y="12013"/>
                  <a:pt x="1550" y="11085"/>
                  <a:pt x="1067" y="9972"/>
                </a:cubicBezTo>
                <a:cubicBezTo>
                  <a:pt x="541" y="8762"/>
                  <a:pt x="411" y="7423"/>
                  <a:pt x="480" y="6116"/>
                </a:cubicBezTo>
                <a:cubicBezTo>
                  <a:pt x="519" y="5363"/>
                  <a:pt x="619" y="4615"/>
                  <a:pt x="736" y="3870"/>
                </a:cubicBezTo>
                <a:cubicBezTo>
                  <a:pt x="841" y="3213"/>
                  <a:pt x="933" y="2545"/>
                  <a:pt x="1096" y="1899"/>
                </a:cubicBezTo>
                <a:cubicBezTo>
                  <a:pt x="1243" y="1317"/>
                  <a:pt x="1466" y="736"/>
                  <a:pt x="1888" y="297"/>
                </a:cubicBezTo>
                <a:cubicBezTo>
                  <a:pt x="2001" y="180"/>
                  <a:pt x="1900" y="0"/>
                  <a:pt x="178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32" name="Google Shape;1132;p47"/>
          <p:cNvCxnSpPr/>
          <p:nvPr/>
        </p:nvCxnSpPr>
        <p:spPr>
          <a:xfrm>
            <a:off x="960982" y="2844425"/>
            <a:ext cx="2858400" cy="0"/>
          </a:xfrm>
          <a:prstGeom prst="straightConnector1">
            <a:avLst/>
          </a:prstGeom>
          <a:noFill/>
          <a:ln cap="flat" cmpd="sng" w="19050">
            <a:solidFill>
              <a:schemeClr val="dk1"/>
            </a:solidFill>
            <a:prstDash val="solid"/>
            <a:round/>
            <a:headEnd len="med" w="med" type="none"/>
            <a:tailEnd len="med" w="med" type="none"/>
          </a:ln>
        </p:spPr>
      </p:cxnSp>
      <p:pic>
        <p:nvPicPr>
          <p:cNvPr id="1133" name="Google Shape;1133;p47"/>
          <p:cNvPicPr preferRelativeResize="0"/>
          <p:nvPr/>
        </p:nvPicPr>
        <p:blipFill rotWithShape="1">
          <a:blip r:embed="rId4">
            <a:alphaModFix/>
          </a:blip>
          <a:srcRect b="17125" l="18529" r="24960" t="17132"/>
          <a:stretch/>
        </p:blipFill>
        <p:spPr>
          <a:xfrm rot="7625456">
            <a:off x="6719990" y="-176184"/>
            <a:ext cx="1955942" cy="2536860"/>
          </a:xfrm>
          <a:prstGeom prst="rect">
            <a:avLst/>
          </a:prstGeom>
          <a:noFill/>
          <a:ln>
            <a:noFill/>
          </a:ln>
        </p:spPr>
      </p:pic>
      <p:sp>
        <p:nvSpPr>
          <p:cNvPr id="1134" name="Google Shape;1134;p47"/>
          <p:cNvSpPr/>
          <p:nvPr/>
        </p:nvSpPr>
        <p:spPr>
          <a:xfrm rot="-5588894">
            <a:off x="7193668" y="2072636"/>
            <a:ext cx="120722" cy="96880"/>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47"/>
          <p:cNvSpPr/>
          <p:nvPr/>
        </p:nvSpPr>
        <p:spPr>
          <a:xfrm rot="-5588894">
            <a:off x="7744392" y="2064893"/>
            <a:ext cx="67091" cy="48892"/>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36" name="Google Shape;1136;p47"/>
          <p:cNvPicPr preferRelativeResize="0"/>
          <p:nvPr/>
        </p:nvPicPr>
        <p:blipFill rotWithShape="1">
          <a:blip r:embed="rId5">
            <a:alphaModFix/>
          </a:blip>
          <a:srcRect b="10099" l="22497" r="50322" t="18675"/>
          <a:stretch/>
        </p:blipFill>
        <p:spPr>
          <a:xfrm rot="-3941125">
            <a:off x="6586516" y="1178420"/>
            <a:ext cx="241352" cy="754376"/>
          </a:xfrm>
          <a:prstGeom prst="rect">
            <a:avLst/>
          </a:prstGeom>
          <a:noFill/>
          <a:ln>
            <a:noFill/>
          </a:ln>
        </p:spPr>
      </p:pic>
      <p:pic>
        <p:nvPicPr>
          <p:cNvPr id="1137" name="Google Shape;1137;p47"/>
          <p:cNvPicPr preferRelativeResize="0"/>
          <p:nvPr/>
        </p:nvPicPr>
        <p:blipFill rotWithShape="1">
          <a:blip r:embed="rId5">
            <a:alphaModFix/>
          </a:blip>
          <a:srcRect b="13322" l="53472" r="11215" t="37076"/>
          <a:stretch/>
        </p:blipFill>
        <p:spPr>
          <a:xfrm rot="-8846069">
            <a:off x="6190659" y="1838111"/>
            <a:ext cx="313558" cy="525336"/>
          </a:xfrm>
          <a:prstGeom prst="rect">
            <a:avLst/>
          </a:prstGeom>
          <a:noFill/>
          <a:ln>
            <a:noFill/>
          </a:ln>
        </p:spPr>
      </p:pic>
      <p:pic>
        <p:nvPicPr>
          <p:cNvPr id="1138" name="Google Shape;1138;p47"/>
          <p:cNvPicPr preferRelativeResize="0"/>
          <p:nvPr/>
        </p:nvPicPr>
        <p:blipFill rotWithShape="1">
          <a:blip r:embed="rId6">
            <a:alphaModFix/>
          </a:blip>
          <a:srcRect b="0" l="12524" r="12524" t="0"/>
          <a:stretch/>
        </p:blipFill>
        <p:spPr>
          <a:xfrm rot="9951275">
            <a:off x="5370811" y="1347899"/>
            <a:ext cx="602792" cy="396251"/>
          </a:xfrm>
          <a:prstGeom prst="rect">
            <a:avLst/>
          </a:prstGeom>
          <a:noFill/>
          <a:ln>
            <a:noFill/>
          </a:ln>
        </p:spPr>
      </p:pic>
      <p:sp>
        <p:nvSpPr>
          <p:cNvPr id="1139" name="Google Shape;1139;p47"/>
          <p:cNvSpPr/>
          <p:nvPr/>
        </p:nvSpPr>
        <p:spPr>
          <a:xfrm rot="-5588894">
            <a:off x="6120084" y="1015055"/>
            <a:ext cx="67091" cy="48892"/>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47"/>
          <p:cNvSpPr/>
          <p:nvPr/>
        </p:nvSpPr>
        <p:spPr>
          <a:xfrm rot="-5588894">
            <a:off x="5611856" y="547088"/>
            <a:ext cx="120722" cy="96880"/>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pic>
        <p:nvPicPr>
          <p:cNvPr id="1145" name="Google Shape;1145;p48"/>
          <p:cNvPicPr preferRelativeResize="0"/>
          <p:nvPr/>
        </p:nvPicPr>
        <p:blipFill>
          <a:blip r:embed="rId3">
            <a:alphaModFix/>
          </a:blip>
          <a:stretch>
            <a:fillRect/>
          </a:stretch>
        </p:blipFill>
        <p:spPr>
          <a:xfrm>
            <a:off x="4970887" y="481738"/>
            <a:ext cx="3296350" cy="4180025"/>
          </a:xfrm>
          <a:prstGeom prst="rect">
            <a:avLst/>
          </a:prstGeom>
          <a:noFill/>
          <a:ln cap="flat" cmpd="sng" w="19050">
            <a:solidFill>
              <a:schemeClr val="dk1"/>
            </a:solidFill>
            <a:prstDash val="solid"/>
            <a:round/>
            <a:headEnd len="sm" w="sm" type="none"/>
            <a:tailEnd len="sm" w="sm" type="none"/>
          </a:ln>
        </p:spPr>
      </p:pic>
      <p:pic>
        <p:nvPicPr>
          <p:cNvPr id="1146" name="Google Shape;1146;p48"/>
          <p:cNvPicPr preferRelativeResize="0"/>
          <p:nvPr/>
        </p:nvPicPr>
        <p:blipFill>
          <a:blip r:embed="rId4">
            <a:alphaModFix/>
          </a:blip>
          <a:stretch>
            <a:fillRect/>
          </a:stretch>
        </p:blipFill>
        <p:spPr>
          <a:xfrm>
            <a:off x="876762" y="351750"/>
            <a:ext cx="3518500" cy="4440000"/>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31"/>
          <p:cNvSpPr txBox="1"/>
          <p:nvPr>
            <p:ph type="title"/>
          </p:nvPr>
        </p:nvSpPr>
        <p:spPr>
          <a:xfrm>
            <a:off x="1057725" y="954463"/>
            <a:ext cx="3834600" cy="1106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Global Picture</a:t>
            </a:r>
            <a:endParaRPr/>
          </a:p>
        </p:txBody>
      </p:sp>
      <p:sp>
        <p:nvSpPr>
          <p:cNvPr id="718" name="Google Shape;718;p31"/>
          <p:cNvSpPr txBox="1"/>
          <p:nvPr>
            <p:ph idx="1" type="subTitle"/>
          </p:nvPr>
        </p:nvSpPr>
        <p:spPr>
          <a:xfrm>
            <a:off x="1057725" y="2194938"/>
            <a:ext cx="3834600" cy="21465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The world is going to have between 1.5 and 2℃ of warming </a:t>
            </a:r>
            <a:endParaRPr/>
          </a:p>
          <a:p>
            <a:pPr indent="-317500" lvl="0" marL="457200" rtl="0" algn="l">
              <a:spcBef>
                <a:spcPts val="0"/>
              </a:spcBef>
              <a:spcAft>
                <a:spcPts val="0"/>
              </a:spcAft>
              <a:buSzPts val="1400"/>
              <a:buChar char="●"/>
            </a:pPr>
            <a:r>
              <a:rPr lang="en"/>
              <a:t>Environmental degradation and drought is causing escalating conflicts in Asia, </a:t>
            </a:r>
            <a:r>
              <a:rPr lang="en"/>
              <a:t>Africa</a:t>
            </a:r>
            <a:r>
              <a:rPr lang="en"/>
              <a:t>, and the Middle East</a:t>
            </a:r>
            <a:endParaRPr/>
          </a:p>
          <a:p>
            <a:pPr indent="-317500" lvl="0" marL="457200" rtl="0" algn="l">
              <a:spcBef>
                <a:spcPts val="0"/>
              </a:spcBef>
              <a:spcAft>
                <a:spcPts val="0"/>
              </a:spcAft>
              <a:buSzPts val="1400"/>
              <a:buChar char="●"/>
            </a:pPr>
            <a:r>
              <a:rPr lang="en"/>
              <a:t>Solar is the cheapest form of energy generation</a:t>
            </a:r>
            <a:endParaRPr/>
          </a:p>
        </p:txBody>
      </p:sp>
      <p:pic>
        <p:nvPicPr>
          <p:cNvPr id="719" name="Google Shape;719;p31"/>
          <p:cNvPicPr preferRelativeResize="0"/>
          <p:nvPr>
            <p:ph idx="2" type="pic"/>
          </p:nvPr>
        </p:nvPicPr>
        <p:blipFill rotWithShape="1">
          <a:blip r:embed="rId3">
            <a:alphaModFix/>
          </a:blip>
          <a:srcRect b="0" l="23223" r="23228" t="0"/>
          <a:stretch/>
        </p:blipFill>
        <p:spPr>
          <a:xfrm>
            <a:off x="5505720" y="533850"/>
            <a:ext cx="2910000" cy="4075800"/>
          </a:xfrm>
          <a:prstGeom prst="round2SameRect">
            <a:avLst>
              <a:gd fmla="val 50000" name="adj1"/>
              <a:gd fmla="val 0" name="adj2"/>
            </a:avLst>
          </a:prstGeom>
        </p:spPr>
      </p:pic>
      <p:sp>
        <p:nvSpPr>
          <p:cNvPr id="720" name="Google Shape;720;p31"/>
          <p:cNvSpPr/>
          <p:nvPr/>
        </p:nvSpPr>
        <p:spPr>
          <a:xfrm flipH="1" rot="9000024">
            <a:off x="6922512" y="3108033"/>
            <a:ext cx="2945678" cy="2481299"/>
          </a:xfrm>
          <a:custGeom>
            <a:rect b="b" l="l" r="r" t="t"/>
            <a:pathLst>
              <a:path extrusionOk="0" h="34074" w="40451">
                <a:moveTo>
                  <a:pt x="14296" y="0"/>
                </a:moveTo>
                <a:cubicBezTo>
                  <a:pt x="13558" y="0"/>
                  <a:pt x="12823" y="44"/>
                  <a:pt x="12095" y="134"/>
                </a:cubicBezTo>
                <a:cubicBezTo>
                  <a:pt x="10377" y="347"/>
                  <a:pt x="8701" y="823"/>
                  <a:pt x="7143" y="1607"/>
                </a:cubicBezTo>
                <a:cubicBezTo>
                  <a:pt x="601" y="4893"/>
                  <a:pt x="1" y="13593"/>
                  <a:pt x="6087" y="17775"/>
                </a:cubicBezTo>
                <a:cubicBezTo>
                  <a:pt x="7985" y="19079"/>
                  <a:pt x="10299" y="19751"/>
                  <a:pt x="12606" y="19751"/>
                </a:cubicBezTo>
                <a:cubicBezTo>
                  <a:pt x="13731" y="19751"/>
                  <a:pt x="14855" y="19591"/>
                  <a:pt x="15928" y="19266"/>
                </a:cubicBezTo>
                <a:cubicBezTo>
                  <a:pt x="17603" y="18759"/>
                  <a:pt x="19157" y="17915"/>
                  <a:pt x="20524" y="16828"/>
                </a:cubicBezTo>
                <a:lnTo>
                  <a:pt x="20524" y="16828"/>
                </a:lnTo>
                <a:cubicBezTo>
                  <a:pt x="20294" y="18646"/>
                  <a:pt x="20655" y="20545"/>
                  <a:pt x="21626" y="22105"/>
                </a:cubicBezTo>
                <a:cubicBezTo>
                  <a:pt x="22783" y="23960"/>
                  <a:pt x="24779" y="25100"/>
                  <a:pt x="26953" y="25224"/>
                </a:cubicBezTo>
                <a:cubicBezTo>
                  <a:pt x="27066" y="25230"/>
                  <a:pt x="27178" y="25233"/>
                  <a:pt x="27291" y="25233"/>
                </a:cubicBezTo>
                <a:cubicBezTo>
                  <a:pt x="28013" y="25233"/>
                  <a:pt x="28730" y="25104"/>
                  <a:pt x="29403" y="24850"/>
                </a:cubicBezTo>
                <a:lnTo>
                  <a:pt x="29403" y="24850"/>
                </a:lnTo>
                <a:cubicBezTo>
                  <a:pt x="28237" y="28229"/>
                  <a:pt x="29175" y="33052"/>
                  <a:pt x="33211" y="33925"/>
                </a:cubicBezTo>
                <a:cubicBezTo>
                  <a:pt x="33680" y="34026"/>
                  <a:pt x="34119" y="34074"/>
                  <a:pt x="34531" y="34074"/>
                </a:cubicBezTo>
                <a:cubicBezTo>
                  <a:pt x="39481" y="34074"/>
                  <a:pt x="40450" y="27170"/>
                  <a:pt x="40266" y="23240"/>
                </a:cubicBezTo>
                <a:cubicBezTo>
                  <a:pt x="39972" y="16988"/>
                  <a:pt x="36853" y="11380"/>
                  <a:pt x="31989" y="7514"/>
                </a:cubicBezTo>
                <a:cubicBezTo>
                  <a:pt x="28886" y="5046"/>
                  <a:pt x="25437" y="2787"/>
                  <a:pt x="21709" y="1390"/>
                </a:cubicBezTo>
                <a:cubicBezTo>
                  <a:pt x="19354" y="507"/>
                  <a:pt x="16810" y="0"/>
                  <a:pt x="142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31"/>
          <p:cNvSpPr/>
          <p:nvPr/>
        </p:nvSpPr>
        <p:spPr>
          <a:xfrm flipH="1">
            <a:off x="1494863" y="-166433"/>
            <a:ext cx="1435350" cy="705922"/>
          </a:xfrm>
          <a:custGeom>
            <a:rect b="b" l="l" r="r" t="t"/>
            <a:pathLst>
              <a:path extrusionOk="0" h="13905" w="28273">
                <a:moveTo>
                  <a:pt x="22965" y="4712"/>
                </a:moveTo>
                <a:cubicBezTo>
                  <a:pt x="23307" y="4712"/>
                  <a:pt x="23712" y="5026"/>
                  <a:pt x="23913" y="5270"/>
                </a:cubicBezTo>
                <a:cubicBezTo>
                  <a:pt x="24348" y="5799"/>
                  <a:pt x="24645" y="6444"/>
                  <a:pt x="24794" y="7120"/>
                </a:cubicBezTo>
                <a:lnTo>
                  <a:pt x="24794" y="7120"/>
                </a:lnTo>
                <a:cubicBezTo>
                  <a:pt x="24226" y="7075"/>
                  <a:pt x="23668" y="6870"/>
                  <a:pt x="23211" y="6524"/>
                </a:cubicBezTo>
                <a:cubicBezTo>
                  <a:pt x="22787" y="6202"/>
                  <a:pt x="22257" y="5615"/>
                  <a:pt x="22510" y="5041"/>
                </a:cubicBezTo>
                <a:cubicBezTo>
                  <a:pt x="22616" y="4802"/>
                  <a:pt x="22782" y="4712"/>
                  <a:pt x="22965" y="4712"/>
                </a:cubicBezTo>
                <a:close/>
                <a:moveTo>
                  <a:pt x="11487" y="7169"/>
                </a:moveTo>
                <a:cubicBezTo>
                  <a:pt x="11526" y="7169"/>
                  <a:pt x="11566" y="7171"/>
                  <a:pt x="11606" y="7177"/>
                </a:cubicBezTo>
                <a:cubicBezTo>
                  <a:pt x="12232" y="7264"/>
                  <a:pt x="12398" y="8015"/>
                  <a:pt x="12268" y="8532"/>
                </a:cubicBezTo>
                <a:cubicBezTo>
                  <a:pt x="12114" y="9151"/>
                  <a:pt x="11699" y="9725"/>
                  <a:pt x="11314" y="10224"/>
                </a:cubicBezTo>
                <a:cubicBezTo>
                  <a:pt x="11020" y="10606"/>
                  <a:pt x="10696" y="10961"/>
                  <a:pt x="10341" y="11285"/>
                </a:cubicBezTo>
                <a:lnTo>
                  <a:pt x="10341" y="11285"/>
                </a:lnTo>
                <a:cubicBezTo>
                  <a:pt x="10323" y="11249"/>
                  <a:pt x="10306" y="11213"/>
                  <a:pt x="10289" y="11177"/>
                </a:cubicBezTo>
                <a:cubicBezTo>
                  <a:pt x="9842" y="10213"/>
                  <a:pt x="9763" y="9043"/>
                  <a:pt x="10265" y="8082"/>
                </a:cubicBezTo>
                <a:cubicBezTo>
                  <a:pt x="10492" y="7649"/>
                  <a:pt x="10962" y="7169"/>
                  <a:pt x="11487" y="7169"/>
                </a:cubicBezTo>
                <a:close/>
                <a:moveTo>
                  <a:pt x="18680" y="7296"/>
                </a:moveTo>
                <a:cubicBezTo>
                  <a:pt x="18782" y="7296"/>
                  <a:pt x="18891" y="7326"/>
                  <a:pt x="19003" y="7397"/>
                </a:cubicBezTo>
                <a:cubicBezTo>
                  <a:pt x="19502" y="7712"/>
                  <a:pt x="19638" y="8446"/>
                  <a:pt x="19658" y="8988"/>
                </a:cubicBezTo>
                <a:cubicBezTo>
                  <a:pt x="19683" y="9630"/>
                  <a:pt x="19527" y="10274"/>
                  <a:pt x="19241" y="10849"/>
                </a:cubicBezTo>
                <a:cubicBezTo>
                  <a:pt x="19165" y="11003"/>
                  <a:pt x="19079" y="11151"/>
                  <a:pt x="18984" y="11292"/>
                </a:cubicBezTo>
                <a:lnTo>
                  <a:pt x="18984" y="11292"/>
                </a:lnTo>
                <a:cubicBezTo>
                  <a:pt x="18476" y="10857"/>
                  <a:pt x="18090" y="10275"/>
                  <a:pt x="17906" y="9636"/>
                </a:cubicBezTo>
                <a:cubicBezTo>
                  <a:pt x="17763" y="9138"/>
                  <a:pt x="17722" y="8569"/>
                  <a:pt x="17885" y="8073"/>
                </a:cubicBezTo>
                <a:cubicBezTo>
                  <a:pt x="18005" y="7714"/>
                  <a:pt x="18302" y="7296"/>
                  <a:pt x="18680" y="7296"/>
                </a:cubicBezTo>
                <a:close/>
                <a:moveTo>
                  <a:pt x="1780" y="0"/>
                </a:moveTo>
                <a:cubicBezTo>
                  <a:pt x="1747" y="0"/>
                  <a:pt x="1713" y="14"/>
                  <a:pt x="1681" y="47"/>
                </a:cubicBezTo>
                <a:cubicBezTo>
                  <a:pt x="1204" y="543"/>
                  <a:pt x="941" y="1173"/>
                  <a:pt x="780" y="1834"/>
                </a:cubicBezTo>
                <a:cubicBezTo>
                  <a:pt x="598" y="2574"/>
                  <a:pt x="490" y="3336"/>
                  <a:pt x="375" y="4089"/>
                </a:cubicBezTo>
                <a:cubicBezTo>
                  <a:pt x="139" y="5640"/>
                  <a:pt x="0" y="7244"/>
                  <a:pt x="347" y="8789"/>
                </a:cubicBezTo>
                <a:cubicBezTo>
                  <a:pt x="644" y="10111"/>
                  <a:pt x="1287" y="11375"/>
                  <a:pt x="2362" y="12229"/>
                </a:cubicBezTo>
                <a:cubicBezTo>
                  <a:pt x="3364" y="13026"/>
                  <a:pt x="4661" y="13424"/>
                  <a:pt x="5936" y="13424"/>
                </a:cubicBezTo>
                <a:cubicBezTo>
                  <a:pt x="5963" y="13424"/>
                  <a:pt x="5990" y="13423"/>
                  <a:pt x="6018" y="13423"/>
                </a:cubicBezTo>
                <a:cubicBezTo>
                  <a:pt x="7576" y="13402"/>
                  <a:pt x="9055" y="12775"/>
                  <a:pt x="10256" y="11795"/>
                </a:cubicBezTo>
                <a:lnTo>
                  <a:pt x="10256" y="11795"/>
                </a:lnTo>
                <a:cubicBezTo>
                  <a:pt x="10625" y="12382"/>
                  <a:pt x="11134" y="12880"/>
                  <a:pt x="11744" y="13228"/>
                </a:cubicBezTo>
                <a:cubicBezTo>
                  <a:pt x="12551" y="13690"/>
                  <a:pt x="13475" y="13904"/>
                  <a:pt x="14401" y="13904"/>
                </a:cubicBezTo>
                <a:cubicBezTo>
                  <a:pt x="14834" y="13904"/>
                  <a:pt x="15267" y="13857"/>
                  <a:pt x="15689" y="13767"/>
                </a:cubicBezTo>
                <a:cubicBezTo>
                  <a:pt x="16980" y="13488"/>
                  <a:pt x="18223" y="12798"/>
                  <a:pt x="19047" y="11752"/>
                </a:cubicBezTo>
                <a:lnTo>
                  <a:pt x="19047" y="11752"/>
                </a:lnTo>
                <a:cubicBezTo>
                  <a:pt x="19666" y="12192"/>
                  <a:pt x="20367" y="12390"/>
                  <a:pt x="21067" y="12390"/>
                </a:cubicBezTo>
                <a:cubicBezTo>
                  <a:pt x="22731" y="12390"/>
                  <a:pt x="24396" y="11274"/>
                  <a:pt x="24976" y="9636"/>
                </a:cubicBezTo>
                <a:cubicBezTo>
                  <a:pt x="25223" y="8938"/>
                  <a:pt x="25285" y="8183"/>
                  <a:pt x="25182" y="7450"/>
                </a:cubicBezTo>
                <a:lnTo>
                  <a:pt x="25182" y="7450"/>
                </a:lnTo>
                <a:cubicBezTo>
                  <a:pt x="26329" y="7394"/>
                  <a:pt x="27339" y="6721"/>
                  <a:pt x="27872" y="5688"/>
                </a:cubicBezTo>
                <a:cubicBezTo>
                  <a:pt x="28150" y="5151"/>
                  <a:pt x="28273" y="4549"/>
                  <a:pt x="28228" y="3947"/>
                </a:cubicBezTo>
                <a:cubicBezTo>
                  <a:pt x="28221" y="3858"/>
                  <a:pt x="28157" y="3817"/>
                  <a:pt x="28088" y="3817"/>
                </a:cubicBezTo>
                <a:cubicBezTo>
                  <a:pt x="27997" y="3817"/>
                  <a:pt x="27898" y="3887"/>
                  <a:pt x="27907" y="4004"/>
                </a:cubicBezTo>
                <a:cubicBezTo>
                  <a:pt x="27990" y="5111"/>
                  <a:pt x="27374" y="6246"/>
                  <a:pt x="26404" y="6784"/>
                </a:cubicBezTo>
                <a:cubicBezTo>
                  <a:pt x="26010" y="7002"/>
                  <a:pt x="25570" y="7114"/>
                  <a:pt x="25127" y="7128"/>
                </a:cubicBezTo>
                <a:lnTo>
                  <a:pt x="25127" y="7128"/>
                </a:lnTo>
                <a:cubicBezTo>
                  <a:pt x="25036" y="6692"/>
                  <a:pt x="24888" y="6269"/>
                  <a:pt x="24686" y="5875"/>
                </a:cubicBezTo>
                <a:cubicBezTo>
                  <a:pt x="24401" y="5320"/>
                  <a:pt x="24002" y="4718"/>
                  <a:pt x="23402" y="4472"/>
                </a:cubicBezTo>
                <a:cubicBezTo>
                  <a:pt x="23272" y="4418"/>
                  <a:pt x="23134" y="4389"/>
                  <a:pt x="22997" y="4389"/>
                </a:cubicBezTo>
                <a:cubicBezTo>
                  <a:pt x="22839" y="4389"/>
                  <a:pt x="22684" y="4428"/>
                  <a:pt x="22545" y="4517"/>
                </a:cubicBezTo>
                <a:cubicBezTo>
                  <a:pt x="22286" y="4682"/>
                  <a:pt x="22140" y="4982"/>
                  <a:pt x="22126" y="5283"/>
                </a:cubicBezTo>
                <a:cubicBezTo>
                  <a:pt x="22091" y="5931"/>
                  <a:pt x="22603" y="6494"/>
                  <a:pt x="23099" y="6845"/>
                </a:cubicBezTo>
                <a:cubicBezTo>
                  <a:pt x="23609" y="7206"/>
                  <a:pt x="24229" y="7417"/>
                  <a:pt x="24855" y="7449"/>
                </a:cubicBezTo>
                <a:lnTo>
                  <a:pt x="24855" y="7449"/>
                </a:lnTo>
                <a:cubicBezTo>
                  <a:pt x="24907" y="7807"/>
                  <a:pt x="24918" y="8170"/>
                  <a:pt x="24886" y="8526"/>
                </a:cubicBezTo>
                <a:cubicBezTo>
                  <a:pt x="24783" y="9671"/>
                  <a:pt x="24203" y="10698"/>
                  <a:pt x="23262" y="11363"/>
                </a:cubicBezTo>
                <a:cubicBezTo>
                  <a:pt x="22631" y="11810"/>
                  <a:pt x="21851" y="12079"/>
                  <a:pt x="21075" y="12079"/>
                </a:cubicBezTo>
                <a:cubicBezTo>
                  <a:pt x="20747" y="12079"/>
                  <a:pt x="20420" y="12031"/>
                  <a:pt x="20105" y="11929"/>
                </a:cubicBezTo>
                <a:cubicBezTo>
                  <a:pt x="19796" y="11828"/>
                  <a:pt x="19505" y="11679"/>
                  <a:pt x="19239" y="11491"/>
                </a:cubicBezTo>
                <a:lnTo>
                  <a:pt x="19239" y="11491"/>
                </a:lnTo>
                <a:cubicBezTo>
                  <a:pt x="19593" y="10968"/>
                  <a:pt x="19835" y="10369"/>
                  <a:pt x="19935" y="9744"/>
                </a:cubicBezTo>
                <a:cubicBezTo>
                  <a:pt x="20041" y="9084"/>
                  <a:pt x="20002" y="8322"/>
                  <a:pt x="19689" y="7719"/>
                </a:cubicBezTo>
                <a:cubicBezTo>
                  <a:pt x="19482" y="7321"/>
                  <a:pt x="19098" y="6972"/>
                  <a:pt x="18662" y="6972"/>
                </a:cubicBezTo>
                <a:cubicBezTo>
                  <a:pt x="18533" y="6972"/>
                  <a:pt x="18399" y="7003"/>
                  <a:pt x="18264" y="7072"/>
                </a:cubicBezTo>
                <a:cubicBezTo>
                  <a:pt x="17741" y="7340"/>
                  <a:pt x="17518" y="7975"/>
                  <a:pt x="17470" y="8524"/>
                </a:cubicBezTo>
                <a:cubicBezTo>
                  <a:pt x="17369" y="9675"/>
                  <a:pt x="17924" y="10816"/>
                  <a:pt x="18794" y="11555"/>
                </a:cubicBezTo>
                <a:lnTo>
                  <a:pt x="18794" y="11555"/>
                </a:lnTo>
                <a:cubicBezTo>
                  <a:pt x="18204" y="12303"/>
                  <a:pt x="17368" y="12855"/>
                  <a:pt x="16484" y="13194"/>
                </a:cubicBezTo>
                <a:cubicBezTo>
                  <a:pt x="15834" y="13443"/>
                  <a:pt x="15127" y="13572"/>
                  <a:pt x="14424" y="13572"/>
                </a:cubicBezTo>
                <a:cubicBezTo>
                  <a:pt x="12869" y="13572"/>
                  <a:pt x="11337" y="12941"/>
                  <a:pt x="10506" y="11582"/>
                </a:cubicBezTo>
                <a:lnTo>
                  <a:pt x="10506" y="11582"/>
                </a:lnTo>
                <a:cubicBezTo>
                  <a:pt x="11253" y="10920"/>
                  <a:pt x="11880" y="10119"/>
                  <a:pt x="12334" y="9245"/>
                </a:cubicBezTo>
                <a:cubicBezTo>
                  <a:pt x="12644" y="8650"/>
                  <a:pt x="12794" y="7913"/>
                  <a:pt x="12388" y="7321"/>
                </a:cubicBezTo>
                <a:cubicBezTo>
                  <a:pt x="12168" y="7001"/>
                  <a:pt x="11836" y="6854"/>
                  <a:pt x="11491" y="6854"/>
                </a:cubicBezTo>
                <a:cubicBezTo>
                  <a:pt x="11254" y="6854"/>
                  <a:pt x="11011" y="6923"/>
                  <a:pt x="10794" y="7055"/>
                </a:cubicBezTo>
                <a:cubicBezTo>
                  <a:pt x="9713" y="7707"/>
                  <a:pt x="9444" y="9170"/>
                  <a:pt x="9671" y="10323"/>
                </a:cubicBezTo>
                <a:cubicBezTo>
                  <a:pt x="9753" y="10737"/>
                  <a:pt x="9895" y="11135"/>
                  <a:pt x="10089" y="11505"/>
                </a:cubicBezTo>
                <a:lnTo>
                  <a:pt x="10089" y="11505"/>
                </a:lnTo>
                <a:cubicBezTo>
                  <a:pt x="9188" y="12258"/>
                  <a:pt x="8109" y="12816"/>
                  <a:pt x="6946" y="13015"/>
                </a:cubicBezTo>
                <a:cubicBezTo>
                  <a:pt x="6616" y="13072"/>
                  <a:pt x="6281" y="13100"/>
                  <a:pt x="5946" y="13100"/>
                </a:cubicBezTo>
                <a:cubicBezTo>
                  <a:pt x="5093" y="13100"/>
                  <a:pt x="4240" y="12916"/>
                  <a:pt x="3470" y="12545"/>
                </a:cubicBezTo>
                <a:cubicBezTo>
                  <a:pt x="2370" y="12013"/>
                  <a:pt x="1550" y="11085"/>
                  <a:pt x="1067" y="9972"/>
                </a:cubicBezTo>
                <a:cubicBezTo>
                  <a:pt x="541" y="8762"/>
                  <a:pt x="411" y="7423"/>
                  <a:pt x="480" y="6116"/>
                </a:cubicBezTo>
                <a:cubicBezTo>
                  <a:pt x="519" y="5363"/>
                  <a:pt x="619" y="4615"/>
                  <a:pt x="736" y="3870"/>
                </a:cubicBezTo>
                <a:cubicBezTo>
                  <a:pt x="841" y="3213"/>
                  <a:pt x="933" y="2545"/>
                  <a:pt x="1096" y="1899"/>
                </a:cubicBezTo>
                <a:cubicBezTo>
                  <a:pt x="1243" y="1317"/>
                  <a:pt x="1466" y="736"/>
                  <a:pt x="1888" y="297"/>
                </a:cubicBezTo>
                <a:cubicBezTo>
                  <a:pt x="2001" y="180"/>
                  <a:pt x="1900" y="0"/>
                  <a:pt x="17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31"/>
          <p:cNvSpPr/>
          <p:nvPr/>
        </p:nvSpPr>
        <p:spPr>
          <a:xfrm flipH="1" rot="-3093455">
            <a:off x="6732761" y="4363858"/>
            <a:ext cx="976304" cy="974868"/>
          </a:xfrm>
          <a:custGeom>
            <a:rect b="b" l="l" r="r" t="t"/>
            <a:pathLst>
              <a:path extrusionOk="0" h="13573" w="13593">
                <a:moveTo>
                  <a:pt x="3897" y="5135"/>
                </a:moveTo>
                <a:cubicBezTo>
                  <a:pt x="4220" y="5167"/>
                  <a:pt x="4538" y="5239"/>
                  <a:pt x="4840" y="5348"/>
                </a:cubicBezTo>
                <a:cubicBezTo>
                  <a:pt x="5554" y="5605"/>
                  <a:pt x="6192" y="6032"/>
                  <a:pt x="6755" y="6535"/>
                </a:cubicBezTo>
                <a:cubicBezTo>
                  <a:pt x="7051" y="6796"/>
                  <a:pt x="7325" y="7081"/>
                  <a:pt x="7584" y="7380"/>
                </a:cubicBezTo>
                <a:cubicBezTo>
                  <a:pt x="7832" y="7664"/>
                  <a:pt x="8092" y="7958"/>
                  <a:pt x="8273" y="8291"/>
                </a:cubicBezTo>
                <a:cubicBezTo>
                  <a:pt x="8452" y="8619"/>
                  <a:pt x="8559" y="9029"/>
                  <a:pt x="8311" y="9352"/>
                </a:cubicBezTo>
                <a:cubicBezTo>
                  <a:pt x="8120" y="9597"/>
                  <a:pt x="7790" y="9719"/>
                  <a:pt x="7487" y="9720"/>
                </a:cubicBezTo>
                <a:cubicBezTo>
                  <a:pt x="7486" y="9720"/>
                  <a:pt x="7485" y="9720"/>
                  <a:pt x="7484" y="9720"/>
                </a:cubicBezTo>
                <a:cubicBezTo>
                  <a:pt x="6722" y="9720"/>
                  <a:pt x="6067" y="9054"/>
                  <a:pt x="5587" y="8533"/>
                </a:cubicBezTo>
                <a:cubicBezTo>
                  <a:pt x="4723" y="7596"/>
                  <a:pt x="4069" y="6408"/>
                  <a:pt x="3897" y="5135"/>
                </a:cubicBezTo>
                <a:close/>
                <a:moveTo>
                  <a:pt x="7609" y="0"/>
                </a:moveTo>
                <a:cubicBezTo>
                  <a:pt x="7080" y="0"/>
                  <a:pt x="6552" y="101"/>
                  <a:pt x="6047" y="332"/>
                </a:cubicBezTo>
                <a:cubicBezTo>
                  <a:pt x="4732" y="934"/>
                  <a:pt x="3851" y="2267"/>
                  <a:pt x="3600" y="3665"/>
                </a:cubicBezTo>
                <a:cubicBezTo>
                  <a:pt x="3534" y="4037"/>
                  <a:pt x="3515" y="4412"/>
                  <a:pt x="3537" y="4784"/>
                </a:cubicBezTo>
                <a:lnTo>
                  <a:pt x="3537" y="4784"/>
                </a:lnTo>
                <a:cubicBezTo>
                  <a:pt x="3535" y="4784"/>
                  <a:pt x="3532" y="4784"/>
                  <a:pt x="3530" y="4784"/>
                </a:cubicBezTo>
                <a:cubicBezTo>
                  <a:pt x="3016" y="4784"/>
                  <a:pt x="2502" y="4882"/>
                  <a:pt x="2025" y="5072"/>
                </a:cubicBezTo>
                <a:cubicBezTo>
                  <a:pt x="1406" y="5321"/>
                  <a:pt x="840" y="5748"/>
                  <a:pt x="493" y="6326"/>
                </a:cubicBezTo>
                <a:cubicBezTo>
                  <a:pt x="59" y="7049"/>
                  <a:pt x="1" y="7923"/>
                  <a:pt x="177" y="8734"/>
                </a:cubicBezTo>
                <a:cubicBezTo>
                  <a:pt x="511" y="10277"/>
                  <a:pt x="1564" y="11653"/>
                  <a:pt x="2866" y="12514"/>
                </a:cubicBezTo>
                <a:cubicBezTo>
                  <a:pt x="3922" y="13212"/>
                  <a:pt x="5169" y="13572"/>
                  <a:pt x="6424" y="13572"/>
                </a:cubicBezTo>
                <a:cubicBezTo>
                  <a:pt x="6858" y="13572"/>
                  <a:pt x="7292" y="13529"/>
                  <a:pt x="7720" y="13442"/>
                </a:cubicBezTo>
                <a:cubicBezTo>
                  <a:pt x="8132" y="13359"/>
                  <a:pt x="8534" y="13234"/>
                  <a:pt x="8921" y="13074"/>
                </a:cubicBezTo>
                <a:cubicBezTo>
                  <a:pt x="9092" y="13003"/>
                  <a:pt x="9006" y="12766"/>
                  <a:pt x="8850" y="12766"/>
                </a:cubicBezTo>
                <a:cubicBezTo>
                  <a:pt x="8829" y="12766"/>
                  <a:pt x="8807" y="12770"/>
                  <a:pt x="8784" y="12779"/>
                </a:cubicBezTo>
                <a:cubicBezTo>
                  <a:pt x="8032" y="13091"/>
                  <a:pt x="7220" y="13248"/>
                  <a:pt x="6409" y="13248"/>
                </a:cubicBezTo>
                <a:cubicBezTo>
                  <a:pt x="5627" y="13248"/>
                  <a:pt x="4845" y="13102"/>
                  <a:pt x="4116" y="12807"/>
                </a:cubicBezTo>
                <a:cubicBezTo>
                  <a:pt x="2789" y="12271"/>
                  <a:pt x="1660" y="11251"/>
                  <a:pt x="990" y="9989"/>
                </a:cubicBezTo>
                <a:cubicBezTo>
                  <a:pt x="314" y="8715"/>
                  <a:pt x="55" y="6986"/>
                  <a:pt x="1245" y="5926"/>
                </a:cubicBezTo>
                <a:cubicBezTo>
                  <a:pt x="1867" y="5372"/>
                  <a:pt x="2682" y="5115"/>
                  <a:pt x="3501" y="5115"/>
                </a:cubicBezTo>
                <a:cubicBezTo>
                  <a:pt x="3523" y="5115"/>
                  <a:pt x="3546" y="5115"/>
                  <a:pt x="3568" y="5116"/>
                </a:cubicBezTo>
                <a:lnTo>
                  <a:pt x="3568" y="5116"/>
                </a:lnTo>
                <a:cubicBezTo>
                  <a:pt x="3702" y="6181"/>
                  <a:pt x="4162" y="7210"/>
                  <a:pt x="4790" y="8073"/>
                </a:cubicBezTo>
                <a:cubicBezTo>
                  <a:pt x="5019" y="8388"/>
                  <a:pt x="5272" y="8685"/>
                  <a:pt x="5548" y="8960"/>
                </a:cubicBezTo>
                <a:cubicBezTo>
                  <a:pt x="5846" y="9260"/>
                  <a:pt x="6167" y="9554"/>
                  <a:pt x="6537" y="9764"/>
                </a:cubicBezTo>
                <a:cubicBezTo>
                  <a:pt x="6832" y="9931"/>
                  <a:pt x="7179" y="10034"/>
                  <a:pt x="7516" y="10034"/>
                </a:cubicBezTo>
                <a:cubicBezTo>
                  <a:pt x="7902" y="10034"/>
                  <a:pt x="8276" y="9900"/>
                  <a:pt x="8548" y="9575"/>
                </a:cubicBezTo>
                <a:cubicBezTo>
                  <a:pt x="9125" y="8883"/>
                  <a:pt x="8535" y="8018"/>
                  <a:pt x="8075" y="7455"/>
                </a:cubicBezTo>
                <a:cubicBezTo>
                  <a:pt x="7540" y="6803"/>
                  <a:pt x="6937" y="6194"/>
                  <a:pt x="6240" y="5715"/>
                </a:cubicBezTo>
                <a:cubicBezTo>
                  <a:pt x="5593" y="5269"/>
                  <a:pt x="4848" y="4928"/>
                  <a:pt x="4065" y="4820"/>
                </a:cubicBezTo>
                <a:cubicBezTo>
                  <a:pt x="3998" y="4811"/>
                  <a:pt x="3931" y="4804"/>
                  <a:pt x="3863" y="4798"/>
                </a:cubicBezTo>
                <a:lnTo>
                  <a:pt x="3863" y="4798"/>
                </a:lnTo>
                <a:cubicBezTo>
                  <a:pt x="3860" y="4743"/>
                  <a:pt x="3857" y="4687"/>
                  <a:pt x="3855" y="4631"/>
                </a:cubicBezTo>
                <a:cubicBezTo>
                  <a:pt x="3814" y="3326"/>
                  <a:pt x="4365" y="1996"/>
                  <a:pt x="5369" y="1148"/>
                </a:cubicBezTo>
                <a:cubicBezTo>
                  <a:pt x="5891" y="705"/>
                  <a:pt x="6521" y="427"/>
                  <a:pt x="7201" y="345"/>
                </a:cubicBezTo>
                <a:cubicBezTo>
                  <a:pt x="7341" y="329"/>
                  <a:pt x="7482" y="321"/>
                  <a:pt x="7622" y="321"/>
                </a:cubicBezTo>
                <a:cubicBezTo>
                  <a:pt x="8254" y="321"/>
                  <a:pt x="8883" y="479"/>
                  <a:pt x="9465" y="723"/>
                </a:cubicBezTo>
                <a:cubicBezTo>
                  <a:pt x="10190" y="1027"/>
                  <a:pt x="10856" y="1470"/>
                  <a:pt x="11447" y="1987"/>
                </a:cubicBezTo>
                <a:cubicBezTo>
                  <a:pt x="12034" y="2501"/>
                  <a:pt x="12556" y="3148"/>
                  <a:pt x="12697" y="3936"/>
                </a:cubicBezTo>
                <a:cubicBezTo>
                  <a:pt x="12765" y="4318"/>
                  <a:pt x="12738" y="4702"/>
                  <a:pt x="12592" y="5062"/>
                </a:cubicBezTo>
                <a:cubicBezTo>
                  <a:pt x="12543" y="5186"/>
                  <a:pt x="12648" y="5277"/>
                  <a:pt x="12751" y="5277"/>
                </a:cubicBezTo>
                <a:cubicBezTo>
                  <a:pt x="12810" y="5277"/>
                  <a:pt x="12868" y="5248"/>
                  <a:pt x="12897" y="5177"/>
                </a:cubicBezTo>
                <a:cubicBezTo>
                  <a:pt x="13593" y="3451"/>
                  <a:pt x="12046" y="1894"/>
                  <a:pt x="10728" y="1033"/>
                </a:cubicBezTo>
                <a:cubicBezTo>
                  <a:pt x="9809" y="433"/>
                  <a:pt x="8706" y="0"/>
                  <a:pt x="76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31"/>
          <p:cNvSpPr/>
          <p:nvPr/>
        </p:nvSpPr>
        <p:spPr>
          <a:xfrm flipH="1" rot="9000035">
            <a:off x="7897144" y="4912471"/>
            <a:ext cx="724" cy="1258"/>
          </a:xfrm>
          <a:custGeom>
            <a:rect b="b" l="l" r="r" t="t"/>
            <a:pathLst>
              <a:path extrusionOk="0" h="33" w="19">
                <a:moveTo>
                  <a:pt x="1" y="1"/>
                </a:moveTo>
                <a:cubicBezTo>
                  <a:pt x="1" y="12"/>
                  <a:pt x="9" y="22"/>
                  <a:pt x="18" y="33"/>
                </a:cubicBezTo>
                <a:cubicBezTo>
                  <a:pt x="17" y="21"/>
                  <a:pt x="11" y="11"/>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31"/>
          <p:cNvSpPr/>
          <p:nvPr/>
        </p:nvSpPr>
        <p:spPr>
          <a:xfrm flipH="1" rot="9000035">
            <a:off x="7937395" y="4822789"/>
            <a:ext cx="305" cy="343"/>
          </a:xfrm>
          <a:custGeom>
            <a:rect b="b" l="l" r="r" t="t"/>
            <a:pathLst>
              <a:path extrusionOk="0" h="9" w="8">
                <a:moveTo>
                  <a:pt x="0" y="1"/>
                </a:moveTo>
                <a:cubicBezTo>
                  <a:pt x="2" y="4"/>
                  <a:pt x="5" y="7"/>
                  <a:pt x="8" y="8"/>
                </a:cubicBezTo>
                <a:cubicBezTo>
                  <a:pt x="6" y="7"/>
                  <a:pt x="3" y="4"/>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31"/>
          <p:cNvSpPr/>
          <p:nvPr/>
        </p:nvSpPr>
        <p:spPr>
          <a:xfrm flipH="1" rot="9000035">
            <a:off x="7961813" y="4887173"/>
            <a:ext cx="1258" cy="724"/>
          </a:xfrm>
          <a:custGeom>
            <a:rect b="b" l="l" r="r" t="t"/>
            <a:pathLst>
              <a:path extrusionOk="0" h="19" w="33">
                <a:moveTo>
                  <a:pt x="32" y="1"/>
                </a:moveTo>
                <a:cubicBezTo>
                  <a:pt x="20" y="1"/>
                  <a:pt x="10" y="11"/>
                  <a:pt x="0" y="18"/>
                </a:cubicBezTo>
                <a:cubicBezTo>
                  <a:pt x="12" y="17"/>
                  <a:pt x="22" y="13"/>
                  <a:pt x="3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31"/>
          <p:cNvSpPr/>
          <p:nvPr/>
        </p:nvSpPr>
        <p:spPr>
          <a:xfrm flipH="1" rot="9000035">
            <a:off x="7961713" y="4887488"/>
            <a:ext cx="38" cy="76"/>
          </a:xfrm>
          <a:custGeom>
            <a:rect b="b" l="l" r="r" t="t"/>
            <a:pathLst>
              <a:path extrusionOk="0" h="2" w="1">
                <a:moveTo>
                  <a:pt x="0" y="0"/>
                </a:moveTo>
                <a:lnTo>
                  <a:pt x="0" y="2"/>
                </a:lnTo>
                <a:lnTo>
                  <a:pt x="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31"/>
          <p:cNvSpPr/>
          <p:nvPr/>
        </p:nvSpPr>
        <p:spPr>
          <a:xfrm flipH="1" rot="9000035">
            <a:off x="7872114" y="4847280"/>
            <a:ext cx="305" cy="381"/>
          </a:xfrm>
          <a:custGeom>
            <a:rect b="b" l="l" r="r" t="t"/>
            <a:pathLst>
              <a:path extrusionOk="0" h="10" w="8">
                <a:moveTo>
                  <a:pt x="8" y="1"/>
                </a:moveTo>
                <a:cubicBezTo>
                  <a:pt x="5" y="3"/>
                  <a:pt x="2" y="6"/>
                  <a:pt x="0" y="9"/>
                </a:cubicBezTo>
                <a:cubicBezTo>
                  <a:pt x="2" y="6"/>
                  <a:pt x="5" y="3"/>
                  <a:pt x="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31"/>
          <p:cNvSpPr/>
          <p:nvPr/>
        </p:nvSpPr>
        <p:spPr>
          <a:xfrm flipH="1" rot="9000035">
            <a:off x="7800061" y="4636697"/>
            <a:ext cx="79728" cy="79728"/>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31"/>
          <p:cNvSpPr/>
          <p:nvPr/>
        </p:nvSpPr>
        <p:spPr>
          <a:xfrm flipH="1" rot="9000035">
            <a:off x="8149646" y="4667079"/>
            <a:ext cx="1181" cy="2096"/>
          </a:xfrm>
          <a:custGeom>
            <a:rect b="b" l="l" r="r" t="t"/>
            <a:pathLst>
              <a:path extrusionOk="0" h="55" w="31">
                <a:moveTo>
                  <a:pt x="1" y="1"/>
                </a:moveTo>
                <a:cubicBezTo>
                  <a:pt x="1" y="20"/>
                  <a:pt x="17" y="37"/>
                  <a:pt x="30" y="55"/>
                </a:cubicBezTo>
                <a:cubicBezTo>
                  <a:pt x="27" y="34"/>
                  <a:pt x="18" y="17"/>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31"/>
          <p:cNvSpPr/>
          <p:nvPr/>
        </p:nvSpPr>
        <p:spPr>
          <a:xfrm flipH="1" rot="9000035">
            <a:off x="8150196" y="4666921"/>
            <a:ext cx="76" cy="38"/>
          </a:xfrm>
          <a:custGeom>
            <a:rect b="b" l="l" r="r" t="t"/>
            <a:pathLst>
              <a:path extrusionOk="0" h="1" w="2">
                <a:moveTo>
                  <a:pt x="0" y="1"/>
                </a:moveTo>
                <a:lnTo>
                  <a:pt x="1" y="1"/>
                </a:lnTo>
                <a:lnTo>
                  <a:pt x="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31"/>
          <p:cNvSpPr/>
          <p:nvPr/>
        </p:nvSpPr>
        <p:spPr>
          <a:xfrm flipH="1" rot="9000035">
            <a:off x="8216525" y="4518114"/>
            <a:ext cx="534" cy="457"/>
          </a:xfrm>
          <a:custGeom>
            <a:rect b="b" l="l" r="r" t="t"/>
            <a:pathLst>
              <a:path extrusionOk="0" h="12" w="14">
                <a:moveTo>
                  <a:pt x="1" y="1"/>
                </a:moveTo>
                <a:cubicBezTo>
                  <a:pt x="4" y="5"/>
                  <a:pt x="9" y="8"/>
                  <a:pt x="14" y="11"/>
                </a:cubicBezTo>
                <a:cubicBezTo>
                  <a:pt x="9" y="8"/>
                  <a:pt x="5" y="4"/>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31"/>
          <p:cNvSpPr/>
          <p:nvPr/>
        </p:nvSpPr>
        <p:spPr>
          <a:xfrm flipH="1" rot="9000035">
            <a:off x="8257085" y="4625086"/>
            <a:ext cx="2096" cy="1143"/>
          </a:xfrm>
          <a:custGeom>
            <a:rect b="b" l="l" r="r" t="t"/>
            <a:pathLst>
              <a:path extrusionOk="0" h="30" w="55">
                <a:moveTo>
                  <a:pt x="54" y="0"/>
                </a:moveTo>
                <a:cubicBezTo>
                  <a:pt x="35" y="0"/>
                  <a:pt x="18" y="16"/>
                  <a:pt x="0" y="30"/>
                </a:cubicBezTo>
                <a:cubicBezTo>
                  <a:pt x="21" y="27"/>
                  <a:pt x="38" y="18"/>
                  <a:pt x="5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31"/>
          <p:cNvSpPr/>
          <p:nvPr/>
        </p:nvSpPr>
        <p:spPr>
          <a:xfrm flipH="1" rot="9000035">
            <a:off x="8256927" y="4625603"/>
            <a:ext cx="38" cy="114"/>
          </a:xfrm>
          <a:custGeom>
            <a:rect b="b" l="l" r="r" t="t"/>
            <a:pathLst>
              <a:path extrusionOk="0" h="3" w="1">
                <a:moveTo>
                  <a:pt x="0" y="1"/>
                </a:moveTo>
                <a:lnTo>
                  <a:pt x="0" y="2"/>
                </a:lnTo>
                <a:lnTo>
                  <a:pt x="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31"/>
          <p:cNvSpPr/>
          <p:nvPr/>
        </p:nvSpPr>
        <p:spPr>
          <a:xfrm flipH="1" rot="9000035">
            <a:off x="8108108" y="4558810"/>
            <a:ext cx="495" cy="534"/>
          </a:xfrm>
          <a:custGeom>
            <a:rect b="b" l="l" r="r" t="t"/>
            <a:pathLst>
              <a:path extrusionOk="0" h="14" w="13">
                <a:moveTo>
                  <a:pt x="13" y="0"/>
                </a:moveTo>
                <a:cubicBezTo>
                  <a:pt x="8" y="5"/>
                  <a:pt x="4" y="9"/>
                  <a:pt x="1" y="13"/>
                </a:cubicBezTo>
                <a:cubicBezTo>
                  <a:pt x="4" y="9"/>
                  <a:pt x="8" y="5"/>
                  <a:pt x="1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31"/>
          <p:cNvSpPr/>
          <p:nvPr/>
        </p:nvSpPr>
        <p:spPr>
          <a:xfrm flipH="1" rot="9000035">
            <a:off x="8212634" y="4668075"/>
            <a:ext cx="762" cy="2249"/>
          </a:xfrm>
          <a:custGeom>
            <a:rect b="b" l="l" r="r" t="t"/>
            <a:pathLst>
              <a:path extrusionOk="0" h="59" w="20">
                <a:moveTo>
                  <a:pt x="18" y="0"/>
                </a:moveTo>
                <a:cubicBezTo>
                  <a:pt x="5" y="13"/>
                  <a:pt x="3" y="37"/>
                  <a:pt x="0" y="58"/>
                </a:cubicBezTo>
                <a:cubicBezTo>
                  <a:pt x="13" y="42"/>
                  <a:pt x="19" y="25"/>
                  <a:pt x="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31"/>
          <p:cNvSpPr/>
          <p:nvPr/>
        </p:nvSpPr>
        <p:spPr>
          <a:xfrm flipH="1" rot="9000035">
            <a:off x="8212120" y="4668368"/>
            <a:ext cx="38" cy="76"/>
          </a:xfrm>
          <a:custGeom>
            <a:rect b="b" l="l" r="r" t="t"/>
            <a:pathLst>
              <a:path extrusionOk="0" h="2" w="1">
                <a:moveTo>
                  <a:pt x="0" y="2"/>
                </a:moveTo>
                <a:lnTo>
                  <a:pt x="0" y="2"/>
                </a:lnTo>
                <a:lnTo>
                  <a:pt x="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31"/>
          <p:cNvSpPr/>
          <p:nvPr/>
        </p:nvSpPr>
        <p:spPr>
          <a:xfrm flipH="1" rot="9000035">
            <a:off x="8154084" y="4515929"/>
            <a:ext cx="114" cy="686"/>
          </a:xfrm>
          <a:custGeom>
            <a:rect b="b" l="l" r="r" t="t"/>
            <a:pathLst>
              <a:path extrusionOk="0" h="18" w="3">
                <a:moveTo>
                  <a:pt x="1" y="0"/>
                </a:moveTo>
                <a:cubicBezTo>
                  <a:pt x="1" y="6"/>
                  <a:pt x="1" y="12"/>
                  <a:pt x="2" y="18"/>
                </a:cubicBezTo>
                <a:cubicBezTo>
                  <a:pt x="2" y="13"/>
                  <a:pt x="1" y="8"/>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31"/>
          <p:cNvSpPr/>
          <p:nvPr/>
        </p:nvSpPr>
        <p:spPr>
          <a:xfrm flipH="1" rot="9000035">
            <a:off x="8258100" y="4562550"/>
            <a:ext cx="2249" cy="724"/>
          </a:xfrm>
          <a:custGeom>
            <a:rect b="b" l="l" r="r" t="t"/>
            <a:pathLst>
              <a:path extrusionOk="0" h="19" w="59">
                <a:moveTo>
                  <a:pt x="1" y="1"/>
                </a:moveTo>
                <a:lnTo>
                  <a:pt x="1" y="1"/>
                </a:lnTo>
                <a:cubicBezTo>
                  <a:pt x="15" y="13"/>
                  <a:pt x="32" y="18"/>
                  <a:pt x="52" y="18"/>
                </a:cubicBezTo>
                <a:cubicBezTo>
                  <a:pt x="54" y="18"/>
                  <a:pt x="57" y="18"/>
                  <a:pt x="59" y="18"/>
                </a:cubicBezTo>
                <a:cubicBezTo>
                  <a:pt x="46" y="5"/>
                  <a:pt x="22" y="4"/>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31"/>
          <p:cNvSpPr/>
          <p:nvPr/>
        </p:nvSpPr>
        <p:spPr>
          <a:xfrm flipH="1" rot="9000035">
            <a:off x="8258384" y="4563752"/>
            <a:ext cx="76" cy="38"/>
          </a:xfrm>
          <a:custGeom>
            <a:rect b="b" l="l" r="r" t="t"/>
            <a:pathLst>
              <a:path extrusionOk="0" h="1" w="2">
                <a:moveTo>
                  <a:pt x="2" y="1"/>
                </a:moveTo>
                <a:lnTo>
                  <a:pt x="0" y="1"/>
                </a:lnTo>
                <a:lnTo>
                  <a:pt x="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31"/>
          <p:cNvSpPr/>
          <p:nvPr/>
        </p:nvSpPr>
        <p:spPr>
          <a:xfrm flipH="1" rot="9000035">
            <a:off x="8105935" y="4621715"/>
            <a:ext cx="686" cy="76"/>
          </a:xfrm>
          <a:custGeom>
            <a:rect b="b" l="l" r="r" t="t"/>
            <a:pathLst>
              <a:path extrusionOk="0" h="2" w="18">
                <a:moveTo>
                  <a:pt x="18" y="0"/>
                </a:moveTo>
                <a:cubicBezTo>
                  <a:pt x="12" y="0"/>
                  <a:pt x="6" y="0"/>
                  <a:pt x="0" y="2"/>
                </a:cubicBezTo>
                <a:cubicBezTo>
                  <a:pt x="6" y="2"/>
                  <a:pt x="12" y="2"/>
                  <a:pt x="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31"/>
          <p:cNvSpPr/>
          <p:nvPr/>
        </p:nvSpPr>
        <p:spPr>
          <a:xfrm flipH="1" rot="9000035">
            <a:off x="8027053" y="4673819"/>
            <a:ext cx="164829" cy="164486"/>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31"/>
          <p:cNvSpPr/>
          <p:nvPr/>
        </p:nvSpPr>
        <p:spPr>
          <a:xfrm flipH="1" rot="9000035">
            <a:off x="8023251" y="4873802"/>
            <a:ext cx="991" cy="419"/>
          </a:xfrm>
          <a:custGeom>
            <a:rect b="b" l="l" r="r" t="t"/>
            <a:pathLst>
              <a:path extrusionOk="0" h="11" w="26">
                <a:moveTo>
                  <a:pt x="25" y="0"/>
                </a:moveTo>
                <a:lnTo>
                  <a:pt x="25" y="0"/>
                </a:lnTo>
                <a:cubicBezTo>
                  <a:pt x="17" y="3"/>
                  <a:pt x="8" y="6"/>
                  <a:pt x="1" y="10"/>
                </a:cubicBezTo>
                <a:cubicBezTo>
                  <a:pt x="8" y="7"/>
                  <a:pt x="17" y="4"/>
                  <a:pt x="2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31"/>
          <p:cNvSpPr/>
          <p:nvPr/>
        </p:nvSpPr>
        <p:spPr>
          <a:xfrm flipH="1" rot="9000035">
            <a:off x="7858584" y="5023086"/>
            <a:ext cx="232780" cy="131939"/>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31"/>
          <p:cNvSpPr/>
          <p:nvPr/>
        </p:nvSpPr>
        <p:spPr>
          <a:xfrm flipH="1" rot="9000035">
            <a:off x="8087237" y="4815209"/>
            <a:ext cx="267" cy="572"/>
          </a:xfrm>
          <a:custGeom>
            <a:rect b="b" l="l" r="r" t="t"/>
            <a:pathLst>
              <a:path extrusionOk="0" h="15" w="7">
                <a:moveTo>
                  <a:pt x="6" y="1"/>
                </a:moveTo>
                <a:lnTo>
                  <a:pt x="6" y="1"/>
                </a:lnTo>
                <a:cubicBezTo>
                  <a:pt x="3" y="5"/>
                  <a:pt x="2" y="10"/>
                  <a:pt x="1" y="14"/>
                </a:cubicBezTo>
                <a:cubicBezTo>
                  <a:pt x="2" y="10"/>
                  <a:pt x="5" y="5"/>
                  <a:pt x="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31"/>
          <p:cNvSpPr/>
          <p:nvPr/>
        </p:nvSpPr>
        <p:spPr>
          <a:xfrm flipH="1" rot="9000035">
            <a:off x="8182686" y="4808545"/>
            <a:ext cx="1067" cy="1181"/>
          </a:xfrm>
          <a:custGeom>
            <a:rect b="b" l="l" r="r" t="t"/>
            <a:pathLst>
              <a:path extrusionOk="0" h="31" w="28">
                <a:moveTo>
                  <a:pt x="0" y="0"/>
                </a:moveTo>
                <a:lnTo>
                  <a:pt x="0" y="0"/>
                </a:lnTo>
                <a:cubicBezTo>
                  <a:pt x="4" y="15"/>
                  <a:pt x="13" y="24"/>
                  <a:pt x="28" y="31"/>
                </a:cubicBezTo>
                <a:cubicBezTo>
                  <a:pt x="25" y="18"/>
                  <a:pt x="12" y="9"/>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31"/>
          <p:cNvSpPr/>
          <p:nvPr/>
        </p:nvSpPr>
        <p:spPr>
          <a:xfrm flipH="1" rot="9000035">
            <a:off x="7994414" y="4944443"/>
            <a:ext cx="457" cy="229"/>
          </a:xfrm>
          <a:custGeom>
            <a:rect b="b" l="l" r="r" t="t"/>
            <a:pathLst>
              <a:path extrusionOk="0" h="6" w="12">
                <a:moveTo>
                  <a:pt x="0" y="1"/>
                </a:moveTo>
                <a:cubicBezTo>
                  <a:pt x="5" y="2"/>
                  <a:pt x="7" y="4"/>
                  <a:pt x="12" y="5"/>
                </a:cubicBezTo>
                <a:cubicBezTo>
                  <a:pt x="9" y="4"/>
                  <a:pt x="5" y="2"/>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31"/>
          <p:cNvSpPr/>
          <p:nvPr/>
        </p:nvSpPr>
        <p:spPr>
          <a:xfrm flipH="1" rot="9000035">
            <a:off x="8351797" y="4556888"/>
            <a:ext cx="79461" cy="72639"/>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31"/>
          <p:cNvSpPr/>
          <p:nvPr/>
        </p:nvSpPr>
        <p:spPr>
          <a:xfrm flipH="1" rot="9000035">
            <a:off x="8698071" y="4118230"/>
            <a:ext cx="79728" cy="79728"/>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31"/>
          <p:cNvSpPr/>
          <p:nvPr/>
        </p:nvSpPr>
        <p:spPr>
          <a:xfrm flipH="1" rot="9000035">
            <a:off x="8945634" y="4282512"/>
            <a:ext cx="79461" cy="72639"/>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31"/>
          <p:cNvSpPr/>
          <p:nvPr/>
        </p:nvSpPr>
        <p:spPr>
          <a:xfrm flipH="1" rot="9000035">
            <a:off x="8611702" y="3738034"/>
            <a:ext cx="232780" cy="131939"/>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31"/>
          <p:cNvSpPr/>
          <p:nvPr/>
        </p:nvSpPr>
        <p:spPr>
          <a:xfrm flipH="1" rot="9000035">
            <a:off x="8800880" y="3192559"/>
            <a:ext cx="79461" cy="72639"/>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31"/>
          <p:cNvSpPr/>
          <p:nvPr/>
        </p:nvSpPr>
        <p:spPr>
          <a:xfrm flipH="1" rot="9000035">
            <a:off x="9055155" y="3552284"/>
            <a:ext cx="79728" cy="79728"/>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53" name="Google Shape;753;p31"/>
          <p:cNvCxnSpPr/>
          <p:nvPr/>
        </p:nvCxnSpPr>
        <p:spPr>
          <a:xfrm rot="10800000">
            <a:off x="1131164" y="2102697"/>
            <a:ext cx="2555700" cy="0"/>
          </a:xfrm>
          <a:prstGeom prst="straightConnector1">
            <a:avLst/>
          </a:prstGeom>
          <a:noFill/>
          <a:ln cap="flat" cmpd="sng" w="19050">
            <a:solidFill>
              <a:schemeClr val="dk1"/>
            </a:solidFill>
            <a:prstDash val="solid"/>
            <a:round/>
            <a:headEnd len="med" w="med" type="none"/>
            <a:tailEnd len="med" w="med"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sp>
        <p:nvSpPr>
          <p:cNvPr id="1151" name="Google Shape;1151;p49"/>
          <p:cNvSpPr txBox="1"/>
          <p:nvPr>
            <p:ph idx="4294967295" type="subTitle"/>
          </p:nvPr>
        </p:nvSpPr>
        <p:spPr>
          <a:xfrm>
            <a:off x="415200" y="376875"/>
            <a:ext cx="2357100" cy="1065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Fraunces"/>
                <a:ea typeface="Fraunces"/>
                <a:cs typeface="Fraunces"/>
                <a:sym typeface="Fraunces"/>
              </a:rPr>
              <a:t>Normal Distributions</a:t>
            </a:r>
            <a:endParaRPr b="1"/>
          </a:p>
          <a:p>
            <a:pPr indent="0" lvl="0" marL="0" rtl="0" algn="l">
              <a:spcBef>
                <a:spcPts val="1600"/>
              </a:spcBef>
              <a:spcAft>
                <a:spcPts val="1600"/>
              </a:spcAft>
              <a:buNone/>
            </a:pPr>
            <a:r>
              <a:t/>
            </a:r>
            <a:endParaRPr b="1"/>
          </a:p>
        </p:txBody>
      </p:sp>
      <p:pic>
        <p:nvPicPr>
          <p:cNvPr id="1152" name="Google Shape;1152;p49"/>
          <p:cNvPicPr preferRelativeResize="0"/>
          <p:nvPr/>
        </p:nvPicPr>
        <p:blipFill>
          <a:blip r:embed="rId3">
            <a:alphaModFix/>
          </a:blip>
          <a:stretch>
            <a:fillRect/>
          </a:stretch>
        </p:blipFill>
        <p:spPr>
          <a:xfrm>
            <a:off x="3450325" y="106632"/>
            <a:ext cx="5488400" cy="4930242"/>
          </a:xfrm>
          <a:prstGeom prst="rect">
            <a:avLst/>
          </a:prstGeom>
          <a:noFill/>
          <a:ln>
            <a:noFill/>
          </a:ln>
        </p:spPr>
      </p:pic>
      <p:pic>
        <p:nvPicPr>
          <p:cNvPr id="1153" name="Google Shape;1153;p49"/>
          <p:cNvPicPr preferRelativeResize="0"/>
          <p:nvPr/>
        </p:nvPicPr>
        <p:blipFill>
          <a:blip r:embed="rId4">
            <a:alphaModFix/>
          </a:blip>
          <a:stretch>
            <a:fillRect/>
          </a:stretch>
        </p:blipFill>
        <p:spPr>
          <a:xfrm>
            <a:off x="267100" y="1512075"/>
            <a:ext cx="2935749" cy="1814550"/>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7" name="Shape 1157"/>
        <p:cNvGrpSpPr/>
        <p:nvPr/>
      </p:nvGrpSpPr>
      <p:grpSpPr>
        <a:xfrm>
          <a:off x="0" y="0"/>
          <a:ext cx="0" cy="0"/>
          <a:chOff x="0" y="0"/>
          <a:chExt cx="0" cy="0"/>
        </a:xfrm>
      </p:grpSpPr>
      <p:sp>
        <p:nvSpPr>
          <p:cNvPr id="1158" name="Google Shape;1158;p50"/>
          <p:cNvSpPr txBox="1"/>
          <p:nvPr>
            <p:ph idx="4294967295" type="subTitle"/>
          </p:nvPr>
        </p:nvSpPr>
        <p:spPr>
          <a:xfrm>
            <a:off x="415200" y="376875"/>
            <a:ext cx="2357100" cy="184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Fraunces"/>
                <a:ea typeface="Fraunces"/>
                <a:cs typeface="Fraunces"/>
                <a:sym typeface="Fraunces"/>
              </a:rPr>
              <a:t>Hypothesis Testing</a:t>
            </a:r>
            <a:endParaRPr b="1" sz="2400">
              <a:latin typeface="Fraunces"/>
              <a:ea typeface="Fraunces"/>
              <a:cs typeface="Fraunces"/>
              <a:sym typeface="Fraunces"/>
            </a:endParaRPr>
          </a:p>
          <a:p>
            <a:pPr indent="0" lvl="0" marL="0" rtl="0" algn="l">
              <a:spcBef>
                <a:spcPts val="0"/>
              </a:spcBef>
              <a:spcAft>
                <a:spcPts val="0"/>
              </a:spcAft>
              <a:buNone/>
            </a:pPr>
            <a:r>
              <a:rPr lang="en" sz="1600"/>
              <a:t>P-value interpretation</a:t>
            </a:r>
            <a:endParaRPr sz="1600"/>
          </a:p>
          <a:p>
            <a:pPr indent="0" lvl="0" marL="0" rtl="0" algn="l">
              <a:spcBef>
                <a:spcPts val="1600"/>
              </a:spcBef>
              <a:spcAft>
                <a:spcPts val="1600"/>
              </a:spcAft>
              <a:buNone/>
            </a:pPr>
            <a:r>
              <a:t/>
            </a:r>
            <a:endParaRPr b="1"/>
          </a:p>
        </p:txBody>
      </p:sp>
      <p:pic>
        <p:nvPicPr>
          <p:cNvPr id="1159" name="Google Shape;1159;p50"/>
          <p:cNvPicPr preferRelativeResize="0"/>
          <p:nvPr/>
        </p:nvPicPr>
        <p:blipFill>
          <a:blip r:embed="rId3">
            <a:alphaModFix/>
          </a:blip>
          <a:stretch>
            <a:fillRect/>
          </a:stretch>
        </p:blipFill>
        <p:spPr>
          <a:xfrm>
            <a:off x="2886600" y="602673"/>
            <a:ext cx="6038849" cy="958740"/>
          </a:xfrm>
          <a:prstGeom prst="rect">
            <a:avLst/>
          </a:prstGeom>
          <a:noFill/>
          <a:ln>
            <a:noFill/>
          </a:ln>
        </p:spPr>
      </p:pic>
      <p:pic>
        <p:nvPicPr>
          <p:cNvPr id="1160" name="Google Shape;1160;p50"/>
          <p:cNvPicPr preferRelativeResize="0"/>
          <p:nvPr/>
        </p:nvPicPr>
        <p:blipFill>
          <a:blip r:embed="rId4">
            <a:alphaModFix/>
          </a:blip>
          <a:stretch>
            <a:fillRect/>
          </a:stretch>
        </p:blipFill>
        <p:spPr>
          <a:xfrm>
            <a:off x="2886600" y="1722700"/>
            <a:ext cx="6038850" cy="2818138"/>
          </a:xfrm>
          <a:prstGeom prst="rect">
            <a:avLst/>
          </a:prstGeom>
          <a:noFill/>
          <a:ln>
            <a:noFill/>
          </a:ln>
        </p:spPr>
      </p:pic>
      <p:pic>
        <p:nvPicPr>
          <p:cNvPr id="1161" name="Google Shape;1161;p50"/>
          <p:cNvPicPr preferRelativeResize="0"/>
          <p:nvPr/>
        </p:nvPicPr>
        <p:blipFill>
          <a:blip r:embed="rId5">
            <a:alphaModFix/>
          </a:blip>
          <a:stretch>
            <a:fillRect/>
          </a:stretch>
        </p:blipFill>
        <p:spPr>
          <a:xfrm>
            <a:off x="215900" y="1722700"/>
            <a:ext cx="2467450" cy="1128250"/>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sp>
        <p:nvSpPr>
          <p:cNvPr id="1166" name="Google Shape;1166;p51"/>
          <p:cNvSpPr txBox="1"/>
          <p:nvPr>
            <p:ph type="title"/>
          </p:nvPr>
        </p:nvSpPr>
        <p:spPr>
          <a:xfrm>
            <a:off x="826375" y="1820561"/>
            <a:ext cx="4656600" cy="100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000"/>
              <a:t>Project No. 2</a:t>
            </a:r>
            <a:endParaRPr sz="4000"/>
          </a:p>
        </p:txBody>
      </p:sp>
      <p:sp>
        <p:nvSpPr>
          <p:cNvPr id="1167" name="Google Shape;1167;p51"/>
          <p:cNvSpPr txBox="1"/>
          <p:nvPr>
            <p:ph idx="1" type="subTitle"/>
          </p:nvPr>
        </p:nvSpPr>
        <p:spPr>
          <a:xfrm>
            <a:off x="826375" y="2977736"/>
            <a:ext cx="4656600" cy="739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3000"/>
              <a:t>Textbook Question</a:t>
            </a:r>
            <a:endParaRPr sz="3000"/>
          </a:p>
        </p:txBody>
      </p:sp>
      <p:sp>
        <p:nvSpPr>
          <p:cNvPr id="1168" name="Google Shape;1168;p51"/>
          <p:cNvSpPr/>
          <p:nvPr/>
        </p:nvSpPr>
        <p:spPr>
          <a:xfrm flipH="1" rot="10800000">
            <a:off x="7717578" y="2588884"/>
            <a:ext cx="120720" cy="96878"/>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51"/>
          <p:cNvSpPr/>
          <p:nvPr/>
        </p:nvSpPr>
        <p:spPr>
          <a:xfrm flipH="1">
            <a:off x="1494863" y="-1283"/>
            <a:ext cx="1435350" cy="705922"/>
          </a:xfrm>
          <a:custGeom>
            <a:rect b="b" l="l" r="r" t="t"/>
            <a:pathLst>
              <a:path extrusionOk="0" h="13905" w="28273">
                <a:moveTo>
                  <a:pt x="22965" y="4712"/>
                </a:moveTo>
                <a:cubicBezTo>
                  <a:pt x="23307" y="4712"/>
                  <a:pt x="23712" y="5026"/>
                  <a:pt x="23913" y="5270"/>
                </a:cubicBezTo>
                <a:cubicBezTo>
                  <a:pt x="24348" y="5799"/>
                  <a:pt x="24645" y="6444"/>
                  <a:pt x="24794" y="7120"/>
                </a:cubicBezTo>
                <a:lnTo>
                  <a:pt x="24794" y="7120"/>
                </a:lnTo>
                <a:cubicBezTo>
                  <a:pt x="24226" y="7075"/>
                  <a:pt x="23668" y="6870"/>
                  <a:pt x="23211" y="6524"/>
                </a:cubicBezTo>
                <a:cubicBezTo>
                  <a:pt x="22787" y="6202"/>
                  <a:pt x="22257" y="5615"/>
                  <a:pt x="22510" y="5041"/>
                </a:cubicBezTo>
                <a:cubicBezTo>
                  <a:pt x="22616" y="4802"/>
                  <a:pt x="22782" y="4712"/>
                  <a:pt x="22965" y="4712"/>
                </a:cubicBezTo>
                <a:close/>
                <a:moveTo>
                  <a:pt x="11487" y="7169"/>
                </a:moveTo>
                <a:cubicBezTo>
                  <a:pt x="11526" y="7169"/>
                  <a:pt x="11566" y="7171"/>
                  <a:pt x="11606" y="7177"/>
                </a:cubicBezTo>
                <a:cubicBezTo>
                  <a:pt x="12232" y="7264"/>
                  <a:pt x="12398" y="8015"/>
                  <a:pt x="12268" y="8532"/>
                </a:cubicBezTo>
                <a:cubicBezTo>
                  <a:pt x="12114" y="9151"/>
                  <a:pt x="11699" y="9725"/>
                  <a:pt x="11314" y="10224"/>
                </a:cubicBezTo>
                <a:cubicBezTo>
                  <a:pt x="11020" y="10606"/>
                  <a:pt x="10696" y="10961"/>
                  <a:pt x="10341" y="11285"/>
                </a:cubicBezTo>
                <a:lnTo>
                  <a:pt x="10341" y="11285"/>
                </a:lnTo>
                <a:cubicBezTo>
                  <a:pt x="10323" y="11249"/>
                  <a:pt x="10306" y="11213"/>
                  <a:pt x="10289" y="11177"/>
                </a:cubicBezTo>
                <a:cubicBezTo>
                  <a:pt x="9842" y="10213"/>
                  <a:pt x="9763" y="9043"/>
                  <a:pt x="10265" y="8082"/>
                </a:cubicBezTo>
                <a:cubicBezTo>
                  <a:pt x="10492" y="7649"/>
                  <a:pt x="10962" y="7169"/>
                  <a:pt x="11487" y="7169"/>
                </a:cubicBezTo>
                <a:close/>
                <a:moveTo>
                  <a:pt x="18680" y="7296"/>
                </a:moveTo>
                <a:cubicBezTo>
                  <a:pt x="18782" y="7296"/>
                  <a:pt x="18891" y="7326"/>
                  <a:pt x="19003" y="7397"/>
                </a:cubicBezTo>
                <a:cubicBezTo>
                  <a:pt x="19502" y="7712"/>
                  <a:pt x="19638" y="8446"/>
                  <a:pt x="19658" y="8988"/>
                </a:cubicBezTo>
                <a:cubicBezTo>
                  <a:pt x="19683" y="9630"/>
                  <a:pt x="19527" y="10274"/>
                  <a:pt x="19241" y="10849"/>
                </a:cubicBezTo>
                <a:cubicBezTo>
                  <a:pt x="19165" y="11003"/>
                  <a:pt x="19079" y="11151"/>
                  <a:pt x="18984" y="11292"/>
                </a:cubicBezTo>
                <a:lnTo>
                  <a:pt x="18984" y="11292"/>
                </a:lnTo>
                <a:cubicBezTo>
                  <a:pt x="18476" y="10857"/>
                  <a:pt x="18090" y="10275"/>
                  <a:pt x="17906" y="9636"/>
                </a:cubicBezTo>
                <a:cubicBezTo>
                  <a:pt x="17763" y="9138"/>
                  <a:pt x="17722" y="8569"/>
                  <a:pt x="17885" y="8073"/>
                </a:cubicBezTo>
                <a:cubicBezTo>
                  <a:pt x="18005" y="7714"/>
                  <a:pt x="18302" y="7296"/>
                  <a:pt x="18680" y="7296"/>
                </a:cubicBezTo>
                <a:close/>
                <a:moveTo>
                  <a:pt x="1780" y="0"/>
                </a:moveTo>
                <a:cubicBezTo>
                  <a:pt x="1747" y="0"/>
                  <a:pt x="1713" y="14"/>
                  <a:pt x="1681" y="47"/>
                </a:cubicBezTo>
                <a:cubicBezTo>
                  <a:pt x="1204" y="543"/>
                  <a:pt x="941" y="1173"/>
                  <a:pt x="780" y="1834"/>
                </a:cubicBezTo>
                <a:cubicBezTo>
                  <a:pt x="598" y="2574"/>
                  <a:pt x="490" y="3336"/>
                  <a:pt x="375" y="4089"/>
                </a:cubicBezTo>
                <a:cubicBezTo>
                  <a:pt x="139" y="5640"/>
                  <a:pt x="0" y="7244"/>
                  <a:pt x="347" y="8789"/>
                </a:cubicBezTo>
                <a:cubicBezTo>
                  <a:pt x="644" y="10111"/>
                  <a:pt x="1287" y="11375"/>
                  <a:pt x="2362" y="12229"/>
                </a:cubicBezTo>
                <a:cubicBezTo>
                  <a:pt x="3364" y="13026"/>
                  <a:pt x="4661" y="13424"/>
                  <a:pt x="5936" y="13424"/>
                </a:cubicBezTo>
                <a:cubicBezTo>
                  <a:pt x="5963" y="13424"/>
                  <a:pt x="5990" y="13423"/>
                  <a:pt x="6018" y="13423"/>
                </a:cubicBezTo>
                <a:cubicBezTo>
                  <a:pt x="7576" y="13402"/>
                  <a:pt x="9055" y="12775"/>
                  <a:pt x="10256" y="11795"/>
                </a:cubicBezTo>
                <a:lnTo>
                  <a:pt x="10256" y="11795"/>
                </a:lnTo>
                <a:cubicBezTo>
                  <a:pt x="10625" y="12382"/>
                  <a:pt x="11134" y="12880"/>
                  <a:pt x="11744" y="13228"/>
                </a:cubicBezTo>
                <a:cubicBezTo>
                  <a:pt x="12551" y="13690"/>
                  <a:pt x="13475" y="13904"/>
                  <a:pt x="14401" y="13904"/>
                </a:cubicBezTo>
                <a:cubicBezTo>
                  <a:pt x="14834" y="13904"/>
                  <a:pt x="15267" y="13857"/>
                  <a:pt x="15689" y="13767"/>
                </a:cubicBezTo>
                <a:cubicBezTo>
                  <a:pt x="16980" y="13488"/>
                  <a:pt x="18223" y="12798"/>
                  <a:pt x="19047" y="11752"/>
                </a:cubicBezTo>
                <a:lnTo>
                  <a:pt x="19047" y="11752"/>
                </a:lnTo>
                <a:cubicBezTo>
                  <a:pt x="19666" y="12192"/>
                  <a:pt x="20367" y="12390"/>
                  <a:pt x="21067" y="12390"/>
                </a:cubicBezTo>
                <a:cubicBezTo>
                  <a:pt x="22731" y="12390"/>
                  <a:pt x="24396" y="11274"/>
                  <a:pt x="24976" y="9636"/>
                </a:cubicBezTo>
                <a:cubicBezTo>
                  <a:pt x="25223" y="8938"/>
                  <a:pt x="25285" y="8183"/>
                  <a:pt x="25182" y="7450"/>
                </a:cubicBezTo>
                <a:lnTo>
                  <a:pt x="25182" y="7450"/>
                </a:lnTo>
                <a:cubicBezTo>
                  <a:pt x="26329" y="7394"/>
                  <a:pt x="27339" y="6721"/>
                  <a:pt x="27872" y="5688"/>
                </a:cubicBezTo>
                <a:cubicBezTo>
                  <a:pt x="28150" y="5151"/>
                  <a:pt x="28273" y="4549"/>
                  <a:pt x="28228" y="3947"/>
                </a:cubicBezTo>
                <a:cubicBezTo>
                  <a:pt x="28221" y="3858"/>
                  <a:pt x="28157" y="3817"/>
                  <a:pt x="28088" y="3817"/>
                </a:cubicBezTo>
                <a:cubicBezTo>
                  <a:pt x="27997" y="3817"/>
                  <a:pt x="27898" y="3887"/>
                  <a:pt x="27907" y="4004"/>
                </a:cubicBezTo>
                <a:cubicBezTo>
                  <a:pt x="27990" y="5111"/>
                  <a:pt x="27374" y="6246"/>
                  <a:pt x="26404" y="6784"/>
                </a:cubicBezTo>
                <a:cubicBezTo>
                  <a:pt x="26010" y="7002"/>
                  <a:pt x="25570" y="7114"/>
                  <a:pt x="25127" y="7128"/>
                </a:cubicBezTo>
                <a:lnTo>
                  <a:pt x="25127" y="7128"/>
                </a:lnTo>
                <a:cubicBezTo>
                  <a:pt x="25036" y="6692"/>
                  <a:pt x="24888" y="6269"/>
                  <a:pt x="24686" y="5875"/>
                </a:cubicBezTo>
                <a:cubicBezTo>
                  <a:pt x="24401" y="5320"/>
                  <a:pt x="24002" y="4718"/>
                  <a:pt x="23402" y="4472"/>
                </a:cubicBezTo>
                <a:cubicBezTo>
                  <a:pt x="23272" y="4418"/>
                  <a:pt x="23134" y="4389"/>
                  <a:pt x="22997" y="4389"/>
                </a:cubicBezTo>
                <a:cubicBezTo>
                  <a:pt x="22839" y="4389"/>
                  <a:pt x="22684" y="4428"/>
                  <a:pt x="22545" y="4517"/>
                </a:cubicBezTo>
                <a:cubicBezTo>
                  <a:pt x="22286" y="4682"/>
                  <a:pt x="22140" y="4982"/>
                  <a:pt x="22126" y="5283"/>
                </a:cubicBezTo>
                <a:cubicBezTo>
                  <a:pt x="22091" y="5931"/>
                  <a:pt x="22603" y="6494"/>
                  <a:pt x="23099" y="6845"/>
                </a:cubicBezTo>
                <a:cubicBezTo>
                  <a:pt x="23609" y="7206"/>
                  <a:pt x="24229" y="7417"/>
                  <a:pt x="24855" y="7449"/>
                </a:cubicBezTo>
                <a:lnTo>
                  <a:pt x="24855" y="7449"/>
                </a:lnTo>
                <a:cubicBezTo>
                  <a:pt x="24907" y="7807"/>
                  <a:pt x="24918" y="8170"/>
                  <a:pt x="24886" y="8526"/>
                </a:cubicBezTo>
                <a:cubicBezTo>
                  <a:pt x="24783" y="9671"/>
                  <a:pt x="24203" y="10698"/>
                  <a:pt x="23262" y="11363"/>
                </a:cubicBezTo>
                <a:cubicBezTo>
                  <a:pt x="22631" y="11810"/>
                  <a:pt x="21851" y="12079"/>
                  <a:pt x="21075" y="12079"/>
                </a:cubicBezTo>
                <a:cubicBezTo>
                  <a:pt x="20747" y="12079"/>
                  <a:pt x="20420" y="12031"/>
                  <a:pt x="20105" y="11929"/>
                </a:cubicBezTo>
                <a:cubicBezTo>
                  <a:pt x="19796" y="11828"/>
                  <a:pt x="19505" y="11679"/>
                  <a:pt x="19239" y="11491"/>
                </a:cubicBezTo>
                <a:lnTo>
                  <a:pt x="19239" y="11491"/>
                </a:lnTo>
                <a:cubicBezTo>
                  <a:pt x="19593" y="10968"/>
                  <a:pt x="19835" y="10369"/>
                  <a:pt x="19935" y="9744"/>
                </a:cubicBezTo>
                <a:cubicBezTo>
                  <a:pt x="20041" y="9084"/>
                  <a:pt x="20002" y="8322"/>
                  <a:pt x="19689" y="7719"/>
                </a:cubicBezTo>
                <a:cubicBezTo>
                  <a:pt x="19482" y="7321"/>
                  <a:pt x="19098" y="6972"/>
                  <a:pt x="18662" y="6972"/>
                </a:cubicBezTo>
                <a:cubicBezTo>
                  <a:pt x="18533" y="6972"/>
                  <a:pt x="18399" y="7003"/>
                  <a:pt x="18264" y="7072"/>
                </a:cubicBezTo>
                <a:cubicBezTo>
                  <a:pt x="17741" y="7340"/>
                  <a:pt x="17518" y="7975"/>
                  <a:pt x="17470" y="8524"/>
                </a:cubicBezTo>
                <a:cubicBezTo>
                  <a:pt x="17369" y="9675"/>
                  <a:pt x="17924" y="10816"/>
                  <a:pt x="18794" y="11555"/>
                </a:cubicBezTo>
                <a:lnTo>
                  <a:pt x="18794" y="11555"/>
                </a:lnTo>
                <a:cubicBezTo>
                  <a:pt x="18204" y="12303"/>
                  <a:pt x="17368" y="12855"/>
                  <a:pt x="16484" y="13194"/>
                </a:cubicBezTo>
                <a:cubicBezTo>
                  <a:pt x="15834" y="13443"/>
                  <a:pt x="15127" y="13572"/>
                  <a:pt x="14424" y="13572"/>
                </a:cubicBezTo>
                <a:cubicBezTo>
                  <a:pt x="12869" y="13572"/>
                  <a:pt x="11337" y="12941"/>
                  <a:pt x="10506" y="11582"/>
                </a:cubicBezTo>
                <a:lnTo>
                  <a:pt x="10506" y="11582"/>
                </a:lnTo>
                <a:cubicBezTo>
                  <a:pt x="11253" y="10920"/>
                  <a:pt x="11880" y="10119"/>
                  <a:pt x="12334" y="9245"/>
                </a:cubicBezTo>
                <a:cubicBezTo>
                  <a:pt x="12644" y="8650"/>
                  <a:pt x="12794" y="7913"/>
                  <a:pt x="12388" y="7321"/>
                </a:cubicBezTo>
                <a:cubicBezTo>
                  <a:pt x="12168" y="7001"/>
                  <a:pt x="11836" y="6854"/>
                  <a:pt x="11491" y="6854"/>
                </a:cubicBezTo>
                <a:cubicBezTo>
                  <a:pt x="11254" y="6854"/>
                  <a:pt x="11011" y="6923"/>
                  <a:pt x="10794" y="7055"/>
                </a:cubicBezTo>
                <a:cubicBezTo>
                  <a:pt x="9713" y="7707"/>
                  <a:pt x="9444" y="9170"/>
                  <a:pt x="9671" y="10323"/>
                </a:cubicBezTo>
                <a:cubicBezTo>
                  <a:pt x="9753" y="10737"/>
                  <a:pt x="9895" y="11135"/>
                  <a:pt x="10089" y="11505"/>
                </a:cubicBezTo>
                <a:lnTo>
                  <a:pt x="10089" y="11505"/>
                </a:lnTo>
                <a:cubicBezTo>
                  <a:pt x="9188" y="12258"/>
                  <a:pt x="8109" y="12816"/>
                  <a:pt x="6946" y="13015"/>
                </a:cubicBezTo>
                <a:cubicBezTo>
                  <a:pt x="6616" y="13072"/>
                  <a:pt x="6281" y="13100"/>
                  <a:pt x="5946" y="13100"/>
                </a:cubicBezTo>
                <a:cubicBezTo>
                  <a:pt x="5093" y="13100"/>
                  <a:pt x="4240" y="12916"/>
                  <a:pt x="3470" y="12545"/>
                </a:cubicBezTo>
                <a:cubicBezTo>
                  <a:pt x="2370" y="12013"/>
                  <a:pt x="1550" y="11085"/>
                  <a:pt x="1067" y="9972"/>
                </a:cubicBezTo>
                <a:cubicBezTo>
                  <a:pt x="541" y="8762"/>
                  <a:pt x="411" y="7423"/>
                  <a:pt x="480" y="6116"/>
                </a:cubicBezTo>
                <a:cubicBezTo>
                  <a:pt x="519" y="5363"/>
                  <a:pt x="619" y="4615"/>
                  <a:pt x="736" y="3870"/>
                </a:cubicBezTo>
                <a:cubicBezTo>
                  <a:pt x="841" y="3213"/>
                  <a:pt x="933" y="2545"/>
                  <a:pt x="1096" y="1899"/>
                </a:cubicBezTo>
                <a:cubicBezTo>
                  <a:pt x="1243" y="1317"/>
                  <a:pt x="1466" y="736"/>
                  <a:pt x="1888" y="297"/>
                </a:cubicBezTo>
                <a:cubicBezTo>
                  <a:pt x="2001" y="180"/>
                  <a:pt x="1900" y="0"/>
                  <a:pt x="178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70" name="Google Shape;1170;p51"/>
          <p:cNvCxnSpPr/>
          <p:nvPr/>
        </p:nvCxnSpPr>
        <p:spPr>
          <a:xfrm>
            <a:off x="960982" y="2844425"/>
            <a:ext cx="2858400" cy="0"/>
          </a:xfrm>
          <a:prstGeom prst="straightConnector1">
            <a:avLst/>
          </a:prstGeom>
          <a:noFill/>
          <a:ln cap="flat" cmpd="sng" w="19050">
            <a:solidFill>
              <a:schemeClr val="dk1"/>
            </a:solidFill>
            <a:prstDash val="solid"/>
            <a:round/>
            <a:headEnd len="med" w="med" type="none"/>
            <a:tailEnd len="med" w="med" type="none"/>
          </a:ln>
        </p:spPr>
      </p:cxnSp>
      <p:pic>
        <p:nvPicPr>
          <p:cNvPr id="1171" name="Google Shape;1171;p51"/>
          <p:cNvPicPr preferRelativeResize="0"/>
          <p:nvPr/>
        </p:nvPicPr>
        <p:blipFill rotWithShape="1">
          <a:blip r:embed="rId3">
            <a:alphaModFix/>
          </a:blip>
          <a:srcRect b="17125" l="18529" r="24960" t="17132"/>
          <a:stretch/>
        </p:blipFill>
        <p:spPr>
          <a:xfrm rot="7625456">
            <a:off x="6719990" y="-176184"/>
            <a:ext cx="1955942" cy="2536860"/>
          </a:xfrm>
          <a:prstGeom prst="rect">
            <a:avLst/>
          </a:prstGeom>
          <a:noFill/>
          <a:ln>
            <a:noFill/>
          </a:ln>
        </p:spPr>
      </p:pic>
      <p:sp>
        <p:nvSpPr>
          <p:cNvPr id="1172" name="Google Shape;1172;p51"/>
          <p:cNvSpPr/>
          <p:nvPr/>
        </p:nvSpPr>
        <p:spPr>
          <a:xfrm rot="-5588894">
            <a:off x="7193668" y="2072636"/>
            <a:ext cx="120722" cy="96880"/>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51"/>
          <p:cNvSpPr/>
          <p:nvPr/>
        </p:nvSpPr>
        <p:spPr>
          <a:xfrm rot="-5588894">
            <a:off x="7744392" y="2064893"/>
            <a:ext cx="67091" cy="48892"/>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74" name="Google Shape;1174;p51"/>
          <p:cNvPicPr preferRelativeResize="0"/>
          <p:nvPr/>
        </p:nvPicPr>
        <p:blipFill rotWithShape="1">
          <a:blip r:embed="rId4">
            <a:alphaModFix/>
          </a:blip>
          <a:srcRect b="10099" l="22497" r="50322" t="18675"/>
          <a:stretch/>
        </p:blipFill>
        <p:spPr>
          <a:xfrm rot="-3941125">
            <a:off x="6586516" y="1178420"/>
            <a:ext cx="241352" cy="754376"/>
          </a:xfrm>
          <a:prstGeom prst="rect">
            <a:avLst/>
          </a:prstGeom>
          <a:noFill/>
          <a:ln>
            <a:noFill/>
          </a:ln>
        </p:spPr>
      </p:pic>
      <p:pic>
        <p:nvPicPr>
          <p:cNvPr id="1175" name="Google Shape;1175;p51"/>
          <p:cNvPicPr preferRelativeResize="0"/>
          <p:nvPr/>
        </p:nvPicPr>
        <p:blipFill rotWithShape="1">
          <a:blip r:embed="rId4">
            <a:alphaModFix/>
          </a:blip>
          <a:srcRect b="13322" l="53472" r="11215" t="37076"/>
          <a:stretch/>
        </p:blipFill>
        <p:spPr>
          <a:xfrm rot="-8846069">
            <a:off x="6190659" y="1838111"/>
            <a:ext cx="313558" cy="525336"/>
          </a:xfrm>
          <a:prstGeom prst="rect">
            <a:avLst/>
          </a:prstGeom>
          <a:noFill/>
          <a:ln>
            <a:noFill/>
          </a:ln>
        </p:spPr>
      </p:pic>
      <p:pic>
        <p:nvPicPr>
          <p:cNvPr id="1176" name="Google Shape;1176;p51"/>
          <p:cNvPicPr preferRelativeResize="0"/>
          <p:nvPr/>
        </p:nvPicPr>
        <p:blipFill rotWithShape="1">
          <a:blip r:embed="rId5">
            <a:alphaModFix/>
          </a:blip>
          <a:srcRect b="0" l="12524" r="12524" t="0"/>
          <a:stretch/>
        </p:blipFill>
        <p:spPr>
          <a:xfrm rot="9951275">
            <a:off x="5370811" y="1347899"/>
            <a:ext cx="602792" cy="396251"/>
          </a:xfrm>
          <a:prstGeom prst="rect">
            <a:avLst/>
          </a:prstGeom>
          <a:noFill/>
          <a:ln>
            <a:noFill/>
          </a:ln>
        </p:spPr>
      </p:pic>
      <p:sp>
        <p:nvSpPr>
          <p:cNvPr id="1177" name="Google Shape;1177;p51"/>
          <p:cNvSpPr/>
          <p:nvPr/>
        </p:nvSpPr>
        <p:spPr>
          <a:xfrm rot="-5588894">
            <a:off x="6120084" y="1015055"/>
            <a:ext cx="67091" cy="48892"/>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51"/>
          <p:cNvSpPr/>
          <p:nvPr/>
        </p:nvSpPr>
        <p:spPr>
          <a:xfrm rot="-5588894">
            <a:off x="5611856" y="547088"/>
            <a:ext cx="120722" cy="96880"/>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
        <p:nvSpPr>
          <p:cNvPr id="1183" name="Google Shape;1183;p52"/>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Textbook Question</a:t>
            </a:r>
            <a:endParaRPr/>
          </a:p>
        </p:txBody>
      </p:sp>
      <p:sp>
        <p:nvSpPr>
          <p:cNvPr id="1184" name="Google Shape;1184;p52"/>
          <p:cNvSpPr txBox="1"/>
          <p:nvPr>
            <p:ph idx="1" type="subTitle"/>
          </p:nvPr>
        </p:nvSpPr>
        <p:spPr>
          <a:xfrm>
            <a:off x="663175" y="1255663"/>
            <a:ext cx="4636500" cy="285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a:t>
            </a:r>
            <a:r>
              <a:rPr lang="en"/>
              <a:t>Make up a textbook question for which the summary statistics will give two proportions. See examples below. In the end you may use one of these or you may use one of your own, but everyone should make up an example other than the ones listed.</a:t>
            </a:r>
            <a:endParaRPr/>
          </a:p>
          <a:p>
            <a:pPr indent="-317500" lvl="0" marL="457200" rtl="0" algn="l">
              <a:spcBef>
                <a:spcPts val="1000"/>
              </a:spcBef>
              <a:spcAft>
                <a:spcPts val="0"/>
              </a:spcAft>
              <a:buSzPts val="1400"/>
              <a:buChar char="●"/>
            </a:pPr>
            <a:r>
              <a:rPr lang="en"/>
              <a:t>Do you use a reusable coffee cup?</a:t>
            </a:r>
            <a:endParaRPr/>
          </a:p>
          <a:p>
            <a:pPr indent="-317500" lvl="0" marL="457200" rtl="0" algn="l">
              <a:spcBef>
                <a:spcPts val="0"/>
              </a:spcBef>
              <a:spcAft>
                <a:spcPts val="0"/>
              </a:spcAft>
              <a:buSzPts val="1400"/>
              <a:buChar char="●"/>
            </a:pPr>
            <a:r>
              <a:rPr lang="en"/>
              <a:t>Do you print two sided?</a:t>
            </a:r>
            <a:endParaRPr/>
          </a:p>
          <a:p>
            <a:pPr indent="-317500" lvl="0" marL="457200" rtl="0" algn="l">
              <a:spcBef>
                <a:spcPts val="0"/>
              </a:spcBef>
              <a:spcAft>
                <a:spcPts val="0"/>
              </a:spcAft>
              <a:buSzPts val="1400"/>
              <a:buChar char="●"/>
            </a:pPr>
            <a:r>
              <a:rPr lang="en"/>
              <a:t>How do you use sustainable transportation like walking, riding, or taking the bus to get to work or school?</a:t>
            </a:r>
            <a:endParaRPr/>
          </a:p>
          <a:p>
            <a:pPr indent="-317500" lvl="0" marL="457200" rtl="0" algn="l">
              <a:spcBef>
                <a:spcPts val="0"/>
              </a:spcBef>
              <a:spcAft>
                <a:spcPts val="0"/>
              </a:spcAft>
              <a:buSzPts val="1400"/>
              <a:buChar char="●"/>
            </a:pPr>
            <a:r>
              <a:rPr lang="en"/>
              <a:t>Does the customer use reusable grocery bags?</a:t>
            </a:r>
            <a:endParaRPr/>
          </a:p>
          <a:p>
            <a:pPr indent="-317500" lvl="0" marL="457200" rtl="0" algn="l">
              <a:spcBef>
                <a:spcPts val="0"/>
              </a:spcBef>
              <a:spcAft>
                <a:spcPts val="0"/>
              </a:spcAft>
              <a:buSzPts val="1400"/>
              <a:buChar char="●"/>
            </a:pPr>
            <a:r>
              <a:rPr lang="en"/>
              <a:t>Will your next car be electric?</a:t>
            </a:r>
            <a:endParaRPr/>
          </a:p>
          <a:p>
            <a:pPr indent="0" lvl="0" marL="0" rtl="0" algn="l">
              <a:spcBef>
                <a:spcPts val="0"/>
              </a:spcBef>
              <a:spcAft>
                <a:spcPts val="0"/>
              </a:spcAft>
              <a:buNone/>
            </a:pPr>
            <a:r>
              <a:t/>
            </a:r>
            <a:endParaRPr/>
          </a:p>
        </p:txBody>
      </p:sp>
      <p:sp>
        <p:nvSpPr>
          <p:cNvPr id="1185" name="Google Shape;1185;p52"/>
          <p:cNvSpPr txBox="1"/>
          <p:nvPr>
            <p:ph idx="2" type="subTitle"/>
          </p:nvPr>
        </p:nvSpPr>
        <p:spPr>
          <a:xfrm>
            <a:off x="5451825" y="1256188"/>
            <a:ext cx="2697000" cy="252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 </a:t>
            </a:r>
            <a:r>
              <a:rPr b="1" lang="en"/>
              <a:t>Your Question</a:t>
            </a:r>
            <a:endParaRPr b="1"/>
          </a:p>
          <a:p>
            <a:pPr indent="0" lvl="0" marL="0" rtl="0" algn="l">
              <a:spcBef>
                <a:spcPts val="0"/>
              </a:spcBef>
              <a:spcAft>
                <a:spcPts val="0"/>
              </a:spcAft>
              <a:buNone/>
            </a:pPr>
            <a:r>
              <a:rPr lang="en"/>
              <a:t>Determine which question you want to ask about and two populations to compare for your question. You will be collecting data. Pick something that will work for you. You will need at least 30 people/observations for each of your populations and 10 successes and 10 failures for each question. </a:t>
            </a:r>
            <a:endParaRPr/>
          </a:p>
        </p:txBody>
      </p:sp>
      <p:pic>
        <p:nvPicPr>
          <p:cNvPr id="1186" name="Google Shape;1186;p52"/>
          <p:cNvPicPr preferRelativeResize="0"/>
          <p:nvPr/>
        </p:nvPicPr>
        <p:blipFill rotWithShape="1">
          <a:blip r:embed="rId3">
            <a:alphaModFix/>
          </a:blip>
          <a:srcRect b="10099" l="22497" r="50322" t="18675"/>
          <a:stretch/>
        </p:blipFill>
        <p:spPr>
          <a:xfrm rot="3002068">
            <a:off x="2160137" y="4210600"/>
            <a:ext cx="241354" cy="754376"/>
          </a:xfrm>
          <a:prstGeom prst="rect">
            <a:avLst/>
          </a:prstGeom>
          <a:noFill/>
          <a:ln>
            <a:noFill/>
          </a:ln>
        </p:spPr>
      </p:pic>
      <p:grpSp>
        <p:nvGrpSpPr>
          <p:cNvPr id="1187" name="Google Shape;1187;p52"/>
          <p:cNvGrpSpPr/>
          <p:nvPr/>
        </p:nvGrpSpPr>
        <p:grpSpPr>
          <a:xfrm>
            <a:off x="-786249" y="3607458"/>
            <a:ext cx="2596179" cy="1960664"/>
            <a:chOff x="-786249" y="3607458"/>
            <a:chExt cx="2596179" cy="1960664"/>
          </a:xfrm>
        </p:grpSpPr>
        <p:pic>
          <p:nvPicPr>
            <p:cNvPr id="1188" name="Google Shape;1188;p52"/>
            <p:cNvPicPr preferRelativeResize="0"/>
            <p:nvPr/>
          </p:nvPicPr>
          <p:blipFill>
            <a:blip r:embed="rId4">
              <a:alphaModFix/>
            </a:blip>
            <a:stretch>
              <a:fillRect/>
            </a:stretch>
          </p:blipFill>
          <p:spPr>
            <a:xfrm flipH="1" rot="3300617">
              <a:off x="890863" y="4206676"/>
              <a:ext cx="505725" cy="1272387"/>
            </a:xfrm>
            <a:prstGeom prst="rect">
              <a:avLst/>
            </a:prstGeom>
            <a:noFill/>
            <a:ln>
              <a:noFill/>
            </a:ln>
          </p:spPr>
        </p:pic>
        <p:pic>
          <p:nvPicPr>
            <p:cNvPr id="1189" name="Google Shape;1189;p52"/>
            <p:cNvPicPr preferRelativeResize="0"/>
            <p:nvPr/>
          </p:nvPicPr>
          <p:blipFill rotWithShape="1">
            <a:blip r:embed="rId5">
              <a:alphaModFix/>
            </a:blip>
            <a:srcRect b="3515" l="-7190" r="7190" t="10521"/>
            <a:stretch/>
          </p:blipFill>
          <p:spPr>
            <a:xfrm rot="10800000">
              <a:off x="-730942" y="4140483"/>
              <a:ext cx="1286600" cy="1413074"/>
            </a:xfrm>
            <a:prstGeom prst="rect">
              <a:avLst/>
            </a:prstGeom>
            <a:noFill/>
            <a:ln>
              <a:noFill/>
            </a:ln>
          </p:spPr>
        </p:pic>
        <p:pic>
          <p:nvPicPr>
            <p:cNvPr id="1190" name="Google Shape;1190;p52"/>
            <p:cNvPicPr preferRelativeResize="0"/>
            <p:nvPr/>
          </p:nvPicPr>
          <p:blipFill>
            <a:blip r:embed="rId6">
              <a:alphaModFix/>
            </a:blip>
            <a:stretch>
              <a:fillRect/>
            </a:stretch>
          </p:blipFill>
          <p:spPr>
            <a:xfrm rot="-8099994">
              <a:off x="-808160" y="4203634"/>
              <a:ext cx="2004481" cy="768312"/>
            </a:xfrm>
            <a:prstGeom prst="rect">
              <a:avLst/>
            </a:prstGeom>
            <a:noFill/>
            <a:ln>
              <a:noFill/>
            </a:ln>
          </p:spPr>
        </p:pic>
        <p:pic>
          <p:nvPicPr>
            <p:cNvPr id="1191" name="Google Shape;1191;p52"/>
            <p:cNvPicPr preferRelativeResize="0"/>
            <p:nvPr/>
          </p:nvPicPr>
          <p:blipFill>
            <a:blip r:embed="rId7">
              <a:alphaModFix/>
            </a:blip>
            <a:stretch>
              <a:fillRect/>
            </a:stretch>
          </p:blipFill>
          <p:spPr>
            <a:xfrm flipH="1" rot="5400000">
              <a:off x="-454515" y="4060683"/>
              <a:ext cx="1882880" cy="1023256"/>
            </a:xfrm>
            <a:prstGeom prst="rect">
              <a:avLst/>
            </a:prstGeom>
            <a:noFill/>
            <a:ln>
              <a:noFill/>
            </a:ln>
          </p:spPr>
        </p:pic>
      </p:grpSp>
      <p:grpSp>
        <p:nvGrpSpPr>
          <p:cNvPr id="1192" name="Google Shape;1192;p52"/>
          <p:cNvGrpSpPr/>
          <p:nvPr/>
        </p:nvGrpSpPr>
        <p:grpSpPr>
          <a:xfrm rot="-5400000">
            <a:off x="1090494" y="4166519"/>
            <a:ext cx="80250" cy="573563"/>
            <a:chOff x="1651394" y="3768969"/>
            <a:chExt cx="80250" cy="573563"/>
          </a:xfrm>
        </p:grpSpPr>
        <p:sp>
          <p:nvSpPr>
            <p:cNvPr id="1193" name="Google Shape;1193;p52"/>
            <p:cNvSpPr/>
            <p:nvPr/>
          </p:nvSpPr>
          <p:spPr>
            <a:xfrm flipH="1" rot="5400000">
              <a:off x="1641519" y="4252407"/>
              <a:ext cx="100000" cy="80250"/>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52"/>
            <p:cNvSpPr/>
            <p:nvPr/>
          </p:nvSpPr>
          <p:spPr>
            <a:xfrm flipH="1" rot="5400000">
              <a:off x="1653544" y="3776494"/>
              <a:ext cx="75950" cy="60900"/>
            </a:xfrm>
            <a:custGeom>
              <a:rect b="b" l="l" r="r" t="t"/>
              <a:pathLst>
                <a:path extrusionOk="0" h="2436" w="3038">
                  <a:moveTo>
                    <a:pt x="1683" y="660"/>
                  </a:moveTo>
                  <a:cubicBezTo>
                    <a:pt x="1733" y="660"/>
                    <a:pt x="1798" y="680"/>
                    <a:pt x="1878" y="728"/>
                  </a:cubicBezTo>
                  <a:cubicBezTo>
                    <a:pt x="1969" y="781"/>
                    <a:pt x="2081" y="886"/>
                    <a:pt x="2140" y="974"/>
                  </a:cubicBezTo>
                  <a:cubicBezTo>
                    <a:pt x="2180" y="1029"/>
                    <a:pt x="2213" y="1105"/>
                    <a:pt x="2237" y="1188"/>
                  </a:cubicBezTo>
                  <a:cubicBezTo>
                    <a:pt x="2181" y="1218"/>
                    <a:pt x="2116" y="1237"/>
                    <a:pt x="2050" y="1237"/>
                  </a:cubicBezTo>
                  <a:cubicBezTo>
                    <a:pt x="2037" y="1237"/>
                    <a:pt x="2024" y="1236"/>
                    <a:pt x="2011" y="1234"/>
                  </a:cubicBezTo>
                  <a:cubicBezTo>
                    <a:pt x="1878" y="1223"/>
                    <a:pt x="1730" y="1178"/>
                    <a:pt x="1638" y="1074"/>
                  </a:cubicBezTo>
                  <a:cubicBezTo>
                    <a:pt x="1514" y="933"/>
                    <a:pt x="1499" y="660"/>
                    <a:pt x="1683" y="660"/>
                  </a:cubicBezTo>
                  <a:close/>
                  <a:moveTo>
                    <a:pt x="780" y="592"/>
                  </a:moveTo>
                  <a:lnTo>
                    <a:pt x="780" y="592"/>
                  </a:lnTo>
                  <a:cubicBezTo>
                    <a:pt x="687" y="732"/>
                    <a:pt x="634" y="892"/>
                    <a:pt x="649" y="1067"/>
                  </a:cubicBezTo>
                  <a:cubicBezTo>
                    <a:pt x="678" y="1431"/>
                    <a:pt x="888" y="1558"/>
                    <a:pt x="1144" y="1569"/>
                  </a:cubicBezTo>
                  <a:cubicBezTo>
                    <a:pt x="1268" y="1689"/>
                    <a:pt x="1411" y="1787"/>
                    <a:pt x="1556" y="1851"/>
                  </a:cubicBezTo>
                  <a:cubicBezTo>
                    <a:pt x="1517" y="1854"/>
                    <a:pt x="1481" y="1855"/>
                    <a:pt x="1450" y="1855"/>
                  </a:cubicBezTo>
                  <a:cubicBezTo>
                    <a:pt x="1448" y="1855"/>
                    <a:pt x="1446" y="1855"/>
                    <a:pt x="1444" y="1855"/>
                  </a:cubicBezTo>
                  <a:cubicBezTo>
                    <a:pt x="1119" y="1855"/>
                    <a:pt x="815" y="1728"/>
                    <a:pt x="647" y="1435"/>
                  </a:cubicBezTo>
                  <a:cubicBezTo>
                    <a:pt x="497" y="1173"/>
                    <a:pt x="505" y="746"/>
                    <a:pt x="780" y="592"/>
                  </a:cubicBezTo>
                  <a:close/>
                  <a:moveTo>
                    <a:pt x="1945" y="0"/>
                  </a:moveTo>
                  <a:cubicBezTo>
                    <a:pt x="1816" y="0"/>
                    <a:pt x="1676" y="24"/>
                    <a:pt x="1536" y="68"/>
                  </a:cubicBezTo>
                  <a:cubicBezTo>
                    <a:pt x="1534" y="68"/>
                    <a:pt x="1531" y="68"/>
                    <a:pt x="1529" y="68"/>
                  </a:cubicBezTo>
                  <a:cubicBezTo>
                    <a:pt x="1348" y="68"/>
                    <a:pt x="1174" y="122"/>
                    <a:pt x="1035" y="242"/>
                  </a:cubicBezTo>
                  <a:cubicBezTo>
                    <a:pt x="984" y="235"/>
                    <a:pt x="935" y="232"/>
                    <a:pt x="887" y="232"/>
                  </a:cubicBezTo>
                  <a:cubicBezTo>
                    <a:pt x="419" y="232"/>
                    <a:pt x="70" y="568"/>
                    <a:pt x="40" y="1074"/>
                  </a:cubicBezTo>
                  <a:cubicBezTo>
                    <a:pt x="1" y="1702"/>
                    <a:pt x="470" y="2238"/>
                    <a:pt x="1060" y="2391"/>
                  </a:cubicBezTo>
                  <a:cubicBezTo>
                    <a:pt x="1176" y="2421"/>
                    <a:pt x="1299" y="2436"/>
                    <a:pt x="1424" y="2436"/>
                  </a:cubicBezTo>
                  <a:cubicBezTo>
                    <a:pt x="1906" y="2436"/>
                    <a:pt x="2424" y="2221"/>
                    <a:pt x="2700" y="1840"/>
                  </a:cubicBezTo>
                  <a:cubicBezTo>
                    <a:pt x="2800" y="1703"/>
                    <a:pt x="2848" y="1562"/>
                    <a:pt x="2860" y="1421"/>
                  </a:cubicBezTo>
                  <a:cubicBezTo>
                    <a:pt x="2910" y="1328"/>
                    <a:pt x="2946" y="1224"/>
                    <a:pt x="2961" y="1114"/>
                  </a:cubicBezTo>
                  <a:cubicBezTo>
                    <a:pt x="3038" y="563"/>
                    <a:pt x="2579" y="59"/>
                    <a:pt x="2043" y="5"/>
                  </a:cubicBezTo>
                  <a:cubicBezTo>
                    <a:pt x="2011" y="2"/>
                    <a:pt x="1978" y="0"/>
                    <a:pt x="19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5" name="Google Shape;1195;p52"/>
          <p:cNvSpPr/>
          <p:nvPr/>
        </p:nvSpPr>
        <p:spPr>
          <a:xfrm>
            <a:off x="7568342" y="4110882"/>
            <a:ext cx="120720" cy="96878"/>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52"/>
          <p:cNvSpPr/>
          <p:nvPr/>
        </p:nvSpPr>
        <p:spPr>
          <a:xfrm>
            <a:off x="8081734" y="4364286"/>
            <a:ext cx="67090" cy="48892"/>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97" name="Google Shape;1197;p52"/>
          <p:cNvPicPr preferRelativeResize="0"/>
          <p:nvPr/>
        </p:nvPicPr>
        <p:blipFill rotWithShape="1">
          <a:blip r:embed="rId3">
            <a:alphaModFix/>
          </a:blip>
          <a:srcRect b="10099" l="22497" r="50322" t="18675"/>
          <a:stretch/>
        </p:blipFill>
        <p:spPr>
          <a:xfrm rot="1647689">
            <a:off x="7799724" y="3934525"/>
            <a:ext cx="241352" cy="754376"/>
          </a:xfrm>
          <a:prstGeom prst="rect">
            <a:avLst/>
          </a:prstGeom>
          <a:noFill/>
          <a:ln>
            <a:noFill/>
          </a:ln>
        </p:spPr>
      </p:pic>
      <p:pic>
        <p:nvPicPr>
          <p:cNvPr id="1198" name="Google Shape;1198;p52"/>
          <p:cNvPicPr preferRelativeResize="0"/>
          <p:nvPr/>
        </p:nvPicPr>
        <p:blipFill rotWithShape="1">
          <a:blip r:embed="rId3">
            <a:alphaModFix/>
          </a:blip>
          <a:srcRect b="13322" l="53472" r="11215" t="37076"/>
          <a:stretch/>
        </p:blipFill>
        <p:spPr>
          <a:xfrm rot="-4625995">
            <a:off x="7120535" y="4278468"/>
            <a:ext cx="313557" cy="52533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sp>
        <p:nvSpPr>
          <p:cNvPr id="1203" name="Google Shape;1203;p53"/>
          <p:cNvSpPr txBox="1"/>
          <p:nvPr>
            <p:ph idx="4294967295" type="subTitle"/>
          </p:nvPr>
        </p:nvSpPr>
        <p:spPr>
          <a:xfrm>
            <a:off x="415200" y="376875"/>
            <a:ext cx="2357100" cy="184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Fraunces"/>
                <a:ea typeface="Fraunces"/>
                <a:cs typeface="Fraunces"/>
                <a:sym typeface="Fraunces"/>
              </a:rPr>
              <a:t>Reusable Bags</a:t>
            </a:r>
            <a:endParaRPr b="1" sz="2400">
              <a:latin typeface="Fraunces"/>
              <a:ea typeface="Fraunces"/>
              <a:cs typeface="Fraunces"/>
              <a:sym typeface="Fraunces"/>
            </a:endParaRPr>
          </a:p>
          <a:p>
            <a:pPr indent="0" lvl="0" marL="0" rtl="0" algn="l">
              <a:spcBef>
                <a:spcPts val="0"/>
              </a:spcBef>
              <a:spcAft>
                <a:spcPts val="0"/>
              </a:spcAft>
              <a:buNone/>
            </a:pPr>
            <a:r>
              <a:rPr b="1" lang="en" sz="2400">
                <a:latin typeface="Fraunces"/>
                <a:ea typeface="Fraunces"/>
                <a:cs typeface="Fraunces"/>
                <a:sym typeface="Fraunces"/>
              </a:rPr>
              <a:t>Safeway vs. Whole Foods</a:t>
            </a:r>
            <a:endParaRPr b="1" sz="2400">
              <a:latin typeface="Fraunces"/>
              <a:ea typeface="Fraunces"/>
              <a:cs typeface="Fraunces"/>
              <a:sym typeface="Fraunces"/>
            </a:endParaRPr>
          </a:p>
          <a:p>
            <a:pPr indent="0" lvl="0" marL="0" rtl="0" algn="l">
              <a:spcBef>
                <a:spcPts val="1000"/>
              </a:spcBef>
              <a:spcAft>
                <a:spcPts val="0"/>
              </a:spcAft>
              <a:buNone/>
            </a:pPr>
            <a:r>
              <a:rPr lang="en" sz="1600"/>
              <a:t>Student handwritten p-value meaning sentences</a:t>
            </a:r>
            <a:endParaRPr sz="1600"/>
          </a:p>
          <a:p>
            <a:pPr indent="0" lvl="0" marL="0" rtl="0" algn="l">
              <a:spcBef>
                <a:spcPts val="1600"/>
              </a:spcBef>
              <a:spcAft>
                <a:spcPts val="1600"/>
              </a:spcAft>
              <a:buNone/>
            </a:pPr>
            <a:r>
              <a:t/>
            </a:r>
            <a:endParaRPr b="1"/>
          </a:p>
        </p:txBody>
      </p:sp>
      <p:pic>
        <p:nvPicPr>
          <p:cNvPr id="1204" name="Google Shape;1204;p53"/>
          <p:cNvPicPr preferRelativeResize="0"/>
          <p:nvPr/>
        </p:nvPicPr>
        <p:blipFill>
          <a:blip r:embed="rId3">
            <a:alphaModFix/>
          </a:blip>
          <a:stretch>
            <a:fillRect/>
          </a:stretch>
        </p:blipFill>
        <p:spPr>
          <a:xfrm>
            <a:off x="1790075" y="3146625"/>
            <a:ext cx="7078174" cy="1682025"/>
          </a:xfrm>
          <a:prstGeom prst="rect">
            <a:avLst/>
          </a:prstGeom>
          <a:noFill/>
          <a:ln>
            <a:noFill/>
          </a:ln>
        </p:spPr>
      </p:pic>
      <p:pic>
        <p:nvPicPr>
          <p:cNvPr id="1205" name="Google Shape;1205;p53"/>
          <p:cNvPicPr preferRelativeResize="0"/>
          <p:nvPr/>
        </p:nvPicPr>
        <p:blipFill rotWithShape="1">
          <a:blip r:embed="rId4">
            <a:alphaModFix/>
          </a:blip>
          <a:srcRect b="0" l="0" r="0" t="33181"/>
          <a:stretch/>
        </p:blipFill>
        <p:spPr>
          <a:xfrm>
            <a:off x="2836450" y="376875"/>
            <a:ext cx="5701599" cy="2102375"/>
          </a:xfrm>
          <a:prstGeom prst="rect">
            <a:avLst/>
          </a:prstGeom>
          <a:noFill/>
          <a:ln>
            <a:noFill/>
          </a:ln>
        </p:spPr>
      </p:pic>
      <p:sp>
        <p:nvSpPr>
          <p:cNvPr id="1206" name="Google Shape;1206;p53"/>
          <p:cNvSpPr txBox="1"/>
          <p:nvPr/>
        </p:nvSpPr>
        <p:spPr>
          <a:xfrm>
            <a:off x="3237599" y="2550550"/>
            <a:ext cx="48993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sz="1600">
                <a:solidFill>
                  <a:schemeClr val="dk1"/>
                </a:solidFill>
                <a:latin typeface="Albert Sans"/>
                <a:ea typeface="Albert Sans"/>
                <a:cs typeface="Albert Sans"/>
                <a:sym typeface="Albert Sans"/>
              </a:rPr>
              <a:t>Handwritten model curves for hypothesis testing.</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0" name="Shape 1210"/>
        <p:cNvGrpSpPr/>
        <p:nvPr/>
      </p:nvGrpSpPr>
      <p:grpSpPr>
        <a:xfrm>
          <a:off x="0" y="0"/>
          <a:ext cx="0" cy="0"/>
          <a:chOff x="0" y="0"/>
          <a:chExt cx="0" cy="0"/>
        </a:xfrm>
      </p:grpSpPr>
      <p:sp>
        <p:nvSpPr>
          <p:cNvPr id="1211" name="Google Shape;1211;p54"/>
          <p:cNvSpPr txBox="1"/>
          <p:nvPr>
            <p:ph idx="4294967295" type="subTitle"/>
          </p:nvPr>
        </p:nvSpPr>
        <p:spPr>
          <a:xfrm>
            <a:off x="325863" y="275275"/>
            <a:ext cx="6740100" cy="67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Fraunces"/>
                <a:ea typeface="Fraunces"/>
                <a:cs typeface="Fraunces"/>
                <a:sym typeface="Fraunces"/>
              </a:rPr>
              <a:t>Understanding the Meaning of a P-Value</a:t>
            </a:r>
            <a:endParaRPr b="1"/>
          </a:p>
        </p:txBody>
      </p:sp>
      <p:pic>
        <p:nvPicPr>
          <p:cNvPr id="1212" name="Google Shape;1212;p54"/>
          <p:cNvPicPr preferRelativeResize="0"/>
          <p:nvPr/>
        </p:nvPicPr>
        <p:blipFill>
          <a:blip r:embed="rId3">
            <a:alphaModFix/>
          </a:blip>
          <a:stretch>
            <a:fillRect/>
          </a:stretch>
        </p:blipFill>
        <p:spPr>
          <a:xfrm>
            <a:off x="1434038" y="946975"/>
            <a:ext cx="6182975" cy="1543125"/>
          </a:xfrm>
          <a:prstGeom prst="rect">
            <a:avLst/>
          </a:prstGeom>
          <a:noFill/>
          <a:ln>
            <a:noFill/>
          </a:ln>
        </p:spPr>
      </p:pic>
      <p:pic>
        <p:nvPicPr>
          <p:cNvPr id="1213" name="Google Shape;1213;p54"/>
          <p:cNvPicPr preferRelativeResize="0"/>
          <p:nvPr/>
        </p:nvPicPr>
        <p:blipFill>
          <a:blip r:embed="rId4">
            <a:alphaModFix/>
          </a:blip>
          <a:stretch>
            <a:fillRect/>
          </a:stretch>
        </p:blipFill>
        <p:spPr>
          <a:xfrm>
            <a:off x="236963" y="2687700"/>
            <a:ext cx="3085725" cy="2071225"/>
          </a:xfrm>
          <a:prstGeom prst="rect">
            <a:avLst/>
          </a:prstGeom>
          <a:noFill/>
          <a:ln>
            <a:noFill/>
          </a:ln>
        </p:spPr>
      </p:pic>
      <p:pic>
        <p:nvPicPr>
          <p:cNvPr id="1214" name="Google Shape;1214;p54"/>
          <p:cNvPicPr preferRelativeResize="0"/>
          <p:nvPr/>
        </p:nvPicPr>
        <p:blipFill>
          <a:blip r:embed="rId5">
            <a:alphaModFix/>
          </a:blip>
          <a:stretch>
            <a:fillRect/>
          </a:stretch>
        </p:blipFill>
        <p:spPr>
          <a:xfrm>
            <a:off x="3497443" y="2687699"/>
            <a:ext cx="5409594" cy="20712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sp>
        <p:nvSpPr>
          <p:cNvPr id="1219" name="Google Shape;1219;p55"/>
          <p:cNvSpPr txBox="1"/>
          <p:nvPr>
            <p:ph idx="4294967295" type="subTitle"/>
          </p:nvPr>
        </p:nvSpPr>
        <p:spPr>
          <a:xfrm>
            <a:off x="212000" y="160975"/>
            <a:ext cx="6332100" cy="54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Fraunces"/>
                <a:ea typeface="Fraunces"/>
                <a:cs typeface="Fraunces"/>
                <a:sym typeface="Fraunces"/>
              </a:rPr>
              <a:t>Correlation and Linear Regression</a:t>
            </a:r>
            <a:endParaRPr sz="1600"/>
          </a:p>
          <a:p>
            <a:pPr indent="0" lvl="0" marL="0" rtl="0" algn="l">
              <a:spcBef>
                <a:spcPts val="0"/>
              </a:spcBef>
              <a:spcAft>
                <a:spcPts val="1600"/>
              </a:spcAft>
              <a:buNone/>
            </a:pPr>
            <a:r>
              <a:t/>
            </a:r>
            <a:endParaRPr b="1"/>
          </a:p>
        </p:txBody>
      </p:sp>
      <p:pic>
        <p:nvPicPr>
          <p:cNvPr id="1220" name="Google Shape;1220;p55"/>
          <p:cNvPicPr preferRelativeResize="0"/>
          <p:nvPr/>
        </p:nvPicPr>
        <p:blipFill rotWithShape="1">
          <a:blip r:embed="rId3">
            <a:alphaModFix/>
          </a:blip>
          <a:srcRect b="62805" l="0" r="0" t="0"/>
          <a:stretch/>
        </p:blipFill>
        <p:spPr>
          <a:xfrm>
            <a:off x="239188" y="785775"/>
            <a:ext cx="8665625" cy="1311250"/>
          </a:xfrm>
          <a:prstGeom prst="rect">
            <a:avLst/>
          </a:prstGeom>
          <a:noFill/>
          <a:ln>
            <a:noFill/>
          </a:ln>
        </p:spPr>
      </p:pic>
      <p:pic>
        <p:nvPicPr>
          <p:cNvPr id="1221" name="Google Shape;1221;p55"/>
          <p:cNvPicPr preferRelativeResize="0"/>
          <p:nvPr/>
        </p:nvPicPr>
        <p:blipFill>
          <a:blip r:embed="rId4">
            <a:alphaModFix/>
          </a:blip>
          <a:stretch>
            <a:fillRect/>
          </a:stretch>
        </p:blipFill>
        <p:spPr>
          <a:xfrm>
            <a:off x="239188" y="2287526"/>
            <a:ext cx="2808600" cy="2070200"/>
          </a:xfrm>
          <a:prstGeom prst="rect">
            <a:avLst/>
          </a:prstGeom>
          <a:noFill/>
          <a:ln>
            <a:noFill/>
          </a:ln>
        </p:spPr>
      </p:pic>
      <p:pic>
        <p:nvPicPr>
          <p:cNvPr id="1222" name="Google Shape;1222;p55"/>
          <p:cNvPicPr preferRelativeResize="0"/>
          <p:nvPr/>
        </p:nvPicPr>
        <p:blipFill rotWithShape="1">
          <a:blip r:embed="rId3">
            <a:alphaModFix/>
          </a:blip>
          <a:srcRect b="0" l="2369" r="1679" t="52662"/>
          <a:stretch/>
        </p:blipFill>
        <p:spPr>
          <a:xfrm>
            <a:off x="3188662" y="2078075"/>
            <a:ext cx="5716149" cy="1147325"/>
          </a:xfrm>
          <a:prstGeom prst="rect">
            <a:avLst/>
          </a:prstGeom>
          <a:noFill/>
          <a:ln>
            <a:noFill/>
          </a:ln>
        </p:spPr>
      </p:pic>
      <p:pic>
        <p:nvPicPr>
          <p:cNvPr id="1223" name="Google Shape;1223;p55"/>
          <p:cNvPicPr preferRelativeResize="0"/>
          <p:nvPr/>
        </p:nvPicPr>
        <p:blipFill>
          <a:blip r:embed="rId5">
            <a:alphaModFix/>
          </a:blip>
          <a:stretch>
            <a:fillRect/>
          </a:stretch>
        </p:blipFill>
        <p:spPr>
          <a:xfrm>
            <a:off x="4281575" y="3436001"/>
            <a:ext cx="3530301" cy="14669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pic>
        <p:nvPicPr>
          <p:cNvPr id="1228" name="Google Shape;1228;p56"/>
          <p:cNvPicPr preferRelativeResize="0"/>
          <p:nvPr/>
        </p:nvPicPr>
        <p:blipFill>
          <a:blip r:embed="rId3">
            <a:alphaModFix/>
          </a:blip>
          <a:stretch>
            <a:fillRect/>
          </a:stretch>
        </p:blipFill>
        <p:spPr>
          <a:xfrm>
            <a:off x="995913" y="1318275"/>
            <a:ext cx="7152175" cy="1496100"/>
          </a:xfrm>
          <a:prstGeom prst="rect">
            <a:avLst/>
          </a:prstGeom>
          <a:noFill/>
          <a:ln>
            <a:noFill/>
          </a:ln>
        </p:spPr>
      </p:pic>
      <p:pic>
        <p:nvPicPr>
          <p:cNvPr id="1229" name="Google Shape;1229;p56"/>
          <p:cNvPicPr preferRelativeResize="0"/>
          <p:nvPr/>
        </p:nvPicPr>
        <p:blipFill rotWithShape="1">
          <a:blip r:embed="rId4">
            <a:alphaModFix/>
          </a:blip>
          <a:srcRect b="0" l="0" r="0" t="6419"/>
          <a:stretch/>
        </p:blipFill>
        <p:spPr>
          <a:xfrm>
            <a:off x="3623150" y="2957025"/>
            <a:ext cx="5236725" cy="1938000"/>
          </a:xfrm>
          <a:prstGeom prst="rect">
            <a:avLst/>
          </a:prstGeom>
          <a:noFill/>
          <a:ln>
            <a:noFill/>
          </a:ln>
        </p:spPr>
      </p:pic>
      <p:pic>
        <p:nvPicPr>
          <p:cNvPr id="1230" name="Google Shape;1230;p56"/>
          <p:cNvPicPr preferRelativeResize="0"/>
          <p:nvPr/>
        </p:nvPicPr>
        <p:blipFill rotWithShape="1">
          <a:blip r:embed="rId5">
            <a:alphaModFix/>
          </a:blip>
          <a:srcRect b="11323" l="0" r="0" t="0"/>
          <a:stretch/>
        </p:blipFill>
        <p:spPr>
          <a:xfrm>
            <a:off x="192475" y="170800"/>
            <a:ext cx="8403475" cy="1004800"/>
          </a:xfrm>
          <a:prstGeom prst="rect">
            <a:avLst/>
          </a:prstGeom>
          <a:noFill/>
          <a:ln>
            <a:noFill/>
          </a:ln>
        </p:spPr>
      </p:pic>
      <p:pic>
        <p:nvPicPr>
          <p:cNvPr id="1231" name="Google Shape;1231;p56"/>
          <p:cNvPicPr preferRelativeResize="0"/>
          <p:nvPr/>
        </p:nvPicPr>
        <p:blipFill rotWithShape="1">
          <a:blip r:embed="rId6">
            <a:alphaModFix/>
          </a:blip>
          <a:srcRect b="12930" l="0" r="5535" t="16567"/>
          <a:stretch/>
        </p:blipFill>
        <p:spPr>
          <a:xfrm>
            <a:off x="406225" y="3100525"/>
            <a:ext cx="2949804" cy="1651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pic>
        <p:nvPicPr>
          <p:cNvPr id="1236" name="Google Shape;1236;p57"/>
          <p:cNvPicPr preferRelativeResize="0"/>
          <p:nvPr/>
        </p:nvPicPr>
        <p:blipFill>
          <a:blip r:embed="rId3">
            <a:alphaModFix/>
          </a:blip>
          <a:stretch>
            <a:fillRect/>
          </a:stretch>
        </p:blipFill>
        <p:spPr>
          <a:xfrm>
            <a:off x="1116938" y="355762"/>
            <a:ext cx="6910125" cy="44319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0" name="Shape 1240"/>
        <p:cNvGrpSpPr/>
        <p:nvPr/>
      </p:nvGrpSpPr>
      <p:grpSpPr>
        <a:xfrm>
          <a:off x="0" y="0"/>
          <a:ext cx="0" cy="0"/>
          <a:chOff x="0" y="0"/>
          <a:chExt cx="0" cy="0"/>
        </a:xfrm>
      </p:grpSpPr>
      <p:pic>
        <p:nvPicPr>
          <p:cNvPr id="1241" name="Google Shape;1241;p58"/>
          <p:cNvPicPr preferRelativeResize="0"/>
          <p:nvPr/>
        </p:nvPicPr>
        <p:blipFill>
          <a:blip r:embed="rId3">
            <a:alphaModFix/>
          </a:blip>
          <a:stretch>
            <a:fillRect/>
          </a:stretch>
        </p:blipFill>
        <p:spPr>
          <a:xfrm>
            <a:off x="227638" y="1124875"/>
            <a:ext cx="4108183" cy="3523401"/>
          </a:xfrm>
          <a:prstGeom prst="rect">
            <a:avLst/>
          </a:prstGeom>
          <a:noFill/>
          <a:ln>
            <a:noFill/>
          </a:ln>
        </p:spPr>
      </p:pic>
      <p:pic>
        <p:nvPicPr>
          <p:cNvPr id="1242" name="Google Shape;1242;p58"/>
          <p:cNvPicPr preferRelativeResize="0"/>
          <p:nvPr/>
        </p:nvPicPr>
        <p:blipFill rotWithShape="1">
          <a:blip r:embed="rId4">
            <a:alphaModFix/>
          </a:blip>
          <a:srcRect b="0" l="3344" r="0" t="0"/>
          <a:stretch/>
        </p:blipFill>
        <p:spPr>
          <a:xfrm>
            <a:off x="4433262" y="1124875"/>
            <a:ext cx="4483099" cy="3523401"/>
          </a:xfrm>
          <a:prstGeom prst="rect">
            <a:avLst/>
          </a:prstGeom>
          <a:noFill/>
          <a:ln>
            <a:noFill/>
          </a:ln>
        </p:spPr>
      </p:pic>
      <p:sp>
        <p:nvSpPr>
          <p:cNvPr id="1243" name="Google Shape;1243;p58"/>
          <p:cNvSpPr txBox="1"/>
          <p:nvPr>
            <p:ph idx="4294967295" type="subTitle"/>
          </p:nvPr>
        </p:nvSpPr>
        <p:spPr>
          <a:xfrm>
            <a:off x="415200" y="376875"/>
            <a:ext cx="6471900" cy="58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Fraunces"/>
                <a:ea typeface="Fraunces"/>
                <a:cs typeface="Fraunces"/>
                <a:sym typeface="Fraunces"/>
              </a:rPr>
              <a:t>Correlation and Linear Regression</a:t>
            </a:r>
            <a:endParaRPr sz="1600"/>
          </a:p>
          <a:p>
            <a:pPr indent="0" lvl="0" marL="0" rtl="0" algn="l">
              <a:spcBef>
                <a:spcPts val="0"/>
              </a:spcBef>
              <a:spcAft>
                <a:spcPts val="1600"/>
              </a:spcAft>
              <a:buNone/>
            </a:pPr>
            <a:r>
              <a:t/>
            </a:r>
            <a:endParaRPr b="1"/>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pic>
        <p:nvPicPr>
          <p:cNvPr id="758" name="Google Shape;758;p32"/>
          <p:cNvPicPr preferRelativeResize="0"/>
          <p:nvPr>
            <p:ph idx="2" type="pic"/>
          </p:nvPr>
        </p:nvPicPr>
        <p:blipFill rotWithShape="1">
          <a:blip r:embed="rId3">
            <a:alphaModFix/>
          </a:blip>
          <a:srcRect b="0" l="23243" r="23237" t="0"/>
          <a:stretch/>
        </p:blipFill>
        <p:spPr>
          <a:xfrm>
            <a:off x="714077" y="533850"/>
            <a:ext cx="2910000" cy="4075800"/>
          </a:xfrm>
          <a:prstGeom prst="round2SameRect">
            <a:avLst>
              <a:gd fmla="val 50000" name="adj1"/>
              <a:gd fmla="val 0" name="adj2"/>
            </a:avLst>
          </a:prstGeom>
        </p:spPr>
      </p:pic>
      <p:sp>
        <p:nvSpPr>
          <p:cNvPr id="759" name="Google Shape;759;p32"/>
          <p:cNvSpPr txBox="1"/>
          <p:nvPr>
            <p:ph type="title"/>
          </p:nvPr>
        </p:nvSpPr>
        <p:spPr>
          <a:xfrm flipH="1">
            <a:off x="3834675" y="533843"/>
            <a:ext cx="3709200" cy="70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t>The State of California</a:t>
            </a:r>
            <a:endParaRPr sz="2100"/>
          </a:p>
        </p:txBody>
      </p:sp>
      <p:sp>
        <p:nvSpPr>
          <p:cNvPr id="760" name="Google Shape;760;p32"/>
          <p:cNvSpPr txBox="1"/>
          <p:nvPr>
            <p:ph idx="1" type="subTitle"/>
          </p:nvPr>
        </p:nvSpPr>
        <p:spPr>
          <a:xfrm flipH="1">
            <a:off x="3834850" y="1393750"/>
            <a:ext cx="4152600" cy="3337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California is the world’s breadbasket and </a:t>
            </a:r>
            <a:r>
              <a:rPr lang="en"/>
              <a:t>agriculture</a:t>
            </a:r>
            <a:r>
              <a:rPr lang="en"/>
              <a:t> is a significant driver of the state economy</a:t>
            </a:r>
            <a:endParaRPr/>
          </a:p>
          <a:p>
            <a:pPr indent="-317500" lvl="0" marL="457200" rtl="0" algn="l">
              <a:spcBef>
                <a:spcPts val="0"/>
              </a:spcBef>
              <a:spcAft>
                <a:spcPts val="0"/>
              </a:spcAft>
              <a:buSzPts val="1400"/>
              <a:buChar char="●"/>
            </a:pPr>
            <a:r>
              <a:rPr lang="en"/>
              <a:t>California is a leader in addressing climate change </a:t>
            </a:r>
            <a:endParaRPr/>
          </a:p>
          <a:p>
            <a:pPr indent="-317500" lvl="0" marL="457200" rtl="0" algn="l">
              <a:spcBef>
                <a:spcPts val="0"/>
              </a:spcBef>
              <a:spcAft>
                <a:spcPts val="0"/>
              </a:spcAft>
              <a:buSzPts val="1400"/>
              <a:buChar char="●"/>
            </a:pPr>
            <a:r>
              <a:rPr lang="en"/>
              <a:t>California</a:t>
            </a:r>
            <a:r>
              <a:rPr lang="en"/>
              <a:t> has the most to lose</a:t>
            </a:r>
            <a:endParaRPr/>
          </a:p>
          <a:p>
            <a:pPr indent="-317500" lvl="0" marL="457200" rtl="0" algn="l">
              <a:spcBef>
                <a:spcPts val="0"/>
              </a:spcBef>
              <a:spcAft>
                <a:spcPts val="0"/>
              </a:spcAft>
              <a:buSzPts val="1400"/>
              <a:buChar char="●"/>
            </a:pPr>
            <a:r>
              <a:rPr b="1" lang="en"/>
              <a:t>Senate Bill 32</a:t>
            </a:r>
            <a:r>
              <a:rPr lang="en"/>
              <a:t> requires California to reduce its emissions to 40% below 1990 levels by 2030</a:t>
            </a:r>
            <a:endParaRPr/>
          </a:p>
          <a:p>
            <a:pPr indent="-317500" lvl="0" marL="457200" rtl="0" algn="l">
              <a:spcBef>
                <a:spcPts val="0"/>
              </a:spcBef>
              <a:spcAft>
                <a:spcPts val="0"/>
              </a:spcAft>
              <a:buSzPts val="1400"/>
              <a:buChar char="●"/>
            </a:pPr>
            <a:r>
              <a:rPr b="1" lang="en"/>
              <a:t>Senate Bill 350</a:t>
            </a:r>
            <a:r>
              <a:rPr lang="en"/>
              <a:t> requires 100% of the state’s electricity be from carbon-free sources by 20</a:t>
            </a:r>
            <a:endParaRPr/>
          </a:p>
          <a:p>
            <a:pPr indent="0" lvl="0" marL="0" rtl="0" algn="l">
              <a:spcBef>
                <a:spcPts val="1600"/>
              </a:spcBef>
              <a:spcAft>
                <a:spcPts val="1600"/>
              </a:spcAft>
              <a:buNone/>
            </a:pPr>
            <a:r>
              <a:t/>
            </a:r>
            <a:endParaRPr/>
          </a:p>
        </p:txBody>
      </p:sp>
      <p:sp>
        <p:nvSpPr>
          <p:cNvPr id="761" name="Google Shape;761;p32"/>
          <p:cNvSpPr/>
          <p:nvPr/>
        </p:nvSpPr>
        <p:spPr>
          <a:xfrm rot="-9000024">
            <a:off x="-770401" y="3108033"/>
            <a:ext cx="2945678" cy="2481299"/>
          </a:xfrm>
          <a:custGeom>
            <a:rect b="b" l="l" r="r" t="t"/>
            <a:pathLst>
              <a:path extrusionOk="0" h="34074" w="40451">
                <a:moveTo>
                  <a:pt x="14296" y="0"/>
                </a:moveTo>
                <a:cubicBezTo>
                  <a:pt x="13558" y="0"/>
                  <a:pt x="12823" y="44"/>
                  <a:pt x="12095" y="134"/>
                </a:cubicBezTo>
                <a:cubicBezTo>
                  <a:pt x="10377" y="347"/>
                  <a:pt x="8701" y="823"/>
                  <a:pt x="7143" y="1607"/>
                </a:cubicBezTo>
                <a:cubicBezTo>
                  <a:pt x="601" y="4893"/>
                  <a:pt x="1" y="13593"/>
                  <a:pt x="6087" y="17775"/>
                </a:cubicBezTo>
                <a:cubicBezTo>
                  <a:pt x="7985" y="19079"/>
                  <a:pt x="10299" y="19751"/>
                  <a:pt x="12606" y="19751"/>
                </a:cubicBezTo>
                <a:cubicBezTo>
                  <a:pt x="13731" y="19751"/>
                  <a:pt x="14855" y="19591"/>
                  <a:pt x="15928" y="19266"/>
                </a:cubicBezTo>
                <a:cubicBezTo>
                  <a:pt x="17603" y="18759"/>
                  <a:pt x="19157" y="17915"/>
                  <a:pt x="20524" y="16828"/>
                </a:cubicBezTo>
                <a:lnTo>
                  <a:pt x="20524" y="16828"/>
                </a:lnTo>
                <a:cubicBezTo>
                  <a:pt x="20294" y="18646"/>
                  <a:pt x="20655" y="20545"/>
                  <a:pt x="21626" y="22105"/>
                </a:cubicBezTo>
                <a:cubicBezTo>
                  <a:pt x="22783" y="23960"/>
                  <a:pt x="24779" y="25100"/>
                  <a:pt x="26953" y="25224"/>
                </a:cubicBezTo>
                <a:cubicBezTo>
                  <a:pt x="27066" y="25230"/>
                  <a:pt x="27178" y="25233"/>
                  <a:pt x="27291" y="25233"/>
                </a:cubicBezTo>
                <a:cubicBezTo>
                  <a:pt x="28013" y="25233"/>
                  <a:pt x="28730" y="25104"/>
                  <a:pt x="29403" y="24850"/>
                </a:cubicBezTo>
                <a:lnTo>
                  <a:pt x="29403" y="24850"/>
                </a:lnTo>
                <a:cubicBezTo>
                  <a:pt x="28237" y="28229"/>
                  <a:pt x="29175" y="33052"/>
                  <a:pt x="33211" y="33925"/>
                </a:cubicBezTo>
                <a:cubicBezTo>
                  <a:pt x="33680" y="34026"/>
                  <a:pt x="34119" y="34074"/>
                  <a:pt x="34531" y="34074"/>
                </a:cubicBezTo>
                <a:cubicBezTo>
                  <a:pt x="39481" y="34074"/>
                  <a:pt x="40450" y="27170"/>
                  <a:pt x="40266" y="23240"/>
                </a:cubicBezTo>
                <a:cubicBezTo>
                  <a:pt x="39972" y="16988"/>
                  <a:pt x="36853" y="11380"/>
                  <a:pt x="31989" y="7514"/>
                </a:cubicBezTo>
                <a:cubicBezTo>
                  <a:pt x="28886" y="5046"/>
                  <a:pt x="25437" y="2787"/>
                  <a:pt x="21709" y="1390"/>
                </a:cubicBezTo>
                <a:cubicBezTo>
                  <a:pt x="19354" y="507"/>
                  <a:pt x="16810" y="0"/>
                  <a:pt x="142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32"/>
          <p:cNvSpPr/>
          <p:nvPr/>
        </p:nvSpPr>
        <p:spPr>
          <a:xfrm rot="3093455">
            <a:off x="1388724" y="4363858"/>
            <a:ext cx="976304" cy="974868"/>
          </a:xfrm>
          <a:custGeom>
            <a:rect b="b" l="l" r="r" t="t"/>
            <a:pathLst>
              <a:path extrusionOk="0" h="13573" w="13593">
                <a:moveTo>
                  <a:pt x="3897" y="5135"/>
                </a:moveTo>
                <a:cubicBezTo>
                  <a:pt x="4220" y="5167"/>
                  <a:pt x="4538" y="5239"/>
                  <a:pt x="4840" y="5348"/>
                </a:cubicBezTo>
                <a:cubicBezTo>
                  <a:pt x="5554" y="5605"/>
                  <a:pt x="6192" y="6032"/>
                  <a:pt x="6755" y="6535"/>
                </a:cubicBezTo>
                <a:cubicBezTo>
                  <a:pt x="7051" y="6796"/>
                  <a:pt x="7325" y="7081"/>
                  <a:pt x="7584" y="7380"/>
                </a:cubicBezTo>
                <a:cubicBezTo>
                  <a:pt x="7832" y="7664"/>
                  <a:pt x="8092" y="7958"/>
                  <a:pt x="8273" y="8291"/>
                </a:cubicBezTo>
                <a:cubicBezTo>
                  <a:pt x="8452" y="8619"/>
                  <a:pt x="8559" y="9029"/>
                  <a:pt x="8311" y="9352"/>
                </a:cubicBezTo>
                <a:cubicBezTo>
                  <a:pt x="8120" y="9597"/>
                  <a:pt x="7790" y="9719"/>
                  <a:pt x="7487" y="9720"/>
                </a:cubicBezTo>
                <a:cubicBezTo>
                  <a:pt x="7486" y="9720"/>
                  <a:pt x="7485" y="9720"/>
                  <a:pt x="7484" y="9720"/>
                </a:cubicBezTo>
                <a:cubicBezTo>
                  <a:pt x="6722" y="9720"/>
                  <a:pt x="6067" y="9054"/>
                  <a:pt x="5587" y="8533"/>
                </a:cubicBezTo>
                <a:cubicBezTo>
                  <a:pt x="4723" y="7596"/>
                  <a:pt x="4069" y="6408"/>
                  <a:pt x="3897" y="5135"/>
                </a:cubicBezTo>
                <a:close/>
                <a:moveTo>
                  <a:pt x="7609" y="0"/>
                </a:moveTo>
                <a:cubicBezTo>
                  <a:pt x="7080" y="0"/>
                  <a:pt x="6552" y="101"/>
                  <a:pt x="6047" y="332"/>
                </a:cubicBezTo>
                <a:cubicBezTo>
                  <a:pt x="4732" y="934"/>
                  <a:pt x="3851" y="2267"/>
                  <a:pt x="3600" y="3665"/>
                </a:cubicBezTo>
                <a:cubicBezTo>
                  <a:pt x="3534" y="4037"/>
                  <a:pt x="3515" y="4412"/>
                  <a:pt x="3537" y="4784"/>
                </a:cubicBezTo>
                <a:lnTo>
                  <a:pt x="3537" y="4784"/>
                </a:lnTo>
                <a:cubicBezTo>
                  <a:pt x="3535" y="4784"/>
                  <a:pt x="3532" y="4784"/>
                  <a:pt x="3530" y="4784"/>
                </a:cubicBezTo>
                <a:cubicBezTo>
                  <a:pt x="3016" y="4784"/>
                  <a:pt x="2502" y="4882"/>
                  <a:pt x="2025" y="5072"/>
                </a:cubicBezTo>
                <a:cubicBezTo>
                  <a:pt x="1406" y="5321"/>
                  <a:pt x="840" y="5748"/>
                  <a:pt x="493" y="6326"/>
                </a:cubicBezTo>
                <a:cubicBezTo>
                  <a:pt x="59" y="7049"/>
                  <a:pt x="1" y="7923"/>
                  <a:pt x="177" y="8734"/>
                </a:cubicBezTo>
                <a:cubicBezTo>
                  <a:pt x="511" y="10277"/>
                  <a:pt x="1564" y="11653"/>
                  <a:pt x="2866" y="12514"/>
                </a:cubicBezTo>
                <a:cubicBezTo>
                  <a:pt x="3922" y="13212"/>
                  <a:pt x="5169" y="13572"/>
                  <a:pt x="6424" y="13572"/>
                </a:cubicBezTo>
                <a:cubicBezTo>
                  <a:pt x="6858" y="13572"/>
                  <a:pt x="7292" y="13529"/>
                  <a:pt x="7720" y="13442"/>
                </a:cubicBezTo>
                <a:cubicBezTo>
                  <a:pt x="8132" y="13359"/>
                  <a:pt x="8534" y="13234"/>
                  <a:pt x="8921" y="13074"/>
                </a:cubicBezTo>
                <a:cubicBezTo>
                  <a:pt x="9092" y="13003"/>
                  <a:pt x="9006" y="12766"/>
                  <a:pt x="8850" y="12766"/>
                </a:cubicBezTo>
                <a:cubicBezTo>
                  <a:pt x="8829" y="12766"/>
                  <a:pt x="8807" y="12770"/>
                  <a:pt x="8784" y="12779"/>
                </a:cubicBezTo>
                <a:cubicBezTo>
                  <a:pt x="8032" y="13091"/>
                  <a:pt x="7220" y="13248"/>
                  <a:pt x="6409" y="13248"/>
                </a:cubicBezTo>
                <a:cubicBezTo>
                  <a:pt x="5627" y="13248"/>
                  <a:pt x="4845" y="13102"/>
                  <a:pt x="4116" y="12807"/>
                </a:cubicBezTo>
                <a:cubicBezTo>
                  <a:pt x="2789" y="12271"/>
                  <a:pt x="1660" y="11251"/>
                  <a:pt x="990" y="9989"/>
                </a:cubicBezTo>
                <a:cubicBezTo>
                  <a:pt x="314" y="8715"/>
                  <a:pt x="55" y="6986"/>
                  <a:pt x="1245" y="5926"/>
                </a:cubicBezTo>
                <a:cubicBezTo>
                  <a:pt x="1867" y="5372"/>
                  <a:pt x="2682" y="5115"/>
                  <a:pt x="3501" y="5115"/>
                </a:cubicBezTo>
                <a:cubicBezTo>
                  <a:pt x="3523" y="5115"/>
                  <a:pt x="3546" y="5115"/>
                  <a:pt x="3568" y="5116"/>
                </a:cubicBezTo>
                <a:lnTo>
                  <a:pt x="3568" y="5116"/>
                </a:lnTo>
                <a:cubicBezTo>
                  <a:pt x="3702" y="6181"/>
                  <a:pt x="4162" y="7210"/>
                  <a:pt x="4790" y="8073"/>
                </a:cubicBezTo>
                <a:cubicBezTo>
                  <a:pt x="5019" y="8388"/>
                  <a:pt x="5272" y="8685"/>
                  <a:pt x="5548" y="8960"/>
                </a:cubicBezTo>
                <a:cubicBezTo>
                  <a:pt x="5846" y="9260"/>
                  <a:pt x="6167" y="9554"/>
                  <a:pt x="6537" y="9764"/>
                </a:cubicBezTo>
                <a:cubicBezTo>
                  <a:pt x="6832" y="9931"/>
                  <a:pt x="7179" y="10034"/>
                  <a:pt x="7516" y="10034"/>
                </a:cubicBezTo>
                <a:cubicBezTo>
                  <a:pt x="7902" y="10034"/>
                  <a:pt x="8276" y="9900"/>
                  <a:pt x="8548" y="9575"/>
                </a:cubicBezTo>
                <a:cubicBezTo>
                  <a:pt x="9125" y="8883"/>
                  <a:pt x="8535" y="8018"/>
                  <a:pt x="8075" y="7455"/>
                </a:cubicBezTo>
                <a:cubicBezTo>
                  <a:pt x="7540" y="6803"/>
                  <a:pt x="6937" y="6194"/>
                  <a:pt x="6240" y="5715"/>
                </a:cubicBezTo>
                <a:cubicBezTo>
                  <a:pt x="5593" y="5269"/>
                  <a:pt x="4848" y="4928"/>
                  <a:pt x="4065" y="4820"/>
                </a:cubicBezTo>
                <a:cubicBezTo>
                  <a:pt x="3998" y="4811"/>
                  <a:pt x="3931" y="4804"/>
                  <a:pt x="3863" y="4798"/>
                </a:cubicBezTo>
                <a:lnTo>
                  <a:pt x="3863" y="4798"/>
                </a:lnTo>
                <a:cubicBezTo>
                  <a:pt x="3860" y="4743"/>
                  <a:pt x="3857" y="4687"/>
                  <a:pt x="3855" y="4631"/>
                </a:cubicBezTo>
                <a:cubicBezTo>
                  <a:pt x="3814" y="3326"/>
                  <a:pt x="4365" y="1996"/>
                  <a:pt x="5369" y="1148"/>
                </a:cubicBezTo>
                <a:cubicBezTo>
                  <a:pt x="5891" y="705"/>
                  <a:pt x="6521" y="427"/>
                  <a:pt x="7201" y="345"/>
                </a:cubicBezTo>
                <a:cubicBezTo>
                  <a:pt x="7341" y="329"/>
                  <a:pt x="7482" y="321"/>
                  <a:pt x="7622" y="321"/>
                </a:cubicBezTo>
                <a:cubicBezTo>
                  <a:pt x="8254" y="321"/>
                  <a:pt x="8883" y="479"/>
                  <a:pt x="9465" y="723"/>
                </a:cubicBezTo>
                <a:cubicBezTo>
                  <a:pt x="10190" y="1027"/>
                  <a:pt x="10856" y="1470"/>
                  <a:pt x="11447" y="1987"/>
                </a:cubicBezTo>
                <a:cubicBezTo>
                  <a:pt x="12034" y="2501"/>
                  <a:pt x="12556" y="3148"/>
                  <a:pt x="12697" y="3936"/>
                </a:cubicBezTo>
                <a:cubicBezTo>
                  <a:pt x="12765" y="4318"/>
                  <a:pt x="12738" y="4702"/>
                  <a:pt x="12592" y="5062"/>
                </a:cubicBezTo>
                <a:cubicBezTo>
                  <a:pt x="12543" y="5186"/>
                  <a:pt x="12648" y="5277"/>
                  <a:pt x="12751" y="5277"/>
                </a:cubicBezTo>
                <a:cubicBezTo>
                  <a:pt x="12810" y="5277"/>
                  <a:pt x="12868" y="5248"/>
                  <a:pt x="12897" y="5177"/>
                </a:cubicBezTo>
                <a:cubicBezTo>
                  <a:pt x="13593" y="3451"/>
                  <a:pt x="12046" y="1894"/>
                  <a:pt x="10728" y="1033"/>
                </a:cubicBezTo>
                <a:cubicBezTo>
                  <a:pt x="9809" y="433"/>
                  <a:pt x="8706" y="0"/>
                  <a:pt x="76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32"/>
          <p:cNvSpPr/>
          <p:nvPr/>
        </p:nvSpPr>
        <p:spPr>
          <a:xfrm rot="-9000035">
            <a:off x="1199922" y="4912471"/>
            <a:ext cx="724" cy="1258"/>
          </a:xfrm>
          <a:custGeom>
            <a:rect b="b" l="l" r="r" t="t"/>
            <a:pathLst>
              <a:path extrusionOk="0" h="33" w="19">
                <a:moveTo>
                  <a:pt x="1" y="1"/>
                </a:moveTo>
                <a:cubicBezTo>
                  <a:pt x="1" y="12"/>
                  <a:pt x="9" y="22"/>
                  <a:pt x="18" y="33"/>
                </a:cubicBezTo>
                <a:cubicBezTo>
                  <a:pt x="17" y="21"/>
                  <a:pt x="11" y="11"/>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32"/>
          <p:cNvSpPr/>
          <p:nvPr/>
        </p:nvSpPr>
        <p:spPr>
          <a:xfrm rot="-9000035">
            <a:off x="1160090" y="4822789"/>
            <a:ext cx="305" cy="343"/>
          </a:xfrm>
          <a:custGeom>
            <a:rect b="b" l="l" r="r" t="t"/>
            <a:pathLst>
              <a:path extrusionOk="0" h="9" w="8">
                <a:moveTo>
                  <a:pt x="0" y="1"/>
                </a:moveTo>
                <a:cubicBezTo>
                  <a:pt x="2" y="4"/>
                  <a:pt x="5" y="7"/>
                  <a:pt x="8" y="8"/>
                </a:cubicBezTo>
                <a:cubicBezTo>
                  <a:pt x="6" y="7"/>
                  <a:pt x="3" y="4"/>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32"/>
          <p:cNvSpPr/>
          <p:nvPr/>
        </p:nvSpPr>
        <p:spPr>
          <a:xfrm rot="-9000035">
            <a:off x="1134719" y="4887173"/>
            <a:ext cx="1258" cy="724"/>
          </a:xfrm>
          <a:custGeom>
            <a:rect b="b" l="l" r="r" t="t"/>
            <a:pathLst>
              <a:path extrusionOk="0" h="19" w="33">
                <a:moveTo>
                  <a:pt x="32" y="1"/>
                </a:moveTo>
                <a:cubicBezTo>
                  <a:pt x="20" y="1"/>
                  <a:pt x="10" y="11"/>
                  <a:pt x="0" y="18"/>
                </a:cubicBezTo>
                <a:cubicBezTo>
                  <a:pt x="12" y="17"/>
                  <a:pt x="22" y="13"/>
                  <a:pt x="3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32"/>
          <p:cNvSpPr/>
          <p:nvPr/>
        </p:nvSpPr>
        <p:spPr>
          <a:xfrm rot="-9000035">
            <a:off x="1136038" y="4887488"/>
            <a:ext cx="38" cy="76"/>
          </a:xfrm>
          <a:custGeom>
            <a:rect b="b" l="l" r="r" t="t"/>
            <a:pathLst>
              <a:path extrusionOk="0" h="2" w="1">
                <a:moveTo>
                  <a:pt x="0" y="0"/>
                </a:moveTo>
                <a:lnTo>
                  <a:pt x="0" y="2"/>
                </a:lnTo>
                <a:lnTo>
                  <a:pt x="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32"/>
          <p:cNvSpPr/>
          <p:nvPr/>
        </p:nvSpPr>
        <p:spPr>
          <a:xfrm rot="-9000035">
            <a:off x="1225371" y="4847280"/>
            <a:ext cx="305" cy="381"/>
          </a:xfrm>
          <a:custGeom>
            <a:rect b="b" l="l" r="r" t="t"/>
            <a:pathLst>
              <a:path extrusionOk="0" h="10" w="8">
                <a:moveTo>
                  <a:pt x="8" y="1"/>
                </a:moveTo>
                <a:cubicBezTo>
                  <a:pt x="5" y="3"/>
                  <a:pt x="2" y="6"/>
                  <a:pt x="0" y="9"/>
                </a:cubicBezTo>
                <a:cubicBezTo>
                  <a:pt x="2" y="6"/>
                  <a:pt x="5" y="3"/>
                  <a:pt x="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32"/>
          <p:cNvSpPr/>
          <p:nvPr/>
        </p:nvSpPr>
        <p:spPr>
          <a:xfrm rot="-9000035">
            <a:off x="1218000" y="4636697"/>
            <a:ext cx="79728" cy="79728"/>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32"/>
          <p:cNvSpPr/>
          <p:nvPr/>
        </p:nvSpPr>
        <p:spPr>
          <a:xfrm rot="-9000035">
            <a:off x="946962" y="4667079"/>
            <a:ext cx="1181" cy="2096"/>
          </a:xfrm>
          <a:custGeom>
            <a:rect b="b" l="l" r="r" t="t"/>
            <a:pathLst>
              <a:path extrusionOk="0" h="55" w="31">
                <a:moveTo>
                  <a:pt x="1" y="1"/>
                </a:moveTo>
                <a:cubicBezTo>
                  <a:pt x="1" y="20"/>
                  <a:pt x="17" y="37"/>
                  <a:pt x="30" y="55"/>
                </a:cubicBezTo>
                <a:cubicBezTo>
                  <a:pt x="27" y="34"/>
                  <a:pt x="18" y="17"/>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32"/>
          <p:cNvSpPr/>
          <p:nvPr/>
        </p:nvSpPr>
        <p:spPr>
          <a:xfrm rot="-9000035">
            <a:off x="947518" y="4666921"/>
            <a:ext cx="76" cy="38"/>
          </a:xfrm>
          <a:custGeom>
            <a:rect b="b" l="l" r="r" t="t"/>
            <a:pathLst>
              <a:path extrusionOk="0" h="1" w="2">
                <a:moveTo>
                  <a:pt x="0" y="1"/>
                </a:moveTo>
                <a:lnTo>
                  <a:pt x="1" y="1"/>
                </a:lnTo>
                <a:lnTo>
                  <a:pt x="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32"/>
          <p:cNvSpPr/>
          <p:nvPr/>
        </p:nvSpPr>
        <p:spPr>
          <a:xfrm rot="-9000035">
            <a:off x="880731" y="4518114"/>
            <a:ext cx="534" cy="457"/>
          </a:xfrm>
          <a:custGeom>
            <a:rect b="b" l="l" r="r" t="t"/>
            <a:pathLst>
              <a:path extrusionOk="0" h="12" w="14">
                <a:moveTo>
                  <a:pt x="1" y="1"/>
                </a:moveTo>
                <a:cubicBezTo>
                  <a:pt x="4" y="5"/>
                  <a:pt x="9" y="8"/>
                  <a:pt x="14" y="11"/>
                </a:cubicBezTo>
                <a:cubicBezTo>
                  <a:pt x="9" y="8"/>
                  <a:pt x="5" y="4"/>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32"/>
          <p:cNvSpPr/>
          <p:nvPr/>
        </p:nvSpPr>
        <p:spPr>
          <a:xfrm rot="-9000035">
            <a:off x="838609" y="4625086"/>
            <a:ext cx="2096" cy="1143"/>
          </a:xfrm>
          <a:custGeom>
            <a:rect b="b" l="l" r="r" t="t"/>
            <a:pathLst>
              <a:path extrusionOk="0" h="30" w="55">
                <a:moveTo>
                  <a:pt x="54" y="0"/>
                </a:moveTo>
                <a:cubicBezTo>
                  <a:pt x="35" y="0"/>
                  <a:pt x="18" y="16"/>
                  <a:pt x="0" y="30"/>
                </a:cubicBezTo>
                <a:cubicBezTo>
                  <a:pt x="21" y="27"/>
                  <a:pt x="38" y="18"/>
                  <a:pt x="5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32"/>
          <p:cNvSpPr/>
          <p:nvPr/>
        </p:nvSpPr>
        <p:spPr>
          <a:xfrm rot="-9000035">
            <a:off x="840824" y="4625603"/>
            <a:ext cx="38" cy="114"/>
          </a:xfrm>
          <a:custGeom>
            <a:rect b="b" l="l" r="r" t="t"/>
            <a:pathLst>
              <a:path extrusionOk="0" h="3" w="1">
                <a:moveTo>
                  <a:pt x="0" y="1"/>
                </a:moveTo>
                <a:lnTo>
                  <a:pt x="0" y="2"/>
                </a:lnTo>
                <a:lnTo>
                  <a:pt x="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32"/>
          <p:cNvSpPr/>
          <p:nvPr/>
        </p:nvSpPr>
        <p:spPr>
          <a:xfrm rot="-9000035">
            <a:off x="989186" y="4558810"/>
            <a:ext cx="495" cy="534"/>
          </a:xfrm>
          <a:custGeom>
            <a:rect b="b" l="l" r="r" t="t"/>
            <a:pathLst>
              <a:path extrusionOk="0" h="14" w="13">
                <a:moveTo>
                  <a:pt x="13" y="0"/>
                </a:moveTo>
                <a:cubicBezTo>
                  <a:pt x="8" y="5"/>
                  <a:pt x="4" y="9"/>
                  <a:pt x="1" y="13"/>
                </a:cubicBezTo>
                <a:cubicBezTo>
                  <a:pt x="4" y="9"/>
                  <a:pt x="8" y="5"/>
                  <a:pt x="1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32"/>
          <p:cNvSpPr/>
          <p:nvPr/>
        </p:nvSpPr>
        <p:spPr>
          <a:xfrm rot="-9000035">
            <a:off x="884393" y="4668075"/>
            <a:ext cx="762" cy="2249"/>
          </a:xfrm>
          <a:custGeom>
            <a:rect b="b" l="l" r="r" t="t"/>
            <a:pathLst>
              <a:path extrusionOk="0" h="59" w="20">
                <a:moveTo>
                  <a:pt x="18" y="0"/>
                </a:moveTo>
                <a:cubicBezTo>
                  <a:pt x="5" y="13"/>
                  <a:pt x="3" y="37"/>
                  <a:pt x="0" y="58"/>
                </a:cubicBezTo>
                <a:cubicBezTo>
                  <a:pt x="13" y="42"/>
                  <a:pt x="19" y="25"/>
                  <a:pt x="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32"/>
          <p:cNvSpPr/>
          <p:nvPr/>
        </p:nvSpPr>
        <p:spPr>
          <a:xfrm rot="-9000035">
            <a:off x="885631" y="4668368"/>
            <a:ext cx="38" cy="76"/>
          </a:xfrm>
          <a:custGeom>
            <a:rect b="b" l="l" r="r" t="t"/>
            <a:pathLst>
              <a:path extrusionOk="0" h="2" w="1">
                <a:moveTo>
                  <a:pt x="0" y="2"/>
                </a:moveTo>
                <a:lnTo>
                  <a:pt x="0" y="2"/>
                </a:lnTo>
                <a:lnTo>
                  <a:pt x="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32"/>
          <p:cNvSpPr/>
          <p:nvPr/>
        </p:nvSpPr>
        <p:spPr>
          <a:xfrm rot="-9000035">
            <a:off x="943591" y="4515929"/>
            <a:ext cx="114" cy="686"/>
          </a:xfrm>
          <a:custGeom>
            <a:rect b="b" l="l" r="r" t="t"/>
            <a:pathLst>
              <a:path extrusionOk="0" h="18" w="3">
                <a:moveTo>
                  <a:pt x="1" y="0"/>
                </a:moveTo>
                <a:cubicBezTo>
                  <a:pt x="1" y="6"/>
                  <a:pt x="1" y="12"/>
                  <a:pt x="2" y="18"/>
                </a:cubicBezTo>
                <a:cubicBezTo>
                  <a:pt x="2" y="13"/>
                  <a:pt x="1" y="8"/>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32"/>
          <p:cNvSpPr/>
          <p:nvPr/>
        </p:nvSpPr>
        <p:spPr>
          <a:xfrm rot="-9000035">
            <a:off x="837441" y="4562550"/>
            <a:ext cx="2249" cy="724"/>
          </a:xfrm>
          <a:custGeom>
            <a:rect b="b" l="l" r="r" t="t"/>
            <a:pathLst>
              <a:path extrusionOk="0" h="19" w="59">
                <a:moveTo>
                  <a:pt x="1" y="1"/>
                </a:moveTo>
                <a:lnTo>
                  <a:pt x="1" y="1"/>
                </a:lnTo>
                <a:cubicBezTo>
                  <a:pt x="15" y="13"/>
                  <a:pt x="32" y="18"/>
                  <a:pt x="52" y="18"/>
                </a:cubicBezTo>
                <a:cubicBezTo>
                  <a:pt x="54" y="18"/>
                  <a:pt x="57" y="18"/>
                  <a:pt x="59" y="18"/>
                </a:cubicBezTo>
                <a:cubicBezTo>
                  <a:pt x="46" y="5"/>
                  <a:pt x="22" y="4"/>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32"/>
          <p:cNvSpPr/>
          <p:nvPr/>
        </p:nvSpPr>
        <p:spPr>
          <a:xfrm rot="-9000035">
            <a:off x="839329" y="4563752"/>
            <a:ext cx="76" cy="38"/>
          </a:xfrm>
          <a:custGeom>
            <a:rect b="b" l="l" r="r" t="t"/>
            <a:pathLst>
              <a:path extrusionOk="0" h="1" w="2">
                <a:moveTo>
                  <a:pt x="2" y="1"/>
                </a:moveTo>
                <a:lnTo>
                  <a:pt x="0" y="1"/>
                </a:lnTo>
                <a:lnTo>
                  <a:pt x="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32"/>
          <p:cNvSpPr/>
          <p:nvPr/>
        </p:nvSpPr>
        <p:spPr>
          <a:xfrm rot="-9000035">
            <a:off x="991168" y="4621715"/>
            <a:ext cx="686" cy="76"/>
          </a:xfrm>
          <a:custGeom>
            <a:rect b="b" l="l" r="r" t="t"/>
            <a:pathLst>
              <a:path extrusionOk="0" h="2" w="18">
                <a:moveTo>
                  <a:pt x="18" y="0"/>
                </a:moveTo>
                <a:cubicBezTo>
                  <a:pt x="12" y="0"/>
                  <a:pt x="6" y="0"/>
                  <a:pt x="0" y="2"/>
                </a:cubicBezTo>
                <a:cubicBezTo>
                  <a:pt x="6" y="2"/>
                  <a:pt x="12" y="2"/>
                  <a:pt x="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32"/>
          <p:cNvSpPr/>
          <p:nvPr/>
        </p:nvSpPr>
        <p:spPr>
          <a:xfrm rot="-9000035">
            <a:off x="905908" y="4673819"/>
            <a:ext cx="164829" cy="164486"/>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32"/>
          <p:cNvSpPr/>
          <p:nvPr/>
        </p:nvSpPr>
        <p:spPr>
          <a:xfrm rot="-9000035">
            <a:off x="1073548" y="4873802"/>
            <a:ext cx="991" cy="419"/>
          </a:xfrm>
          <a:custGeom>
            <a:rect b="b" l="l" r="r" t="t"/>
            <a:pathLst>
              <a:path extrusionOk="0" h="11" w="26">
                <a:moveTo>
                  <a:pt x="25" y="0"/>
                </a:moveTo>
                <a:lnTo>
                  <a:pt x="25" y="0"/>
                </a:lnTo>
                <a:cubicBezTo>
                  <a:pt x="17" y="3"/>
                  <a:pt x="8" y="6"/>
                  <a:pt x="1" y="10"/>
                </a:cubicBezTo>
                <a:cubicBezTo>
                  <a:pt x="8" y="7"/>
                  <a:pt x="17" y="4"/>
                  <a:pt x="2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32"/>
          <p:cNvSpPr/>
          <p:nvPr/>
        </p:nvSpPr>
        <p:spPr>
          <a:xfrm rot="-9000035">
            <a:off x="1006426" y="5023086"/>
            <a:ext cx="232780" cy="131939"/>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32"/>
          <p:cNvSpPr/>
          <p:nvPr/>
        </p:nvSpPr>
        <p:spPr>
          <a:xfrm rot="-9000035">
            <a:off x="1010286" y="4815209"/>
            <a:ext cx="267" cy="572"/>
          </a:xfrm>
          <a:custGeom>
            <a:rect b="b" l="l" r="r" t="t"/>
            <a:pathLst>
              <a:path extrusionOk="0" h="15" w="7">
                <a:moveTo>
                  <a:pt x="6" y="1"/>
                </a:moveTo>
                <a:lnTo>
                  <a:pt x="6" y="1"/>
                </a:lnTo>
                <a:cubicBezTo>
                  <a:pt x="3" y="5"/>
                  <a:pt x="2" y="10"/>
                  <a:pt x="1" y="14"/>
                </a:cubicBezTo>
                <a:cubicBezTo>
                  <a:pt x="2" y="10"/>
                  <a:pt x="5" y="5"/>
                  <a:pt x="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32"/>
          <p:cNvSpPr/>
          <p:nvPr/>
        </p:nvSpPr>
        <p:spPr>
          <a:xfrm rot="-9000035">
            <a:off x="914037" y="4808545"/>
            <a:ext cx="1067" cy="1181"/>
          </a:xfrm>
          <a:custGeom>
            <a:rect b="b" l="l" r="r" t="t"/>
            <a:pathLst>
              <a:path extrusionOk="0" h="31" w="28">
                <a:moveTo>
                  <a:pt x="0" y="0"/>
                </a:moveTo>
                <a:lnTo>
                  <a:pt x="0" y="0"/>
                </a:lnTo>
                <a:cubicBezTo>
                  <a:pt x="4" y="15"/>
                  <a:pt x="13" y="24"/>
                  <a:pt x="28" y="31"/>
                </a:cubicBezTo>
                <a:cubicBezTo>
                  <a:pt x="25" y="18"/>
                  <a:pt x="12" y="9"/>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32"/>
          <p:cNvSpPr/>
          <p:nvPr/>
        </p:nvSpPr>
        <p:spPr>
          <a:xfrm rot="-9000035">
            <a:off x="1102918" y="4944443"/>
            <a:ext cx="457" cy="229"/>
          </a:xfrm>
          <a:custGeom>
            <a:rect b="b" l="l" r="r" t="t"/>
            <a:pathLst>
              <a:path extrusionOk="0" h="6" w="12">
                <a:moveTo>
                  <a:pt x="0" y="1"/>
                </a:moveTo>
                <a:cubicBezTo>
                  <a:pt x="5" y="2"/>
                  <a:pt x="7" y="4"/>
                  <a:pt x="12" y="5"/>
                </a:cubicBezTo>
                <a:cubicBezTo>
                  <a:pt x="9" y="4"/>
                  <a:pt x="5" y="2"/>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32"/>
          <p:cNvSpPr/>
          <p:nvPr/>
        </p:nvSpPr>
        <p:spPr>
          <a:xfrm rot="-9000035">
            <a:off x="666532" y="4556888"/>
            <a:ext cx="79461" cy="72639"/>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32"/>
          <p:cNvSpPr/>
          <p:nvPr/>
        </p:nvSpPr>
        <p:spPr>
          <a:xfrm rot="-9000035">
            <a:off x="319991" y="4118230"/>
            <a:ext cx="79728" cy="79728"/>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32"/>
          <p:cNvSpPr/>
          <p:nvPr/>
        </p:nvSpPr>
        <p:spPr>
          <a:xfrm rot="-9000035">
            <a:off x="72695" y="4282512"/>
            <a:ext cx="79461" cy="72639"/>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32"/>
          <p:cNvSpPr/>
          <p:nvPr/>
        </p:nvSpPr>
        <p:spPr>
          <a:xfrm rot="-9000035">
            <a:off x="253308" y="3738034"/>
            <a:ext cx="232780" cy="131939"/>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32"/>
          <p:cNvSpPr/>
          <p:nvPr/>
        </p:nvSpPr>
        <p:spPr>
          <a:xfrm rot="-9000035">
            <a:off x="217449" y="3192559"/>
            <a:ext cx="79461" cy="72639"/>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32"/>
          <p:cNvSpPr/>
          <p:nvPr/>
        </p:nvSpPr>
        <p:spPr>
          <a:xfrm rot="-9000035">
            <a:off x="-37093" y="3552284"/>
            <a:ext cx="79728" cy="79728"/>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93" name="Google Shape;793;p32"/>
          <p:cNvCxnSpPr/>
          <p:nvPr/>
        </p:nvCxnSpPr>
        <p:spPr>
          <a:xfrm>
            <a:off x="3953750" y="1287359"/>
            <a:ext cx="2555700" cy="0"/>
          </a:xfrm>
          <a:prstGeom prst="straightConnector1">
            <a:avLst/>
          </a:prstGeom>
          <a:noFill/>
          <a:ln cap="flat" cmpd="sng" w="19050">
            <a:solidFill>
              <a:schemeClr val="dk1"/>
            </a:solidFill>
            <a:prstDash val="solid"/>
            <a:round/>
            <a:headEnd len="med" w="med" type="none"/>
            <a:tailEnd len="med" w="med" type="none"/>
          </a:ln>
        </p:spPr>
      </p:cxnSp>
      <p:grpSp>
        <p:nvGrpSpPr>
          <p:cNvPr id="794" name="Google Shape;794;p32"/>
          <p:cNvGrpSpPr/>
          <p:nvPr/>
        </p:nvGrpSpPr>
        <p:grpSpPr>
          <a:xfrm>
            <a:off x="7268233" y="3531258"/>
            <a:ext cx="2596179" cy="2005974"/>
            <a:chOff x="7268233" y="3531258"/>
            <a:chExt cx="2596179" cy="2005974"/>
          </a:xfrm>
        </p:grpSpPr>
        <p:pic>
          <p:nvPicPr>
            <p:cNvPr id="795" name="Google Shape;795;p32"/>
            <p:cNvPicPr preferRelativeResize="0"/>
            <p:nvPr/>
          </p:nvPicPr>
          <p:blipFill>
            <a:blip r:embed="rId4">
              <a:alphaModFix/>
            </a:blip>
            <a:stretch>
              <a:fillRect/>
            </a:stretch>
          </p:blipFill>
          <p:spPr>
            <a:xfrm rot="-3300617">
              <a:off x="7681575" y="4130476"/>
              <a:ext cx="505725" cy="1272387"/>
            </a:xfrm>
            <a:prstGeom prst="rect">
              <a:avLst/>
            </a:prstGeom>
            <a:noFill/>
            <a:ln>
              <a:noFill/>
            </a:ln>
          </p:spPr>
        </p:pic>
        <p:pic>
          <p:nvPicPr>
            <p:cNvPr id="796" name="Google Shape;796;p32"/>
            <p:cNvPicPr preferRelativeResize="0"/>
            <p:nvPr/>
          </p:nvPicPr>
          <p:blipFill rotWithShape="1">
            <a:blip r:embed="rId5">
              <a:alphaModFix/>
            </a:blip>
            <a:srcRect b="15569" l="0" r="0" t="15569"/>
            <a:stretch/>
          </p:blipFill>
          <p:spPr>
            <a:xfrm flipH="1" rot="5400000">
              <a:off x="7274859" y="4127545"/>
              <a:ext cx="1943224" cy="876149"/>
            </a:xfrm>
            <a:prstGeom prst="rect">
              <a:avLst/>
            </a:prstGeom>
            <a:noFill/>
            <a:ln>
              <a:noFill/>
            </a:ln>
          </p:spPr>
        </p:pic>
        <p:pic>
          <p:nvPicPr>
            <p:cNvPr id="797" name="Google Shape;797;p32"/>
            <p:cNvPicPr preferRelativeResize="0"/>
            <p:nvPr/>
          </p:nvPicPr>
          <p:blipFill rotWithShape="1">
            <a:blip r:embed="rId6">
              <a:alphaModFix/>
            </a:blip>
            <a:srcRect b="3515" l="-7190" r="7190" t="10521"/>
            <a:stretch/>
          </p:blipFill>
          <p:spPr>
            <a:xfrm flipH="1" rot="10800000">
              <a:off x="8522506" y="4064283"/>
              <a:ext cx="1286600" cy="1413074"/>
            </a:xfrm>
            <a:prstGeom prst="rect">
              <a:avLst/>
            </a:prstGeom>
            <a:noFill/>
            <a:ln>
              <a:noFill/>
            </a:ln>
          </p:spPr>
        </p:pic>
        <p:pic>
          <p:nvPicPr>
            <p:cNvPr id="798" name="Google Shape;798;p32"/>
            <p:cNvPicPr preferRelativeResize="0"/>
            <p:nvPr/>
          </p:nvPicPr>
          <p:blipFill>
            <a:blip r:embed="rId7">
              <a:alphaModFix/>
            </a:blip>
            <a:stretch>
              <a:fillRect/>
            </a:stretch>
          </p:blipFill>
          <p:spPr>
            <a:xfrm flipH="1" rot="8099994">
              <a:off x="7881842" y="4127434"/>
              <a:ext cx="2004481" cy="768312"/>
            </a:xfrm>
            <a:prstGeom prst="rect">
              <a:avLst/>
            </a:prstGeom>
            <a:noFill/>
            <a:ln>
              <a:noFill/>
            </a:ln>
          </p:spPr>
        </p:pic>
        <p:pic>
          <p:nvPicPr>
            <p:cNvPr id="799" name="Google Shape;799;p32"/>
            <p:cNvPicPr preferRelativeResize="0"/>
            <p:nvPr/>
          </p:nvPicPr>
          <p:blipFill>
            <a:blip r:embed="rId8">
              <a:alphaModFix/>
            </a:blip>
            <a:stretch>
              <a:fillRect/>
            </a:stretch>
          </p:blipFill>
          <p:spPr>
            <a:xfrm rot="-5400000">
              <a:off x="7649798" y="3984483"/>
              <a:ext cx="1882880" cy="1023256"/>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7" name="Shape 1247"/>
        <p:cNvGrpSpPr/>
        <p:nvPr/>
      </p:nvGrpSpPr>
      <p:grpSpPr>
        <a:xfrm>
          <a:off x="0" y="0"/>
          <a:ext cx="0" cy="0"/>
          <a:chOff x="0" y="0"/>
          <a:chExt cx="0" cy="0"/>
        </a:xfrm>
      </p:grpSpPr>
      <p:sp>
        <p:nvSpPr>
          <p:cNvPr id="1248" name="Google Shape;1248;p59"/>
          <p:cNvSpPr txBox="1"/>
          <p:nvPr>
            <p:ph idx="4294967295" type="subTitle"/>
          </p:nvPr>
        </p:nvSpPr>
        <p:spPr>
          <a:xfrm>
            <a:off x="415200" y="376875"/>
            <a:ext cx="6306900" cy="68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Fraunces"/>
                <a:ea typeface="Fraunces"/>
                <a:cs typeface="Fraunces"/>
                <a:sym typeface="Fraunces"/>
              </a:rPr>
              <a:t>Finite Math and Linear Algebra</a:t>
            </a:r>
            <a:endParaRPr b="1" sz="2400">
              <a:latin typeface="Fraunces"/>
              <a:ea typeface="Fraunces"/>
              <a:cs typeface="Fraunces"/>
              <a:sym typeface="Fraunces"/>
            </a:endParaRPr>
          </a:p>
          <a:p>
            <a:pPr indent="0" lvl="0" marL="0" rtl="0" algn="l">
              <a:spcBef>
                <a:spcPts val="0"/>
              </a:spcBef>
              <a:spcAft>
                <a:spcPts val="0"/>
              </a:spcAft>
              <a:buNone/>
            </a:pPr>
            <a:r>
              <a:rPr lang="en" sz="1600"/>
              <a:t>Markov Chains</a:t>
            </a:r>
            <a:endParaRPr sz="1600"/>
          </a:p>
          <a:p>
            <a:pPr indent="0" lvl="0" marL="0" rtl="0" algn="l">
              <a:spcBef>
                <a:spcPts val="0"/>
              </a:spcBef>
              <a:spcAft>
                <a:spcPts val="1600"/>
              </a:spcAft>
              <a:buNone/>
            </a:pPr>
            <a:r>
              <a:t/>
            </a:r>
            <a:endParaRPr b="1"/>
          </a:p>
        </p:txBody>
      </p:sp>
      <p:pic>
        <p:nvPicPr>
          <p:cNvPr id="1249" name="Google Shape;1249;p59"/>
          <p:cNvPicPr preferRelativeResize="0"/>
          <p:nvPr/>
        </p:nvPicPr>
        <p:blipFill>
          <a:blip r:embed="rId3">
            <a:alphaModFix/>
          </a:blip>
          <a:stretch>
            <a:fillRect/>
          </a:stretch>
        </p:blipFill>
        <p:spPr>
          <a:xfrm>
            <a:off x="839725" y="1316875"/>
            <a:ext cx="7464550" cy="3594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3" name="Shape 1253"/>
        <p:cNvGrpSpPr/>
        <p:nvPr/>
      </p:nvGrpSpPr>
      <p:grpSpPr>
        <a:xfrm>
          <a:off x="0" y="0"/>
          <a:ext cx="0" cy="0"/>
          <a:chOff x="0" y="0"/>
          <a:chExt cx="0" cy="0"/>
        </a:xfrm>
      </p:grpSpPr>
      <p:sp>
        <p:nvSpPr>
          <p:cNvPr id="1254" name="Google Shape;1254;p60"/>
          <p:cNvSpPr txBox="1"/>
          <p:nvPr>
            <p:ph idx="4294967295" type="subTitle"/>
          </p:nvPr>
        </p:nvSpPr>
        <p:spPr>
          <a:xfrm>
            <a:off x="415200" y="376875"/>
            <a:ext cx="6306900" cy="68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Fraunces"/>
                <a:ea typeface="Fraunces"/>
                <a:cs typeface="Fraunces"/>
                <a:sym typeface="Fraunces"/>
              </a:rPr>
              <a:t>Coffee Cups</a:t>
            </a:r>
            <a:endParaRPr sz="1600"/>
          </a:p>
          <a:p>
            <a:pPr indent="0" lvl="0" marL="0" rtl="0" algn="l">
              <a:spcBef>
                <a:spcPts val="0"/>
              </a:spcBef>
              <a:spcAft>
                <a:spcPts val="1600"/>
              </a:spcAft>
              <a:buNone/>
            </a:pPr>
            <a:r>
              <a:t/>
            </a:r>
            <a:endParaRPr b="1"/>
          </a:p>
        </p:txBody>
      </p:sp>
      <p:pic>
        <p:nvPicPr>
          <p:cNvPr id="1255" name="Google Shape;1255;p60"/>
          <p:cNvPicPr preferRelativeResize="0"/>
          <p:nvPr/>
        </p:nvPicPr>
        <p:blipFill>
          <a:blip r:embed="rId3">
            <a:alphaModFix/>
          </a:blip>
          <a:stretch>
            <a:fillRect/>
          </a:stretch>
        </p:blipFill>
        <p:spPr>
          <a:xfrm>
            <a:off x="3449250" y="431038"/>
            <a:ext cx="5194275" cy="4433825"/>
          </a:xfrm>
          <a:prstGeom prst="rect">
            <a:avLst/>
          </a:prstGeom>
          <a:noFill/>
          <a:ln>
            <a:noFill/>
          </a:ln>
        </p:spPr>
      </p:pic>
      <p:pic>
        <p:nvPicPr>
          <p:cNvPr id="1256" name="Google Shape;1256;p60"/>
          <p:cNvPicPr preferRelativeResize="0"/>
          <p:nvPr/>
        </p:nvPicPr>
        <p:blipFill rotWithShape="1">
          <a:blip r:embed="rId4">
            <a:alphaModFix/>
          </a:blip>
          <a:srcRect b="0" l="6253" r="6280" t="0"/>
          <a:stretch/>
        </p:blipFill>
        <p:spPr>
          <a:xfrm>
            <a:off x="339002" y="1121750"/>
            <a:ext cx="2799000" cy="2045729"/>
          </a:xfrm>
          <a:prstGeom prst="rect">
            <a:avLst/>
          </a:prstGeom>
          <a:noFill/>
          <a:ln cap="flat" cmpd="sng" w="28575">
            <a:solidFill>
              <a:schemeClr val="dk1"/>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0" name="Shape 1260"/>
        <p:cNvGrpSpPr/>
        <p:nvPr/>
      </p:nvGrpSpPr>
      <p:grpSpPr>
        <a:xfrm>
          <a:off x="0" y="0"/>
          <a:ext cx="0" cy="0"/>
          <a:chOff x="0" y="0"/>
          <a:chExt cx="0" cy="0"/>
        </a:xfrm>
      </p:grpSpPr>
      <p:sp>
        <p:nvSpPr>
          <p:cNvPr id="1261" name="Google Shape;1261;p61"/>
          <p:cNvSpPr txBox="1"/>
          <p:nvPr>
            <p:ph idx="4294967295" type="subTitle"/>
          </p:nvPr>
        </p:nvSpPr>
        <p:spPr>
          <a:xfrm>
            <a:off x="290025" y="235350"/>
            <a:ext cx="6306900" cy="68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Fraunces"/>
                <a:ea typeface="Fraunces"/>
                <a:cs typeface="Fraunces"/>
                <a:sym typeface="Fraunces"/>
              </a:rPr>
              <a:t>Sea Turtles</a:t>
            </a:r>
            <a:endParaRPr sz="1600"/>
          </a:p>
          <a:p>
            <a:pPr indent="0" lvl="0" marL="0" rtl="0" algn="l">
              <a:spcBef>
                <a:spcPts val="0"/>
              </a:spcBef>
              <a:spcAft>
                <a:spcPts val="1600"/>
              </a:spcAft>
              <a:buNone/>
            </a:pPr>
            <a:r>
              <a:t/>
            </a:r>
            <a:endParaRPr b="1"/>
          </a:p>
        </p:txBody>
      </p:sp>
      <p:pic>
        <p:nvPicPr>
          <p:cNvPr id="1262" name="Google Shape;1262;p61"/>
          <p:cNvPicPr preferRelativeResize="0"/>
          <p:nvPr/>
        </p:nvPicPr>
        <p:blipFill>
          <a:blip r:embed="rId3">
            <a:alphaModFix/>
          </a:blip>
          <a:stretch>
            <a:fillRect/>
          </a:stretch>
        </p:blipFill>
        <p:spPr>
          <a:xfrm>
            <a:off x="3376650" y="3555225"/>
            <a:ext cx="2390726" cy="1364875"/>
          </a:xfrm>
          <a:prstGeom prst="rect">
            <a:avLst/>
          </a:prstGeom>
          <a:noFill/>
          <a:ln cap="flat" cmpd="sng" w="19050">
            <a:solidFill>
              <a:schemeClr val="dk1"/>
            </a:solidFill>
            <a:prstDash val="solid"/>
            <a:round/>
            <a:headEnd len="sm" w="sm" type="none"/>
            <a:tailEnd len="sm" w="sm" type="none"/>
          </a:ln>
        </p:spPr>
      </p:pic>
      <p:pic>
        <p:nvPicPr>
          <p:cNvPr id="1263" name="Google Shape;1263;p61"/>
          <p:cNvPicPr preferRelativeResize="0"/>
          <p:nvPr/>
        </p:nvPicPr>
        <p:blipFill rotWithShape="1">
          <a:blip r:embed="rId4">
            <a:alphaModFix/>
          </a:blip>
          <a:srcRect b="0" l="0" r="0" t="2524"/>
          <a:stretch/>
        </p:blipFill>
        <p:spPr>
          <a:xfrm>
            <a:off x="680275" y="836350"/>
            <a:ext cx="7783476" cy="25894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7" name="Shape 1267"/>
        <p:cNvGrpSpPr/>
        <p:nvPr/>
      </p:nvGrpSpPr>
      <p:grpSpPr>
        <a:xfrm>
          <a:off x="0" y="0"/>
          <a:ext cx="0" cy="0"/>
          <a:chOff x="0" y="0"/>
          <a:chExt cx="0" cy="0"/>
        </a:xfrm>
      </p:grpSpPr>
      <p:pic>
        <p:nvPicPr>
          <p:cNvPr id="1268" name="Google Shape;1268;p62"/>
          <p:cNvPicPr preferRelativeResize="0"/>
          <p:nvPr/>
        </p:nvPicPr>
        <p:blipFill>
          <a:blip r:embed="rId3">
            <a:alphaModFix/>
          </a:blip>
          <a:stretch>
            <a:fillRect/>
          </a:stretch>
        </p:blipFill>
        <p:spPr>
          <a:xfrm>
            <a:off x="339962" y="1703650"/>
            <a:ext cx="8464076" cy="2031336"/>
          </a:xfrm>
          <a:prstGeom prst="rect">
            <a:avLst/>
          </a:prstGeom>
          <a:noFill/>
          <a:ln>
            <a:noFill/>
          </a:ln>
        </p:spPr>
      </p:pic>
      <p:pic>
        <p:nvPicPr>
          <p:cNvPr id="1269" name="Google Shape;1269;p62"/>
          <p:cNvPicPr preferRelativeResize="0"/>
          <p:nvPr/>
        </p:nvPicPr>
        <p:blipFill>
          <a:blip r:embed="rId4">
            <a:alphaModFix/>
          </a:blip>
          <a:stretch>
            <a:fillRect/>
          </a:stretch>
        </p:blipFill>
        <p:spPr>
          <a:xfrm>
            <a:off x="158125" y="4025550"/>
            <a:ext cx="8827756" cy="684600"/>
          </a:xfrm>
          <a:prstGeom prst="rect">
            <a:avLst/>
          </a:prstGeom>
          <a:noFill/>
          <a:ln>
            <a:noFill/>
          </a:ln>
        </p:spPr>
      </p:pic>
      <p:pic>
        <p:nvPicPr>
          <p:cNvPr id="1270" name="Google Shape;1270;p62"/>
          <p:cNvPicPr preferRelativeResize="0"/>
          <p:nvPr/>
        </p:nvPicPr>
        <p:blipFill>
          <a:blip r:embed="rId5">
            <a:alphaModFix/>
          </a:blip>
          <a:stretch>
            <a:fillRect/>
          </a:stretch>
        </p:blipFill>
        <p:spPr>
          <a:xfrm>
            <a:off x="2219325" y="5191925"/>
            <a:ext cx="7753350" cy="1428750"/>
          </a:xfrm>
          <a:prstGeom prst="rect">
            <a:avLst/>
          </a:prstGeom>
          <a:noFill/>
          <a:ln>
            <a:noFill/>
          </a:ln>
        </p:spPr>
      </p:pic>
      <p:pic>
        <p:nvPicPr>
          <p:cNvPr id="1271" name="Google Shape;1271;p62"/>
          <p:cNvPicPr preferRelativeResize="0"/>
          <p:nvPr/>
        </p:nvPicPr>
        <p:blipFill>
          <a:blip r:embed="rId6">
            <a:alphaModFix/>
          </a:blip>
          <a:stretch>
            <a:fillRect/>
          </a:stretch>
        </p:blipFill>
        <p:spPr>
          <a:xfrm>
            <a:off x="3349475" y="1061475"/>
            <a:ext cx="2652925" cy="351600"/>
          </a:xfrm>
          <a:prstGeom prst="rect">
            <a:avLst/>
          </a:prstGeom>
          <a:noFill/>
          <a:ln>
            <a:noFill/>
          </a:ln>
        </p:spPr>
      </p:pic>
      <p:sp>
        <p:nvSpPr>
          <p:cNvPr id="1272" name="Google Shape;1272;p62"/>
          <p:cNvSpPr txBox="1"/>
          <p:nvPr>
            <p:ph idx="4294967295" type="subTitle"/>
          </p:nvPr>
        </p:nvSpPr>
        <p:spPr>
          <a:xfrm>
            <a:off x="415200" y="376875"/>
            <a:ext cx="6306900" cy="68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What happens if this reproduction cycle continues?</a:t>
            </a:r>
            <a:endParaRPr sz="2000"/>
          </a:p>
          <a:p>
            <a:pPr indent="0" lvl="0" marL="0" rtl="0" algn="l">
              <a:spcBef>
                <a:spcPts val="0"/>
              </a:spcBef>
              <a:spcAft>
                <a:spcPts val="1600"/>
              </a:spcAft>
              <a:buNone/>
            </a:pPr>
            <a:r>
              <a:t/>
            </a:r>
            <a:endParaRPr b="1"/>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6" name="Shape 1276"/>
        <p:cNvGrpSpPr/>
        <p:nvPr/>
      </p:nvGrpSpPr>
      <p:grpSpPr>
        <a:xfrm>
          <a:off x="0" y="0"/>
          <a:ext cx="0" cy="0"/>
          <a:chOff x="0" y="0"/>
          <a:chExt cx="0" cy="0"/>
        </a:xfrm>
      </p:grpSpPr>
      <p:pic>
        <p:nvPicPr>
          <p:cNvPr id="1277" name="Google Shape;1277;p63"/>
          <p:cNvPicPr preferRelativeResize="0"/>
          <p:nvPr/>
        </p:nvPicPr>
        <p:blipFill>
          <a:blip r:embed="rId3">
            <a:alphaModFix/>
          </a:blip>
          <a:stretch>
            <a:fillRect/>
          </a:stretch>
        </p:blipFill>
        <p:spPr>
          <a:xfrm>
            <a:off x="423025" y="1029263"/>
            <a:ext cx="8297949" cy="1347775"/>
          </a:xfrm>
          <a:prstGeom prst="rect">
            <a:avLst/>
          </a:prstGeom>
          <a:noFill/>
          <a:ln>
            <a:noFill/>
          </a:ln>
        </p:spPr>
      </p:pic>
      <p:pic>
        <p:nvPicPr>
          <p:cNvPr id="1278" name="Google Shape;1278;p63"/>
          <p:cNvPicPr preferRelativeResize="0"/>
          <p:nvPr/>
        </p:nvPicPr>
        <p:blipFill>
          <a:blip r:embed="rId4">
            <a:alphaModFix/>
          </a:blip>
          <a:stretch>
            <a:fillRect/>
          </a:stretch>
        </p:blipFill>
        <p:spPr>
          <a:xfrm>
            <a:off x="423025" y="2565963"/>
            <a:ext cx="8297949" cy="1548278"/>
          </a:xfrm>
          <a:prstGeom prst="rect">
            <a:avLst/>
          </a:prstGeom>
          <a:noFill/>
          <a:ln>
            <a:noFill/>
          </a:ln>
        </p:spPr>
      </p:pic>
      <p:pic>
        <p:nvPicPr>
          <p:cNvPr id="1279" name="Google Shape;1279;p63"/>
          <p:cNvPicPr preferRelativeResize="0"/>
          <p:nvPr/>
        </p:nvPicPr>
        <p:blipFill>
          <a:blip r:embed="rId5">
            <a:alphaModFix/>
          </a:blip>
          <a:stretch>
            <a:fillRect/>
          </a:stretch>
        </p:blipFill>
        <p:spPr>
          <a:xfrm>
            <a:off x="769675" y="5615175"/>
            <a:ext cx="9129425" cy="368225"/>
          </a:xfrm>
          <a:prstGeom prst="rect">
            <a:avLst/>
          </a:prstGeom>
          <a:noFill/>
          <a:ln>
            <a:noFill/>
          </a:ln>
        </p:spPr>
      </p:pic>
      <p:sp>
        <p:nvSpPr>
          <p:cNvPr id="1280" name="Google Shape;1280;p63"/>
          <p:cNvSpPr txBox="1"/>
          <p:nvPr>
            <p:ph idx="4294967295" type="subTitle"/>
          </p:nvPr>
        </p:nvSpPr>
        <p:spPr>
          <a:xfrm>
            <a:off x="415200" y="376875"/>
            <a:ext cx="6306900" cy="68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Use Sage to calculate eigenvalues</a:t>
            </a:r>
            <a:endParaRPr sz="2000"/>
          </a:p>
          <a:p>
            <a:pPr indent="0" lvl="0" marL="0" rtl="0" algn="l">
              <a:spcBef>
                <a:spcPts val="0"/>
              </a:spcBef>
              <a:spcAft>
                <a:spcPts val="1600"/>
              </a:spcAft>
              <a:buNone/>
            </a:pPr>
            <a:r>
              <a:t/>
            </a:r>
            <a:endParaRPr b="1"/>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4" name="Shape 1284"/>
        <p:cNvGrpSpPr/>
        <p:nvPr/>
      </p:nvGrpSpPr>
      <p:grpSpPr>
        <a:xfrm>
          <a:off x="0" y="0"/>
          <a:ext cx="0" cy="0"/>
          <a:chOff x="0" y="0"/>
          <a:chExt cx="0" cy="0"/>
        </a:xfrm>
      </p:grpSpPr>
      <p:sp>
        <p:nvSpPr>
          <p:cNvPr id="1285" name="Google Shape;1285;p64"/>
          <p:cNvSpPr txBox="1"/>
          <p:nvPr>
            <p:ph type="title"/>
          </p:nvPr>
        </p:nvSpPr>
        <p:spPr>
          <a:xfrm>
            <a:off x="1461425" y="1652175"/>
            <a:ext cx="6221100" cy="1143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BREAKOUT</a:t>
            </a:r>
            <a:endParaRPr/>
          </a:p>
        </p:txBody>
      </p:sp>
      <p:sp>
        <p:nvSpPr>
          <p:cNvPr id="1286" name="Google Shape;1286;p64"/>
          <p:cNvSpPr txBox="1"/>
          <p:nvPr>
            <p:ph idx="1" type="subTitle"/>
          </p:nvPr>
        </p:nvSpPr>
        <p:spPr>
          <a:xfrm>
            <a:off x="1461425" y="2994250"/>
            <a:ext cx="6221100" cy="497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Breakout into groups based on courses</a:t>
            </a:r>
            <a:endParaRPr/>
          </a:p>
          <a:p>
            <a:pPr indent="0" lvl="0" marL="0" rtl="0" algn="ctr">
              <a:spcBef>
                <a:spcPts val="0"/>
              </a:spcBef>
              <a:spcAft>
                <a:spcPts val="0"/>
              </a:spcAft>
              <a:buNone/>
            </a:pPr>
            <a:r>
              <a:rPr lang="en"/>
              <a:t>Statistics, Linear Algebra, Calculus</a:t>
            </a:r>
            <a:endParaRPr/>
          </a:p>
        </p:txBody>
      </p:sp>
      <p:pic>
        <p:nvPicPr>
          <p:cNvPr id="1287" name="Google Shape;1287;p64"/>
          <p:cNvPicPr preferRelativeResize="0"/>
          <p:nvPr/>
        </p:nvPicPr>
        <p:blipFill rotWithShape="1">
          <a:blip r:embed="rId3">
            <a:alphaModFix/>
          </a:blip>
          <a:srcRect b="10099" l="22497" r="50322" t="18675"/>
          <a:stretch/>
        </p:blipFill>
        <p:spPr>
          <a:xfrm flipH="1" rot="-1647689">
            <a:off x="6917895" y="3677850"/>
            <a:ext cx="241352" cy="754376"/>
          </a:xfrm>
          <a:prstGeom prst="rect">
            <a:avLst/>
          </a:prstGeom>
          <a:noFill/>
          <a:ln>
            <a:noFill/>
          </a:ln>
        </p:spPr>
      </p:pic>
      <p:sp>
        <p:nvSpPr>
          <p:cNvPr id="1288" name="Google Shape;1288;p64"/>
          <p:cNvSpPr/>
          <p:nvPr/>
        </p:nvSpPr>
        <p:spPr>
          <a:xfrm rot="-5400000">
            <a:off x="8388390" y="3590094"/>
            <a:ext cx="80175" cy="62325"/>
          </a:xfrm>
          <a:custGeom>
            <a:rect b="b" l="l" r="r" t="t"/>
            <a:pathLst>
              <a:path extrusionOk="0" h="2493" w="3207">
                <a:moveTo>
                  <a:pt x="2217" y="604"/>
                </a:moveTo>
                <a:cubicBezTo>
                  <a:pt x="2282" y="604"/>
                  <a:pt x="2355" y="619"/>
                  <a:pt x="2433" y="651"/>
                </a:cubicBezTo>
                <a:cubicBezTo>
                  <a:pt x="2693" y="759"/>
                  <a:pt x="2779" y="1068"/>
                  <a:pt x="2709" y="1320"/>
                </a:cubicBezTo>
                <a:cubicBezTo>
                  <a:pt x="2691" y="1261"/>
                  <a:pt x="2662" y="1202"/>
                  <a:pt x="2614" y="1143"/>
                </a:cubicBezTo>
                <a:cubicBezTo>
                  <a:pt x="2580" y="1102"/>
                  <a:pt x="2525" y="1079"/>
                  <a:pt x="2471" y="1079"/>
                </a:cubicBezTo>
                <a:cubicBezTo>
                  <a:pt x="2431" y="1079"/>
                  <a:pt x="2391" y="1091"/>
                  <a:pt x="2360" y="1120"/>
                </a:cubicBezTo>
                <a:cubicBezTo>
                  <a:pt x="2276" y="1199"/>
                  <a:pt x="2201" y="1245"/>
                  <a:pt x="2137" y="1245"/>
                </a:cubicBezTo>
                <a:cubicBezTo>
                  <a:pt x="2058" y="1245"/>
                  <a:pt x="1996" y="1175"/>
                  <a:pt x="1954" y="1012"/>
                </a:cubicBezTo>
                <a:cubicBezTo>
                  <a:pt x="1890" y="757"/>
                  <a:pt x="2011" y="604"/>
                  <a:pt x="2217" y="604"/>
                </a:cubicBezTo>
                <a:close/>
                <a:moveTo>
                  <a:pt x="1253" y="497"/>
                </a:moveTo>
                <a:lnTo>
                  <a:pt x="1253" y="497"/>
                </a:lnTo>
                <a:cubicBezTo>
                  <a:pt x="1240" y="533"/>
                  <a:pt x="1227" y="571"/>
                  <a:pt x="1217" y="610"/>
                </a:cubicBezTo>
                <a:cubicBezTo>
                  <a:pt x="1103" y="1040"/>
                  <a:pt x="1198" y="1564"/>
                  <a:pt x="1532" y="1842"/>
                </a:cubicBezTo>
                <a:cubicBezTo>
                  <a:pt x="1256" y="1803"/>
                  <a:pt x="991" y="1685"/>
                  <a:pt x="847" y="1459"/>
                </a:cubicBezTo>
                <a:cubicBezTo>
                  <a:pt x="559" y="1011"/>
                  <a:pt x="870" y="677"/>
                  <a:pt x="1253" y="497"/>
                </a:cubicBezTo>
                <a:close/>
                <a:moveTo>
                  <a:pt x="1984" y="1"/>
                </a:moveTo>
                <a:cubicBezTo>
                  <a:pt x="1763" y="1"/>
                  <a:pt x="1564" y="72"/>
                  <a:pt x="1418" y="228"/>
                </a:cubicBezTo>
                <a:cubicBezTo>
                  <a:pt x="1371" y="227"/>
                  <a:pt x="1324" y="226"/>
                  <a:pt x="1277" y="226"/>
                </a:cubicBezTo>
                <a:cubicBezTo>
                  <a:pt x="861" y="226"/>
                  <a:pt x="465" y="309"/>
                  <a:pt x="245" y="728"/>
                </a:cubicBezTo>
                <a:cubicBezTo>
                  <a:pt x="1" y="1191"/>
                  <a:pt x="165" y="1761"/>
                  <a:pt x="538" y="2103"/>
                </a:cubicBezTo>
                <a:cubicBezTo>
                  <a:pt x="825" y="2367"/>
                  <a:pt x="1210" y="2492"/>
                  <a:pt x="1597" y="2492"/>
                </a:cubicBezTo>
                <a:cubicBezTo>
                  <a:pt x="2319" y="2492"/>
                  <a:pt x="3045" y="2057"/>
                  <a:pt x="3144" y="1280"/>
                </a:cubicBezTo>
                <a:cubicBezTo>
                  <a:pt x="3207" y="781"/>
                  <a:pt x="2959" y="306"/>
                  <a:pt x="2486" y="109"/>
                </a:cubicBezTo>
                <a:cubicBezTo>
                  <a:pt x="2315" y="39"/>
                  <a:pt x="2144" y="1"/>
                  <a:pt x="19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64"/>
          <p:cNvSpPr/>
          <p:nvPr/>
        </p:nvSpPr>
        <p:spPr>
          <a:xfrm rot="-5400000">
            <a:off x="7591140" y="4150344"/>
            <a:ext cx="100000" cy="80250"/>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64"/>
          <p:cNvSpPr/>
          <p:nvPr/>
        </p:nvSpPr>
        <p:spPr>
          <a:xfrm rot="-5400000">
            <a:off x="7673740" y="3524119"/>
            <a:ext cx="75950" cy="60900"/>
          </a:xfrm>
          <a:custGeom>
            <a:rect b="b" l="l" r="r" t="t"/>
            <a:pathLst>
              <a:path extrusionOk="0" h="2436" w="3038">
                <a:moveTo>
                  <a:pt x="1683" y="660"/>
                </a:moveTo>
                <a:cubicBezTo>
                  <a:pt x="1733" y="660"/>
                  <a:pt x="1798" y="680"/>
                  <a:pt x="1878" y="728"/>
                </a:cubicBezTo>
                <a:cubicBezTo>
                  <a:pt x="1969" y="781"/>
                  <a:pt x="2081" y="886"/>
                  <a:pt x="2140" y="974"/>
                </a:cubicBezTo>
                <a:cubicBezTo>
                  <a:pt x="2180" y="1029"/>
                  <a:pt x="2213" y="1105"/>
                  <a:pt x="2237" y="1188"/>
                </a:cubicBezTo>
                <a:cubicBezTo>
                  <a:pt x="2181" y="1218"/>
                  <a:pt x="2116" y="1237"/>
                  <a:pt x="2050" y="1237"/>
                </a:cubicBezTo>
                <a:cubicBezTo>
                  <a:pt x="2037" y="1237"/>
                  <a:pt x="2024" y="1236"/>
                  <a:pt x="2011" y="1234"/>
                </a:cubicBezTo>
                <a:cubicBezTo>
                  <a:pt x="1878" y="1223"/>
                  <a:pt x="1730" y="1178"/>
                  <a:pt x="1638" y="1074"/>
                </a:cubicBezTo>
                <a:cubicBezTo>
                  <a:pt x="1514" y="933"/>
                  <a:pt x="1499" y="660"/>
                  <a:pt x="1683" y="660"/>
                </a:cubicBezTo>
                <a:close/>
                <a:moveTo>
                  <a:pt x="780" y="592"/>
                </a:moveTo>
                <a:lnTo>
                  <a:pt x="780" y="592"/>
                </a:lnTo>
                <a:cubicBezTo>
                  <a:pt x="687" y="732"/>
                  <a:pt x="634" y="892"/>
                  <a:pt x="649" y="1067"/>
                </a:cubicBezTo>
                <a:cubicBezTo>
                  <a:pt x="678" y="1431"/>
                  <a:pt x="888" y="1558"/>
                  <a:pt x="1144" y="1569"/>
                </a:cubicBezTo>
                <a:cubicBezTo>
                  <a:pt x="1268" y="1689"/>
                  <a:pt x="1411" y="1787"/>
                  <a:pt x="1556" y="1851"/>
                </a:cubicBezTo>
                <a:cubicBezTo>
                  <a:pt x="1517" y="1854"/>
                  <a:pt x="1481" y="1855"/>
                  <a:pt x="1450" y="1855"/>
                </a:cubicBezTo>
                <a:cubicBezTo>
                  <a:pt x="1448" y="1855"/>
                  <a:pt x="1446" y="1855"/>
                  <a:pt x="1444" y="1855"/>
                </a:cubicBezTo>
                <a:cubicBezTo>
                  <a:pt x="1119" y="1855"/>
                  <a:pt x="815" y="1728"/>
                  <a:pt x="647" y="1435"/>
                </a:cubicBezTo>
                <a:cubicBezTo>
                  <a:pt x="497" y="1173"/>
                  <a:pt x="505" y="746"/>
                  <a:pt x="780" y="592"/>
                </a:cubicBezTo>
                <a:close/>
                <a:moveTo>
                  <a:pt x="1945" y="0"/>
                </a:moveTo>
                <a:cubicBezTo>
                  <a:pt x="1816" y="0"/>
                  <a:pt x="1676" y="24"/>
                  <a:pt x="1536" y="68"/>
                </a:cubicBezTo>
                <a:cubicBezTo>
                  <a:pt x="1534" y="68"/>
                  <a:pt x="1531" y="68"/>
                  <a:pt x="1529" y="68"/>
                </a:cubicBezTo>
                <a:cubicBezTo>
                  <a:pt x="1348" y="68"/>
                  <a:pt x="1174" y="122"/>
                  <a:pt x="1035" y="242"/>
                </a:cubicBezTo>
                <a:cubicBezTo>
                  <a:pt x="984" y="235"/>
                  <a:pt x="935" y="232"/>
                  <a:pt x="887" y="232"/>
                </a:cubicBezTo>
                <a:cubicBezTo>
                  <a:pt x="419" y="232"/>
                  <a:pt x="70" y="568"/>
                  <a:pt x="40" y="1074"/>
                </a:cubicBezTo>
                <a:cubicBezTo>
                  <a:pt x="1" y="1702"/>
                  <a:pt x="470" y="2238"/>
                  <a:pt x="1060" y="2391"/>
                </a:cubicBezTo>
                <a:cubicBezTo>
                  <a:pt x="1176" y="2421"/>
                  <a:pt x="1299" y="2436"/>
                  <a:pt x="1424" y="2436"/>
                </a:cubicBezTo>
                <a:cubicBezTo>
                  <a:pt x="1906" y="2436"/>
                  <a:pt x="2424" y="2221"/>
                  <a:pt x="2700" y="1840"/>
                </a:cubicBezTo>
                <a:cubicBezTo>
                  <a:pt x="2800" y="1703"/>
                  <a:pt x="2848" y="1562"/>
                  <a:pt x="2860" y="1421"/>
                </a:cubicBezTo>
                <a:cubicBezTo>
                  <a:pt x="2910" y="1328"/>
                  <a:pt x="2946" y="1224"/>
                  <a:pt x="2961" y="1114"/>
                </a:cubicBezTo>
                <a:cubicBezTo>
                  <a:pt x="3038" y="563"/>
                  <a:pt x="2579" y="59"/>
                  <a:pt x="2043" y="5"/>
                </a:cubicBezTo>
                <a:cubicBezTo>
                  <a:pt x="2011" y="2"/>
                  <a:pt x="1978" y="0"/>
                  <a:pt x="19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64"/>
          <p:cNvSpPr/>
          <p:nvPr/>
        </p:nvSpPr>
        <p:spPr>
          <a:xfrm rot="-5400000">
            <a:off x="8868853" y="3564982"/>
            <a:ext cx="55575" cy="40500"/>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92" name="Google Shape;1292;p64"/>
          <p:cNvPicPr preferRelativeResize="0"/>
          <p:nvPr/>
        </p:nvPicPr>
        <p:blipFill rotWithShape="1">
          <a:blip r:embed="rId3">
            <a:alphaModFix/>
          </a:blip>
          <a:srcRect b="10099" l="22497" r="50322" t="18675"/>
          <a:stretch/>
        </p:blipFill>
        <p:spPr>
          <a:xfrm rot="7047689">
            <a:off x="955926" y="1525880"/>
            <a:ext cx="241352" cy="754376"/>
          </a:xfrm>
          <a:prstGeom prst="rect">
            <a:avLst/>
          </a:prstGeom>
          <a:noFill/>
          <a:ln>
            <a:noFill/>
          </a:ln>
        </p:spPr>
      </p:pic>
      <p:pic>
        <p:nvPicPr>
          <p:cNvPr id="1293" name="Google Shape;1293;p64"/>
          <p:cNvPicPr preferRelativeResize="0"/>
          <p:nvPr/>
        </p:nvPicPr>
        <p:blipFill>
          <a:blip r:embed="rId4">
            <a:alphaModFix/>
          </a:blip>
          <a:stretch>
            <a:fillRect/>
          </a:stretch>
        </p:blipFill>
        <p:spPr>
          <a:xfrm flipH="1" rot="8700617">
            <a:off x="35908" y="312087"/>
            <a:ext cx="505725" cy="1272387"/>
          </a:xfrm>
          <a:prstGeom prst="rect">
            <a:avLst/>
          </a:prstGeom>
          <a:noFill/>
          <a:ln>
            <a:noFill/>
          </a:ln>
        </p:spPr>
      </p:pic>
      <p:pic>
        <p:nvPicPr>
          <p:cNvPr id="1294" name="Google Shape;1294;p64"/>
          <p:cNvPicPr preferRelativeResize="0"/>
          <p:nvPr/>
        </p:nvPicPr>
        <p:blipFill rotWithShape="1">
          <a:blip r:embed="rId5">
            <a:alphaModFix/>
          </a:blip>
          <a:srcRect b="15569" l="0" r="0" t="15569"/>
          <a:stretch/>
        </p:blipFill>
        <p:spPr>
          <a:xfrm>
            <a:off x="-481792" y="198173"/>
            <a:ext cx="1943224" cy="876149"/>
          </a:xfrm>
          <a:prstGeom prst="rect">
            <a:avLst/>
          </a:prstGeom>
          <a:noFill/>
          <a:ln>
            <a:noFill/>
          </a:ln>
        </p:spPr>
      </p:pic>
      <p:pic>
        <p:nvPicPr>
          <p:cNvPr id="1295" name="Google Shape;1295;p64"/>
          <p:cNvPicPr preferRelativeResize="0"/>
          <p:nvPr/>
        </p:nvPicPr>
        <p:blipFill rotWithShape="1">
          <a:blip r:embed="rId6">
            <a:alphaModFix/>
          </a:blip>
          <a:srcRect b="3515" l="-7190" r="7190" t="10521"/>
          <a:stretch/>
        </p:blipFill>
        <p:spPr>
          <a:xfrm rot="-5400000">
            <a:off x="-358680" y="-989624"/>
            <a:ext cx="1286600" cy="1413074"/>
          </a:xfrm>
          <a:prstGeom prst="rect">
            <a:avLst/>
          </a:prstGeom>
          <a:noFill/>
          <a:ln>
            <a:noFill/>
          </a:ln>
        </p:spPr>
      </p:pic>
      <p:pic>
        <p:nvPicPr>
          <p:cNvPr id="1296" name="Google Shape;1296;p64"/>
          <p:cNvPicPr preferRelativeResize="0"/>
          <p:nvPr/>
        </p:nvPicPr>
        <p:blipFill>
          <a:blip r:embed="rId7">
            <a:alphaModFix/>
          </a:blip>
          <a:stretch>
            <a:fillRect/>
          </a:stretch>
        </p:blipFill>
        <p:spPr>
          <a:xfrm rot="-2699994">
            <a:off x="-458391" y="-385520"/>
            <a:ext cx="2004481" cy="768312"/>
          </a:xfrm>
          <a:prstGeom prst="rect">
            <a:avLst/>
          </a:prstGeom>
          <a:noFill/>
          <a:ln>
            <a:noFill/>
          </a:ln>
        </p:spPr>
      </p:pic>
      <p:pic>
        <p:nvPicPr>
          <p:cNvPr id="1297" name="Google Shape;1297;p64"/>
          <p:cNvPicPr preferRelativeResize="0"/>
          <p:nvPr/>
        </p:nvPicPr>
        <p:blipFill>
          <a:blip r:embed="rId8">
            <a:alphaModFix/>
          </a:blip>
          <a:stretch>
            <a:fillRect/>
          </a:stretch>
        </p:blipFill>
        <p:spPr>
          <a:xfrm flipH="1" rot="10800000">
            <a:off x="-382112" y="-220148"/>
            <a:ext cx="1882880" cy="1023256"/>
          </a:xfrm>
          <a:prstGeom prst="rect">
            <a:avLst/>
          </a:prstGeom>
          <a:noFill/>
          <a:ln>
            <a:noFill/>
          </a:ln>
        </p:spPr>
      </p:pic>
      <p:sp>
        <p:nvSpPr>
          <p:cNvPr id="1298" name="Google Shape;1298;p64"/>
          <p:cNvSpPr/>
          <p:nvPr/>
        </p:nvSpPr>
        <p:spPr>
          <a:xfrm flipH="1" rot="10800000">
            <a:off x="891170" y="1260375"/>
            <a:ext cx="100000" cy="80250"/>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64"/>
          <p:cNvSpPr/>
          <p:nvPr/>
        </p:nvSpPr>
        <p:spPr>
          <a:xfrm flipH="1" rot="10800000">
            <a:off x="1539095" y="1199475"/>
            <a:ext cx="75950" cy="60900"/>
          </a:xfrm>
          <a:custGeom>
            <a:rect b="b" l="l" r="r" t="t"/>
            <a:pathLst>
              <a:path extrusionOk="0" h="2436" w="3038">
                <a:moveTo>
                  <a:pt x="1683" y="660"/>
                </a:moveTo>
                <a:cubicBezTo>
                  <a:pt x="1733" y="660"/>
                  <a:pt x="1798" y="680"/>
                  <a:pt x="1878" y="728"/>
                </a:cubicBezTo>
                <a:cubicBezTo>
                  <a:pt x="1969" y="781"/>
                  <a:pt x="2081" y="886"/>
                  <a:pt x="2140" y="974"/>
                </a:cubicBezTo>
                <a:cubicBezTo>
                  <a:pt x="2180" y="1029"/>
                  <a:pt x="2213" y="1105"/>
                  <a:pt x="2237" y="1188"/>
                </a:cubicBezTo>
                <a:cubicBezTo>
                  <a:pt x="2181" y="1218"/>
                  <a:pt x="2116" y="1237"/>
                  <a:pt x="2050" y="1237"/>
                </a:cubicBezTo>
                <a:cubicBezTo>
                  <a:pt x="2037" y="1237"/>
                  <a:pt x="2024" y="1236"/>
                  <a:pt x="2011" y="1234"/>
                </a:cubicBezTo>
                <a:cubicBezTo>
                  <a:pt x="1878" y="1223"/>
                  <a:pt x="1730" y="1178"/>
                  <a:pt x="1638" y="1074"/>
                </a:cubicBezTo>
                <a:cubicBezTo>
                  <a:pt x="1514" y="933"/>
                  <a:pt x="1499" y="660"/>
                  <a:pt x="1683" y="660"/>
                </a:cubicBezTo>
                <a:close/>
                <a:moveTo>
                  <a:pt x="780" y="592"/>
                </a:moveTo>
                <a:lnTo>
                  <a:pt x="780" y="592"/>
                </a:lnTo>
                <a:cubicBezTo>
                  <a:pt x="687" y="732"/>
                  <a:pt x="634" y="892"/>
                  <a:pt x="649" y="1067"/>
                </a:cubicBezTo>
                <a:cubicBezTo>
                  <a:pt x="678" y="1431"/>
                  <a:pt x="888" y="1558"/>
                  <a:pt x="1144" y="1569"/>
                </a:cubicBezTo>
                <a:cubicBezTo>
                  <a:pt x="1268" y="1689"/>
                  <a:pt x="1411" y="1787"/>
                  <a:pt x="1556" y="1851"/>
                </a:cubicBezTo>
                <a:cubicBezTo>
                  <a:pt x="1517" y="1854"/>
                  <a:pt x="1481" y="1855"/>
                  <a:pt x="1450" y="1855"/>
                </a:cubicBezTo>
                <a:cubicBezTo>
                  <a:pt x="1448" y="1855"/>
                  <a:pt x="1446" y="1855"/>
                  <a:pt x="1444" y="1855"/>
                </a:cubicBezTo>
                <a:cubicBezTo>
                  <a:pt x="1119" y="1855"/>
                  <a:pt x="815" y="1728"/>
                  <a:pt x="647" y="1435"/>
                </a:cubicBezTo>
                <a:cubicBezTo>
                  <a:pt x="497" y="1173"/>
                  <a:pt x="505" y="746"/>
                  <a:pt x="780" y="592"/>
                </a:cubicBezTo>
                <a:close/>
                <a:moveTo>
                  <a:pt x="1945" y="0"/>
                </a:moveTo>
                <a:cubicBezTo>
                  <a:pt x="1816" y="0"/>
                  <a:pt x="1676" y="24"/>
                  <a:pt x="1536" y="68"/>
                </a:cubicBezTo>
                <a:cubicBezTo>
                  <a:pt x="1534" y="68"/>
                  <a:pt x="1531" y="68"/>
                  <a:pt x="1529" y="68"/>
                </a:cubicBezTo>
                <a:cubicBezTo>
                  <a:pt x="1348" y="68"/>
                  <a:pt x="1174" y="122"/>
                  <a:pt x="1035" y="242"/>
                </a:cubicBezTo>
                <a:cubicBezTo>
                  <a:pt x="984" y="235"/>
                  <a:pt x="935" y="232"/>
                  <a:pt x="887" y="232"/>
                </a:cubicBezTo>
                <a:cubicBezTo>
                  <a:pt x="419" y="232"/>
                  <a:pt x="70" y="568"/>
                  <a:pt x="40" y="1074"/>
                </a:cubicBezTo>
                <a:cubicBezTo>
                  <a:pt x="1" y="1702"/>
                  <a:pt x="470" y="2238"/>
                  <a:pt x="1060" y="2391"/>
                </a:cubicBezTo>
                <a:cubicBezTo>
                  <a:pt x="1176" y="2421"/>
                  <a:pt x="1299" y="2436"/>
                  <a:pt x="1424" y="2436"/>
                </a:cubicBezTo>
                <a:cubicBezTo>
                  <a:pt x="1906" y="2436"/>
                  <a:pt x="2424" y="2221"/>
                  <a:pt x="2700" y="1840"/>
                </a:cubicBezTo>
                <a:cubicBezTo>
                  <a:pt x="2800" y="1703"/>
                  <a:pt x="2848" y="1562"/>
                  <a:pt x="2860" y="1421"/>
                </a:cubicBezTo>
                <a:cubicBezTo>
                  <a:pt x="2910" y="1328"/>
                  <a:pt x="2946" y="1224"/>
                  <a:pt x="2961" y="1114"/>
                </a:cubicBezTo>
                <a:cubicBezTo>
                  <a:pt x="3038" y="563"/>
                  <a:pt x="2579" y="59"/>
                  <a:pt x="2043" y="5"/>
                </a:cubicBezTo>
                <a:cubicBezTo>
                  <a:pt x="2011" y="2"/>
                  <a:pt x="1978" y="0"/>
                  <a:pt x="19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64"/>
          <p:cNvSpPr/>
          <p:nvPr/>
        </p:nvSpPr>
        <p:spPr>
          <a:xfrm flipH="1" rot="10800000">
            <a:off x="1518620" y="24750"/>
            <a:ext cx="55575" cy="40500"/>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01" name="Google Shape;1301;p64"/>
          <p:cNvPicPr preferRelativeResize="0"/>
          <p:nvPr/>
        </p:nvPicPr>
        <p:blipFill rotWithShape="1">
          <a:blip r:embed="rId3">
            <a:alphaModFix/>
          </a:blip>
          <a:srcRect b="10099" l="22497" r="50322" t="18675"/>
          <a:stretch/>
        </p:blipFill>
        <p:spPr>
          <a:xfrm rot="4937477">
            <a:off x="1884350" y="431603"/>
            <a:ext cx="241351" cy="754379"/>
          </a:xfrm>
          <a:prstGeom prst="rect">
            <a:avLst/>
          </a:prstGeom>
          <a:noFill/>
          <a:ln>
            <a:noFill/>
          </a:ln>
        </p:spPr>
      </p:pic>
      <p:pic>
        <p:nvPicPr>
          <p:cNvPr id="1302" name="Google Shape;1302;p64"/>
          <p:cNvPicPr preferRelativeResize="0"/>
          <p:nvPr/>
        </p:nvPicPr>
        <p:blipFill rotWithShape="1">
          <a:blip r:embed="rId3">
            <a:alphaModFix/>
          </a:blip>
          <a:srcRect b="10099" l="22497" r="50322" t="18675"/>
          <a:stretch/>
        </p:blipFill>
        <p:spPr>
          <a:xfrm>
            <a:off x="7962675" y="2639390"/>
            <a:ext cx="241350" cy="754381"/>
          </a:xfrm>
          <a:prstGeom prst="rect">
            <a:avLst/>
          </a:prstGeom>
          <a:noFill/>
          <a:ln>
            <a:noFill/>
          </a:ln>
        </p:spPr>
      </p:pic>
      <p:cxnSp>
        <p:nvCxnSpPr>
          <p:cNvPr id="1303" name="Google Shape;1303;p64"/>
          <p:cNvCxnSpPr/>
          <p:nvPr/>
        </p:nvCxnSpPr>
        <p:spPr>
          <a:xfrm>
            <a:off x="2333050" y="2847038"/>
            <a:ext cx="4477800" cy="0"/>
          </a:xfrm>
          <a:prstGeom prst="straightConnector1">
            <a:avLst/>
          </a:prstGeom>
          <a:noFill/>
          <a:ln cap="flat" cmpd="sng" w="19050">
            <a:solidFill>
              <a:schemeClr val="dk1"/>
            </a:solidFill>
            <a:prstDash val="solid"/>
            <a:round/>
            <a:headEnd len="med" w="med" type="none"/>
            <a:tailEnd len="med" w="med" type="none"/>
          </a:ln>
        </p:spPr>
      </p:cxnSp>
      <p:grpSp>
        <p:nvGrpSpPr>
          <p:cNvPr id="1304" name="Google Shape;1304;p64"/>
          <p:cNvGrpSpPr/>
          <p:nvPr/>
        </p:nvGrpSpPr>
        <p:grpSpPr>
          <a:xfrm>
            <a:off x="7268233" y="3531258"/>
            <a:ext cx="2596179" cy="2005974"/>
            <a:chOff x="7268233" y="3531258"/>
            <a:chExt cx="2596179" cy="2005974"/>
          </a:xfrm>
        </p:grpSpPr>
        <p:pic>
          <p:nvPicPr>
            <p:cNvPr id="1305" name="Google Shape;1305;p64"/>
            <p:cNvPicPr preferRelativeResize="0"/>
            <p:nvPr/>
          </p:nvPicPr>
          <p:blipFill>
            <a:blip r:embed="rId4">
              <a:alphaModFix/>
            </a:blip>
            <a:stretch>
              <a:fillRect/>
            </a:stretch>
          </p:blipFill>
          <p:spPr>
            <a:xfrm rot="-3300617">
              <a:off x="7681575" y="4130476"/>
              <a:ext cx="505725" cy="1272387"/>
            </a:xfrm>
            <a:prstGeom prst="rect">
              <a:avLst/>
            </a:prstGeom>
            <a:noFill/>
            <a:ln>
              <a:noFill/>
            </a:ln>
          </p:spPr>
        </p:pic>
        <p:pic>
          <p:nvPicPr>
            <p:cNvPr id="1306" name="Google Shape;1306;p64"/>
            <p:cNvPicPr preferRelativeResize="0"/>
            <p:nvPr/>
          </p:nvPicPr>
          <p:blipFill rotWithShape="1">
            <a:blip r:embed="rId5">
              <a:alphaModFix/>
            </a:blip>
            <a:srcRect b="15569" l="0" r="0" t="15569"/>
            <a:stretch/>
          </p:blipFill>
          <p:spPr>
            <a:xfrm flipH="1" rot="5400000">
              <a:off x="7274859" y="4127545"/>
              <a:ext cx="1943224" cy="876149"/>
            </a:xfrm>
            <a:prstGeom prst="rect">
              <a:avLst/>
            </a:prstGeom>
            <a:noFill/>
            <a:ln>
              <a:noFill/>
            </a:ln>
          </p:spPr>
        </p:pic>
        <p:pic>
          <p:nvPicPr>
            <p:cNvPr id="1307" name="Google Shape;1307;p64"/>
            <p:cNvPicPr preferRelativeResize="0"/>
            <p:nvPr/>
          </p:nvPicPr>
          <p:blipFill rotWithShape="1">
            <a:blip r:embed="rId6">
              <a:alphaModFix/>
            </a:blip>
            <a:srcRect b="3515" l="-7190" r="7190" t="10521"/>
            <a:stretch/>
          </p:blipFill>
          <p:spPr>
            <a:xfrm flipH="1" rot="10800000">
              <a:off x="8522506" y="4064283"/>
              <a:ext cx="1286600" cy="1413074"/>
            </a:xfrm>
            <a:prstGeom prst="rect">
              <a:avLst/>
            </a:prstGeom>
            <a:noFill/>
            <a:ln>
              <a:noFill/>
            </a:ln>
          </p:spPr>
        </p:pic>
        <p:pic>
          <p:nvPicPr>
            <p:cNvPr id="1308" name="Google Shape;1308;p64"/>
            <p:cNvPicPr preferRelativeResize="0"/>
            <p:nvPr/>
          </p:nvPicPr>
          <p:blipFill>
            <a:blip r:embed="rId7">
              <a:alphaModFix/>
            </a:blip>
            <a:stretch>
              <a:fillRect/>
            </a:stretch>
          </p:blipFill>
          <p:spPr>
            <a:xfrm flipH="1" rot="8099994">
              <a:off x="7881842" y="4127434"/>
              <a:ext cx="2004481" cy="768312"/>
            </a:xfrm>
            <a:prstGeom prst="rect">
              <a:avLst/>
            </a:prstGeom>
            <a:noFill/>
            <a:ln>
              <a:noFill/>
            </a:ln>
          </p:spPr>
        </p:pic>
        <p:pic>
          <p:nvPicPr>
            <p:cNvPr id="1309" name="Google Shape;1309;p64"/>
            <p:cNvPicPr preferRelativeResize="0"/>
            <p:nvPr/>
          </p:nvPicPr>
          <p:blipFill>
            <a:blip r:embed="rId8">
              <a:alphaModFix/>
            </a:blip>
            <a:stretch>
              <a:fillRect/>
            </a:stretch>
          </p:blipFill>
          <p:spPr>
            <a:xfrm rot="-5400000">
              <a:off x="7649798" y="3984483"/>
              <a:ext cx="1882880" cy="1023256"/>
            </a:xfrm>
            <a:prstGeom prst="rect">
              <a:avLst/>
            </a:prstGeom>
            <a:noFill/>
            <a:ln>
              <a:noFill/>
            </a:ln>
          </p:spPr>
        </p:pic>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3" name="Shape 1313"/>
        <p:cNvGrpSpPr/>
        <p:nvPr/>
      </p:nvGrpSpPr>
      <p:grpSpPr>
        <a:xfrm>
          <a:off x="0" y="0"/>
          <a:ext cx="0" cy="0"/>
          <a:chOff x="0" y="0"/>
          <a:chExt cx="0" cy="0"/>
        </a:xfrm>
      </p:grpSpPr>
      <p:pic>
        <p:nvPicPr>
          <p:cNvPr id="1314" name="Google Shape;1314;p65"/>
          <p:cNvPicPr preferRelativeResize="0"/>
          <p:nvPr/>
        </p:nvPicPr>
        <p:blipFill rotWithShape="1">
          <a:blip r:embed="rId3">
            <a:alphaModFix/>
          </a:blip>
          <a:srcRect b="10099" l="22497" r="50322" t="18675"/>
          <a:stretch/>
        </p:blipFill>
        <p:spPr>
          <a:xfrm rot="2307659">
            <a:off x="5130763" y="1924011"/>
            <a:ext cx="350036" cy="1094077"/>
          </a:xfrm>
          <a:prstGeom prst="rect">
            <a:avLst/>
          </a:prstGeom>
          <a:noFill/>
          <a:ln>
            <a:noFill/>
          </a:ln>
        </p:spPr>
      </p:pic>
      <p:pic>
        <p:nvPicPr>
          <p:cNvPr id="1315" name="Google Shape;1315;p65"/>
          <p:cNvPicPr preferRelativeResize="0"/>
          <p:nvPr/>
        </p:nvPicPr>
        <p:blipFill rotWithShape="1">
          <a:blip r:embed="rId3">
            <a:alphaModFix/>
          </a:blip>
          <a:srcRect b="10099" l="22497" r="50322" t="18675"/>
          <a:stretch/>
        </p:blipFill>
        <p:spPr>
          <a:xfrm flipH="1" rot="-3345775">
            <a:off x="3682964" y="3067010"/>
            <a:ext cx="350034" cy="1094078"/>
          </a:xfrm>
          <a:prstGeom prst="rect">
            <a:avLst/>
          </a:prstGeom>
          <a:noFill/>
          <a:ln>
            <a:noFill/>
          </a:ln>
        </p:spPr>
      </p:pic>
      <p:sp>
        <p:nvSpPr>
          <p:cNvPr id="1316" name="Google Shape;1316;p65"/>
          <p:cNvSpPr txBox="1"/>
          <p:nvPr>
            <p:ph type="title"/>
          </p:nvPr>
        </p:nvSpPr>
        <p:spPr>
          <a:xfrm>
            <a:off x="2074800" y="498325"/>
            <a:ext cx="4994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BREAKOUT QUESTIONS</a:t>
            </a:r>
            <a:endParaRPr/>
          </a:p>
        </p:txBody>
      </p:sp>
      <p:pic>
        <p:nvPicPr>
          <p:cNvPr id="1317" name="Google Shape;1317;p65"/>
          <p:cNvPicPr preferRelativeResize="0"/>
          <p:nvPr/>
        </p:nvPicPr>
        <p:blipFill rotWithShape="1">
          <a:blip r:embed="rId3">
            <a:alphaModFix/>
          </a:blip>
          <a:srcRect b="10099" l="22497" r="50322" t="18675"/>
          <a:stretch/>
        </p:blipFill>
        <p:spPr>
          <a:xfrm rot="3345775">
            <a:off x="5359364" y="3524210"/>
            <a:ext cx="350034" cy="1094078"/>
          </a:xfrm>
          <a:prstGeom prst="rect">
            <a:avLst/>
          </a:prstGeom>
          <a:noFill/>
          <a:ln>
            <a:noFill/>
          </a:ln>
        </p:spPr>
      </p:pic>
      <p:pic>
        <p:nvPicPr>
          <p:cNvPr id="1318" name="Google Shape;1318;p65"/>
          <p:cNvPicPr preferRelativeResize="0"/>
          <p:nvPr/>
        </p:nvPicPr>
        <p:blipFill rotWithShape="1">
          <a:blip r:embed="rId4">
            <a:alphaModFix/>
          </a:blip>
          <a:srcRect b="14265" l="0" r="12380" t="27028"/>
          <a:stretch/>
        </p:blipFill>
        <p:spPr>
          <a:xfrm>
            <a:off x="3404489" y="2625600"/>
            <a:ext cx="2338198" cy="1745700"/>
          </a:xfrm>
          <a:prstGeom prst="rect">
            <a:avLst/>
          </a:prstGeom>
          <a:noFill/>
          <a:ln>
            <a:noFill/>
          </a:ln>
        </p:spPr>
      </p:pic>
      <p:sp>
        <p:nvSpPr>
          <p:cNvPr id="1319" name="Google Shape;1319;p65"/>
          <p:cNvSpPr/>
          <p:nvPr/>
        </p:nvSpPr>
        <p:spPr>
          <a:xfrm>
            <a:off x="3863537" y="2344363"/>
            <a:ext cx="120720" cy="96878"/>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65"/>
          <p:cNvSpPr/>
          <p:nvPr/>
        </p:nvSpPr>
        <p:spPr>
          <a:xfrm>
            <a:off x="4922377" y="2081045"/>
            <a:ext cx="120720" cy="96878"/>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65"/>
          <p:cNvSpPr/>
          <p:nvPr/>
        </p:nvSpPr>
        <p:spPr>
          <a:xfrm>
            <a:off x="4949195" y="2405373"/>
            <a:ext cx="67090" cy="48892"/>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22" name="Google Shape;1322;p65"/>
          <p:cNvCxnSpPr/>
          <p:nvPr/>
        </p:nvCxnSpPr>
        <p:spPr>
          <a:xfrm>
            <a:off x="3213838" y="4371300"/>
            <a:ext cx="2719500" cy="0"/>
          </a:xfrm>
          <a:prstGeom prst="straightConnector1">
            <a:avLst/>
          </a:prstGeom>
          <a:noFill/>
          <a:ln cap="flat" cmpd="sng" w="19050">
            <a:solidFill>
              <a:schemeClr val="dk1"/>
            </a:solidFill>
            <a:prstDash val="solid"/>
            <a:round/>
            <a:headEnd len="med" w="med" type="none"/>
            <a:tailEnd len="med" w="med" type="none"/>
          </a:ln>
        </p:spPr>
      </p:cxnSp>
      <p:sp>
        <p:nvSpPr>
          <p:cNvPr id="1323" name="Google Shape;1323;p65"/>
          <p:cNvSpPr txBox="1"/>
          <p:nvPr/>
        </p:nvSpPr>
        <p:spPr>
          <a:xfrm>
            <a:off x="717763" y="1790325"/>
            <a:ext cx="2045400" cy="7905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a:solidFill>
                  <a:schemeClr val="dk1"/>
                </a:solidFill>
                <a:latin typeface="Albert Sans"/>
                <a:ea typeface="Albert Sans"/>
                <a:cs typeface="Albert Sans"/>
                <a:sym typeface="Albert Sans"/>
              </a:rPr>
              <a:t>What should our larger community be doing?</a:t>
            </a:r>
            <a:endParaRPr>
              <a:solidFill>
                <a:srgbClr val="4A5C47"/>
              </a:solidFill>
              <a:latin typeface="Albert Sans"/>
              <a:ea typeface="Albert Sans"/>
              <a:cs typeface="Albert Sans"/>
              <a:sym typeface="Albert Sans"/>
            </a:endParaRPr>
          </a:p>
        </p:txBody>
      </p:sp>
      <p:sp>
        <p:nvSpPr>
          <p:cNvPr id="1324" name="Google Shape;1324;p65"/>
          <p:cNvSpPr txBox="1"/>
          <p:nvPr/>
        </p:nvSpPr>
        <p:spPr>
          <a:xfrm>
            <a:off x="6380825" y="1790325"/>
            <a:ext cx="2338200" cy="790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Albert Sans"/>
                <a:ea typeface="Albert Sans"/>
                <a:cs typeface="Albert Sans"/>
                <a:sym typeface="Albert Sans"/>
              </a:rPr>
              <a:t>Would you be willing to include sustainability in your class?</a:t>
            </a:r>
            <a:endParaRPr>
              <a:solidFill>
                <a:srgbClr val="4A5C47"/>
              </a:solidFill>
              <a:latin typeface="Albert Sans"/>
              <a:ea typeface="Albert Sans"/>
              <a:cs typeface="Albert Sans"/>
              <a:sym typeface="Albert Sans"/>
            </a:endParaRPr>
          </a:p>
        </p:txBody>
      </p:sp>
      <p:sp>
        <p:nvSpPr>
          <p:cNvPr id="1325" name="Google Shape;1325;p65"/>
          <p:cNvSpPr txBox="1"/>
          <p:nvPr/>
        </p:nvSpPr>
        <p:spPr>
          <a:xfrm>
            <a:off x="717763" y="3421275"/>
            <a:ext cx="2045400" cy="7905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a:solidFill>
                  <a:schemeClr val="dk1"/>
                </a:solidFill>
                <a:latin typeface="Albert Sans"/>
                <a:ea typeface="Albert Sans"/>
                <a:cs typeface="Albert Sans"/>
                <a:sym typeface="Albert Sans"/>
              </a:rPr>
              <a:t>What ideas can you see yourself including in your course?</a:t>
            </a:r>
            <a:endParaRPr>
              <a:solidFill>
                <a:srgbClr val="4A5C47"/>
              </a:solidFill>
              <a:latin typeface="Albert Sans"/>
              <a:ea typeface="Albert Sans"/>
              <a:cs typeface="Albert Sans"/>
              <a:sym typeface="Albert Sans"/>
            </a:endParaRPr>
          </a:p>
        </p:txBody>
      </p:sp>
      <p:sp>
        <p:nvSpPr>
          <p:cNvPr id="1326" name="Google Shape;1326;p65"/>
          <p:cNvSpPr txBox="1"/>
          <p:nvPr/>
        </p:nvSpPr>
        <p:spPr>
          <a:xfrm>
            <a:off x="6380824" y="3421275"/>
            <a:ext cx="2246100" cy="790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4A5C47"/>
                </a:solidFill>
                <a:latin typeface="Albert Sans"/>
                <a:ea typeface="Albert Sans"/>
                <a:cs typeface="Albert Sans"/>
                <a:sym typeface="Albert Sans"/>
              </a:rPr>
              <a:t>Do you have any ideas of your own for sustainability-related math questions?</a:t>
            </a:r>
            <a:endParaRPr>
              <a:solidFill>
                <a:srgbClr val="4A5C47"/>
              </a:solidFill>
              <a:latin typeface="Albert Sans"/>
              <a:ea typeface="Albert Sans"/>
              <a:cs typeface="Albert Sans"/>
              <a:sym typeface="Albert Sans"/>
            </a:endParaRPr>
          </a:p>
        </p:txBody>
      </p:sp>
      <p:sp>
        <p:nvSpPr>
          <p:cNvPr id="1327" name="Google Shape;1327;p65"/>
          <p:cNvSpPr txBox="1"/>
          <p:nvPr/>
        </p:nvSpPr>
        <p:spPr>
          <a:xfrm>
            <a:off x="717763" y="1456900"/>
            <a:ext cx="2045400" cy="536100"/>
          </a:xfrm>
          <a:prstGeom prst="rect">
            <a:avLst/>
          </a:prstGeom>
          <a:noFill/>
          <a:ln>
            <a:noFill/>
          </a:ln>
        </p:spPr>
        <p:txBody>
          <a:bodyPr anchorCtr="0" anchor="b" bIns="91425" lIns="91425" spcFirstLastPara="1" rIns="91425" wrap="square" tIns="91425">
            <a:noAutofit/>
          </a:bodyPr>
          <a:lstStyle/>
          <a:p>
            <a:pPr indent="0" lvl="0" marL="0" rtl="0" algn="r">
              <a:lnSpc>
                <a:spcPct val="115000"/>
              </a:lnSpc>
              <a:spcBef>
                <a:spcPts val="0"/>
              </a:spcBef>
              <a:spcAft>
                <a:spcPts val="0"/>
              </a:spcAft>
              <a:buNone/>
            </a:pPr>
            <a:r>
              <a:rPr lang="en" sz="2000">
                <a:solidFill>
                  <a:srgbClr val="4A5C47"/>
                </a:solidFill>
                <a:latin typeface="Fraunces SemiBold"/>
                <a:ea typeface="Fraunces SemiBold"/>
                <a:cs typeface="Fraunces SemiBold"/>
                <a:sym typeface="Fraunces SemiBold"/>
              </a:rPr>
              <a:t>Community</a:t>
            </a:r>
            <a:endParaRPr sz="2000">
              <a:solidFill>
                <a:srgbClr val="4A5C47"/>
              </a:solidFill>
              <a:latin typeface="Fraunces SemiBold"/>
              <a:ea typeface="Fraunces SemiBold"/>
              <a:cs typeface="Fraunces SemiBold"/>
              <a:sym typeface="Fraunces SemiBold"/>
            </a:endParaRPr>
          </a:p>
        </p:txBody>
      </p:sp>
      <p:sp>
        <p:nvSpPr>
          <p:cNvPr id="1328" name="Google Shape;1328;p65"/>
          <p:cNvSpPr txBox="1"/>
          <p:nvPr/>
        </p:nvSpPr>
        <p:spPr>
          <a:xfrm>
            <a:off x="6380837" y="1456900"/>
            <a:ext cx="2045400" cy="5361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4A5C47"/>
                </a:solidFill>
                <a:latin typeface="Fraunces SemiBold"/>
                <a:ea typeface="Fraunces SemiBold"/>
                <a:cs typeface="Fraunces SemiBold"/>
                <a:sym typeface="Fraunces SemiBold"/>
              </a:rPr>
              <a:t>Inclusion</a:t>
            </a:r>
            <a:endParaRPr sz="2000">
              <a:solidFill>
                <a:srgbClr val="4A5C47"/>
              </a:solidFill>
              <a:latin typeface="Fraunces SemiBold"/>
              <a:ea typeface="Fraunces SemiBold"/>
              <a:cs typeface="Fraunces SemiBold"/>
              <a:sym typeface="Fraunces SemiBold"/>
            </a:endParaRPr>
          </a:p>
        </p:txBody>
      </p:sp>
      <p:sp>
        <p:nvSpPr>
          <p:cNvPr id="1329" name="Google Shape;1329;p65"/>
          <p:cNvSpPr txBox="1"/>
          <p:nvPr/>
        </p:nvSpPr>
        <p:spPr>
          <a:xfrm>
            <a:off x="717763" y="3087676"/>
            <a:ext cx="2045400" cy="536100"/>
          </a:xfrm>
          <a:prstGeom prst="rect">
            <a:avLst/>
          </a:prstGeom>
          <a:noFill/>
          <a:ln>
            <a:noFill/>
          </a:ln>
        </p:spPr>
        <p:txBody>
          <a:bodyPr anchorCtr="0" anchor="b" bIns="91425" lIns="91425" spcFirstLastPara="1" rIns="91425" wrap="square" tIns="91425">
            <a:noAutofit/>
          </a:bodyPr>
          <a:lstStyle/>
          <a:p>
            <a:pPr indent="0" lvl="0" marL="0" rtl="0" algn="r">
              <a:lnSpc>
                <a:spcPct val="115000"/>
              </a:lnSpc>
              <a:spcBef>
                <a:spcPts val="0"/>
              </a:spcBef>
              <a:spcAft>
                <a:spcPts val="0"/>
              </a:spcAft>
              <a:buNone/>
            </a:pPr>
            <a:r>
              <a:rPr lang="en" sz="2000">
                <a:solidFill>
                  <a:srgbClr val="4A5C47"/>
                </a:solidFill>
                <a:latin typeface="Fraunces SemiBold"/>
                <a:ea typeface="Fraunces SemiBold"/>
                <a:cs typeface="Fraunces SemiBold"/>
                <a:sym typeface="Fraunces SemiBold"/>
              </a:rPr>
              <a:t>Ideas</a:t>
            </a:r>
            <a:endParaRPr sz="2000">
              <a:solidFill>
                <a:srgbClr val="4A5C47"/>
              </a:solidFill>
              <a:latin typeface="Fraunces SemiBold"/>
              <a:ea typeface="Fraunces SemiBold"/>
              <a:cs typeface="Fraunces SemiBold"/>
              <a:sym typeface="Fraunces SemiBold"/>
            </a:endParaRPr>
          </a:p>
        </p:txBody>
      </p:sp>
      <p:sp>
        <p:nvSpPr>
          <p:cNvPr id="1330" name="Google Shape;1330;p65"/>
          <p:cNvSpPr txBox="1"/>
          <p:nvPr/>
        </p:nvSpPr>
        <p:spPr>
          <a:xfrm>
            <a:off x="6380836" y="3087676"/>
            <a:ext cx="2045400" cy="5361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4A5C47"/>
                </a:solidFill>
                <a:latin typeface="Fraunces SemiBold"/>
                <a:ea typeface="Fraunces SemiBold"/>
                <a:cs typeface="Fraunces SemiBold"/>
                <a:sym typeface="Fraunces SemiBold"/>
              </a:rPr>
              <a:t>Brainstorm</a:t>
            </a:r>
            <a:endParaRPr sz="2000">
              <a:solidFill>
                <a:srgbClr val="4A5C47"/>
              </a:solidFill>
              <a:latin typeface="Fraunces SemiBold"/>
              <a:ea typeface="Fraunces SemiBold"/>
              <a:cs typeface="Fraunces SemiBold"/>
              <a:sym typeface="Fraunces SemiBold"/>
            </a:endParaRPr>
          </a:p>
        </p:txBody>
      </p:sp>
      <p:sp>
        <p:nvSpPr>
          <p:cNvPr id="1331" name="Google Shape;1331;p65"/>
          <p:cNvSpPr/>
          <p:nvPr/>
        </p:nvSpPr>
        <p:spPr>
          <a:xfrm>
            <a:off x="3865538" y="2783100"/>
            <a:ext cx="116700" cy="116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32" name="Google Shape;1332;p65"/>
          <p:cNvCxnSpPr>
            <a:stCxn id="1327" idx="3"/>
            <a:endCxn id="1331" idx="2"/>
          </p:cNvCxnSpPr>
          <p:nvPr/>
        </p:nvCxnSpPr>
        <p:spPr>
          <a:xfrm>
            <a:off x="2763163" y="1724950"/>
            <a:ext cx="1102500" cy="1116600"/>
          </a:xfrm>
          <a:prstGeom prst="bentConnector3">
            <a:avLst>
              <a:gd fmla="val 49994" name="adj1"/>
            </a:avLst>
          </a:prstGeom>
          <a:noFill/>
          <a:ln cap="flat" cmpd="sng" w="19050">
            <a:solidFill>
              <a:schemeClr val="dk1"/>
            </a:solidFill>
            <a:prstDash val="solid"/>
            <a:round/>
            <a:headEnd len="med" w="med" type="none"/>
            <a:tailEnd len="med" w="med" type="none"/>
          </a:ln>
        </p:spPr>
      </p:cxnSp>
      <p:sp>
        <p:nvSpPr>
          <p:cNvPr id="1333" name="Google Shape;1333;p65"/>
          <p:cNvSpPr/>
          <p:nvPr/>
        </p:nvSpPr>
        <p:spPr>
          <a:xfrm>
            <a:off x="4134588" y="3717600"/>
            <a:ext cx="116700" cy="116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34" name="Google Shape;1334;p65"/>
          <p:cNvCxnSpPr>
            <a:stCxn id="1329" idx="3"/>
            <a:endCxn id="1333" idx="2"/>
          </p:cNvCxnSpPr>
          <p:nvPr/>
        </p:nvCxnSpPr>
        <p:spPr>
          <a:xfrm>
            <a:off x="2763163" y="3355726"/>
            <a:ext cx="1371300" cy="420300"/>
          </a:xfrm>
          <a:prstGeom prst="bentConnector3">
            <a:avLst>
              <a:gd fmla="val 50005" name="adj1"/>
            </a:avLst>
          </a:prstGeom>
          <a:noFill/>
          <a:ln cap="flat" cmpd="sng" w="19050">
            <a:solidFill>
              <a:schemeClr val="dk1"/>
            </a:solidFill>
            <a:prstDash val="solid"/>
            <a:round/>
            <a:headEnd len="med" w="med" type="none"/>
            <a:tailEnd len="med" w="med" type="none"/>
          </a:ln>
        </p:spPr>
      </p:cxnSp>
      <p:sp>
        <p:nvSpPr>
          <p:cNvPr id="1335" name="Google Shape;1335;p65"/>
          <p:cNvSpPr/>
          <p:nvPr/>
        </p:nvSpPr>
        <p:spPr>
          <a:xfrm>
            <a:off x="5301888" y="3213150"/>
            <a:ext cx="116700" cy="116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65"/>
          <p:cNvSpPr/>
          <p:nvPr/>
        </p:nvSpPr>
        <p:spPr>
          <a:xfrm>
            <a:off x="5029288" y="4112375"/>
            <a:ext cx="116700" cy="116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37" name="Google Shape;1337;p65"/>
          <p:cNvCxnSpPr>
            <a:stCxn id="1336" idx="6"/>
            <a:endCxn id="1330" idx="1"/>
          </p:cNvCxnSpPr>
          <p:nvPr/>
        </p:nvCxnSpPr>
        <p:spPr>
          <a:xfrm flipH="1" rot="10800000">
            <a:off x="5145988" y="3355625"/>
            <a:ext cx="1234800" cy="815100"/>
          </a:xfrm>
          <a:prstGeom prst="bentConnector3">
            <a:avLst>
              <a:gd fmla="val 50002" name="adj1"/>
            </a:avLst>
          </a:prstGeom>
          <a:noFill/>
          <a:ln cap="flat" cmpd="sng" w="19050">
            <a:solidFill>
              <a:schemeClr val="dk1"/>
            </a:solidFill>
            <a:prstDash val="solid"/>
            <a:round/>
            <a:headEnd len="med" w="med" type="none"/>
            <a:tailEnd len="med" w="med" type="none"/>
          </a:ln>
        </p:spPr>
      </p:cxnSp>
      <p:cxnSp>
        <p:nvCxnSpPr>
          <p:cNvPr id="1338" name="Google Shape;1338;p65"/>
          <p:cNvCxnSpPr>
            <a:stCxn id="1335" idx="0"/>
            <a:endCxn id="1328" idx="1"/>
          </p:cNvCxnSpPr>
          <p:nvPr/>
        </p:nvCxnSpPr>
        <p:spPr>
          <a:xfrm rot="-5400000">
            <a:off x="5126388" y="1958700"/>
            <a:ext cx="1488300" cy="1020600"/>
          </a:xfrm>
          <a:prstGeom prst="bentConnector2">
            <a:avLst/>
          </a:prstGeom>
          <a:noFill/>
          <a:ln cap="flat" cmpd="sng" w="19050">
            <a:solidFill>
              <a:schemeClr val="dk1"/>
            </a:solidFill>
            <a:prstDash val="solid"/>
            <a:round/>
            <a:headEnd len="med" w="med" type="none"/>
            <a:tailEnd len="med" w="med" type="none"/>
          </a:ln>
        </p:spPr>
      </p:cxnSp>
      <p:sp>
        <p:nvSpPr>
          <p:cNvPr id="1339" name="Google Shape;1339;p65"/>
          <p:cNvSpPr/>
          <p:nvPr/>
        </p:nvSpPr>
        <p:spPr>
          <a:xfrm>
            <a:off x="4279845" y="2444561"/>
            <a:ext cx="67090" cy="48892"/>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65"/>
          <p:cNvSpPr/>
          <p:nvPr/>
        </p:nvSpPr>
        <p:spPr>
          <a:xfrm>
            <a:off x="5715970" y="2734211"/>
            <a:ext cx="67090" cy="48892"/>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65"/>
          <p:cNvSpPr/>
          <p:nvPr/>
        </p:nvSpPr>
        <p:spPr>
          <a:xfrm>
            <a:off x="4579408" y="1992998"/>
            <a:ext cx="67090" cy="48892"/>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5" name="Shape 1345"/>
        <p:cNvGrpSpPr/>
        <p:nvPr/>
      </p:nvGrpSpPr>
      <p:grpSpPr>
        <a:xfrm>
          <a:off x="0" y="0"/>
          <a:ext cx="0" cy="0"/>
          <a:chOff x="0" y="0"/>
          <a:chExt cx="0" cy="0"/>
        </a:xfrm>
      </p:grpSpPr>
      <p:sp>
        <p:nvSpPr>
          <p:cNvPr id="1346" name="Google Shape;1346;p66"/>
          <p:cNvSpPr txBox="1"/>
          <p:nvPr>
            <p:ph type="title"/>
          </p:nvPr>
        </p:nvSpPr>
        <p:spPr>
          <a:xfrm>
            <a:off x="713249" y="539500"/>
            <a:ext cx="4751400" cy="1058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Thank You</a:t>
            </a:r>
            <a:endParaRPr/>
          </a:p>
        </p:txBody>
      </p:sp>
      <p:sp>
        <p:nvSpPr>
          <p:cNvPr id="1347" name="Google Shape;1347;p66"/>
          <p:cNvSpPr txBox="1"/>
          <p:nvPr>
            <p:ph idx="1" type="subTitle"/>
          </p:nvPr>
        </p:nvSpPr>
        <p:spPr>
          <a:xfrm>
            <a:off x="713225" y="1598200"/>
            <a:ext cx="4213200" cy="122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Fraunces SemiBold"/>
                <a:ea typeface="Fraunces SemiBold"/>
                <a:cs typeface="Fraunces SemiBold"/>
                <a:sym typeface="Fraunces SemiBold"/>
              </a:rPr>
              <a:t>Do you have any questions?</a:t>
            </a:r>
            <a:endParaRPr sz="1800">
              <a:latin typeface="Fraunces SemiBold"/>
              <a:ea typeface="Fraunces SemiBold"/>
              <a:cs typeface="Fraunces SemiBold"/>
              <a:sym typeface="Fraunces SemiBold"/>
            </a:endParaRPr>
          </a:p>
          <a:p>
            <a:pPr indent="0" lvl="0" marL="0" rtl="0" algn="l">
              <a:spcBef>
                <a:spcPts val="0"/>
              </a:spcBef>
              <a:spcAft>
                <a:spcPts val="0"/>
              </a:spcAft>
              <a:buNone/>
            </a:pPr>
            <a:r>
              <a:rPr lang="en"/>
              <a:t>Come talk to me after the talk!</a:t>
            </a:r>
            <a:endParaRPr/>
          </a:p>
          <a:p>
            <a:pPr indent="0" lvl="0" marL="0" rtl="0" algn="l">
              <a:spcBef>
                <a:spcPts val="0"/>
              </a:spcBef>
              <a:spcAft>
                <a:spcPts val="0"/>
              </a:spcAft>
              <a:buNone/>
            </a:pPr>
            <a:r>
              <a:rPr lang="en"/>
              <a:t>Or shoot me an email at: </a:t>
            </a:r>
            <a:endParaRPr/>
          </a:p>
          <a:p>
            <a:pPr indent="0" lvl="0" marL="0" rtl="0" algn="l">
              <a:spcBef>
                <a:spcPts val="0"/>
              </a:spcBef>
              <a:spcAft>
                <a:spcPts val="0"/>
              </a:spcAft>
              <a:buNone/>
            </a:pPr>
            <a:r>
              <a:rPr lang="en" u="sng">
                <a:solidFill>
                  <a:schemeClr val="hlink"/>
                </a:solidFill>
                <a:hlinkClick r:id="rId3"/>
              </a:rPr>
              <a:t>sjones@santarosa.edu</a:t>
            </a:r>
            <a:endParaRPr/>
          </a:p>
          <a:p>
            <a:pPr indent="0" lvl="0" marL="0" rtl="0" algn="l">
              <a:spcBef>
                <a:spcPts val="0"/>
              </a:spcBef>
              <a:spcAft>
                <a:spcPts val="0"/>
              </a:spcAft>
              <a:buNone/>
            </a:pPr>
            <a:r>
              <a:t/>
            </a:r>
            <a:endParaRPr/>
          </a:p>
        </p:txBody>
      </p:sp>
      <p:sp>
        <p:nvSpPr>
          <p:cNvPr id="1348" name="Google Shape;1348;p66"/>
          <p:cNvSpPr txBox="1"/>
          <p:nvPr/>
        </p:nvSpPr>
        <p:spPr>
          <a:xfrm>
            <a:off x="713225" y="4271975"/>
            <a:ext cx="3731700" cy="26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Lato"/>
                <a:ea typeface="Lato"/>
                <a:cs typeface="Lato"/>
                <a:sym typeface="Lato"/>
              </a:rPr>
              <a:t>Please keep this slide for attribution</a:t>
            </a:r>
            <a:endParaRPr sz="1200">
              <a:solidFill>
                <a:schemeClr val="dk1"/>
              </a:solidFill>
              <a:latin typeface="Lato"/>
              <a:ea typeface="Lato"/>
              <a:cs typeface="Lato"/>
              <a:sym typeface="Lato"/>
            </a:endParaRPr>
          </a:p>
        </p:txBody>
      </p:sp>
      <p:grpSp>
        <p:nvGrpSpPr>
          <p:cNvPr id="1349" name="Google Shape;1349;p66"/>
          <p:cNvGrpSpPr/>
          <p:nvPr/>
        </p:nvGrpSpPr>
        <p:grpSpPr>
          <a:xfrm>
            <a:off x="823172" y="2954237"/>
            <a:ext cx="387681" cy="387661"/>
            <a:chOff x="266768" y="1721375"/>
            <a:chExt cx="397907" cy="397887"/>
          </a:xfrm>
        </p:grpSpPr>
        <p:sp>
          <p:nvSpPr>
            <p:cNvPr id="1350" name="Google Shape;1350;p66"/>
            <p:cNvSpPr/>
            <p:nvPr/>
          </p:nvSpPr>
          <p:spPr>
            <a:xfrm>
              <a:off x="454843" y="1791037"/>
              <a:ext cx="136218" cy="328222"/>
            </a:xfrm>
            <a:custGeom>
              <a:rect b="b" l="l" r="r" t="t"/>
              <a:pathLst>
                <a:path extrusionOk="0" h="15727" w="6527">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66"/>
            <p:cNvSpPr/>
            <p:nvPr/>
          </p:nvSpPr>
          <p:spPr>
            <a:xfrm>
              <a:off x="266768" y="1721375"/>
              <a:ext cx="397907" cy="397887"/>
            </a:xfrm>
            <a:custGeom>
              <a:rect b="b" l="l" r="r" t="t"/>
              <a:pathLst>
                <a:path extrusionOk="0" h="19065" w="19066">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2" name="Google Shape;1352;p66"/>
          <p:cNvGrpSpPr/>
          <p:nvPr/>
        </p:nvGrpSpPr>
        <p:grpSpPr>
          <a:xfrm>
            <a:off x="1958067" y="2954000"/>
            <a:ext cx="387661" cy="387661"/>
            <a:chOff x="1379798" y="1723250"/>
            <a:chExt cx="397887" cy="397887"/>
          </a:xfrm>
        </p:grpSpPr>
        <p:sp>
          <p:nvSpPr>
            <p:cNvPr id="1353" name="Google Shape;1353;p66"/>
            <p:cNvSpPr/>
            <p:nvPr/>
          </p:nvSpPr>
          <p:spPr>
            <a:xfrm>
              <a:off x="1462169" y="1793977"/>
              <a:ext cx="23354" cy="23312"/>
            </a:xfrm>
            <a:custGeom>
              <a:rect b="b" l="l" r="r" t="t"/>
              <a:pathLst>
                <a:path extrusionOk="0" h="1117" w="1119">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66"/>
            <p:cNvSpPr/>
            <p:nvPr/>
          </p:nvSpPr>
          <p:spPr>
            <a:xfrm>
              <a:off x="1379798" y="1723250"/>
              <a:ext cx="397887" cy="397887"/>
            </a:xfrm>
            <a:custGeom>
              <a:rect b="b" l="l" r="r" t="t"/>
              <a:pathLst>
                <a:path extrusionOk="0" h="19065" w="19065">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66"/>
            <p:cNvSpPr/>
            <p:nvPr/>
          </p:nvSpPr>
          <p:spPr>
            <a:xfrm>
              <a:off x="1555413" y="1886846"/>
              <a:ext cx="139912" cy="163558"/>
            </a:xfrm>
            <a:custGeom>
              <a:rect b="b" l="l" r="r" t="t"/>
              <a:pathLst>
                <a:path extrusionOk="0" h="7837" w="6704">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66"/>
            <p:cNvSpPr/>
            <p:nvPr/>
          </p:nvSpPr>
          <p:spPr>
            <a:xfrm>
              <a:off x="1462169" y="1887200"/>
              <a:ext cx="23354" cy="163203"/>
            </a:xfrm>
            <a:custGeom>
              <a:rect b="b" l="l" r="r" t="t"/>
              <a:pathLst>
                <a:path extrusionOk="0" h="7820" w="1119">
                  <a:moveTo>
                    <a:pt x="0" y="0"/>
                  </a:moveTo>
                  <a:lnTo>
                    <a:pt x="0" y="7819"/>
                  </a:lnTo>
                  <a:lnTo>
                    <a:pt x="1118" y="7819"/>
                  </a:lnTo>
                  <a:lnTo>
                    <a:pt x="11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7" name="Google Shape;1357;p66"/>
          <p:cNvGrpSpPr/>
          <p:nvPr/>
        </p:nvGrpSpPr>
        <p:grpSpPr>
          <a:xfrm>
            <a:off x="1390640" y="2954119"/>
            <a:ext cx="387641" cy="387661"/>
            <a:chOff x="864491" y="1723250"/>
            <a:chExt cx="397866" cy="397887"/>
          </a:xfrm>
        </p:grpSpPr>
        <p:sp>
          <p:nvSpPr>
            <p:cNvPr id="1358" name="Google Shape;1358;p66"/>
            <p:cNvSpPr/>
            <p:nvPr/>
          </p:nvSpPr>
          <p:spPr>
            <a:xfrm>
              <a:off x="935197" y="1793977"/>
              <a:ext cx="256451" cy="256430"/>
            </a:xfrm>
            <a:custGeom>
              <a:rect b="b" l="l" r="r" t="t"/>
              <a:pathLst>
                <a:path extrusionOk="0" h="12287" w="12288">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66"/>
            <p:cNvSpPr/>
            <p:nvPr/>
          </p:nvSpPr>
          <p:spPr>
            <a:xfrm>
              <a:off x="1005109" y="1863910"/>
              <a:ext cx="116622" cy="116559"/>
            </a:xfrm>
            <a:custGeom>
              <a:rect b="b" l="l" r="r" t="t"/>
              <a:pathLst>
                <a:path extrusionOk="0" h="5585" w="5588">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66"/>
            <p:cNvSpPr/>
            <p:nvPr/>
          </p:nvSpPr>
          <p:spPr>
            <a:xfrm>
              <a:off x="864491" y="1723250"/>
              <a:ext cx="397866" cy="397887"/>
            </a:xfrm>
            <a:custGeom>
              <a:rect b="b" l="l" r="r" t="t"/>
              <a:pathLst>
                <a:path extrusionOk="0" h="19065" w="19064">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361" name="Google Shape;1361;p66"/>
          <p:cNvCxnSpPr/>
          <p:nvPr/>
        </p:nvCxnSpPr>
        <p:spPr>
          <a:xfrm>
            <a:off x="808582" y="1549025"/>
            <a:ext cx="3056700" cy="0"/>
          </a:xfrm>
          <a:prstGeom prst="straightConnector1">
            <a:avLst/>
          </a:prstGeom>
          <a:noFill/>
          <a:ln cap="flat" cmpd="sng" w="19050">
            <a:solidFill>
              <a:schemeClr val="dk1"/>
            </a:solidFill>
            <a:prstDash val="solid"/>
            <a:round/>
            <a:headEnd len="med" w="med" type="none"/>
            <a:tailEnd len="med" w="med" type="none"/>
          </a:ln>
        </p:spPr>
      </p:cxnSp>
      <p:pic>
        <p:nvPicPr>
          <p:cNvPr id="1362" name="Google Shape;1362;p66"/>
          <p:cNvPicPr preferRelativeResize="0"/>
          <p:nvPr/>
        </p:nvPicPr>
        <p:blipFill rotWithShape="1">
          <a:blip r:embed="rId4">
            <a:alphaModFix/>
          </a:blip>
          <a:srcRect b="17853" l="0" r="0" t="21646"/>
          <a:stretch/>
        </p:blipFill>
        <p:spPr>
          <a:xfrm rot="-6597711">
            <a:off x="4515530" y="3275231"/>
            <a:ext cx="2345895" cy="929345"/>
          </a:xfrm>
          <a:prstGeom prst="rect">
            <a:avLst/>
          </a:prstGeom>
          <a:noFill/>
          <a:ln>
            <a:noFill/>
          </a:ln>
        </p:spPr>
      </p:pic>
      <p:pic>
        <p:nvPicPr>
          <p:cNvPr id="1363" name="Google Shape;1363;p66"/>
          <p:cNvPicPr preferRelativeResize="0"/>
          <p:nvPr/>
        </p:nvPicPr>
        <p:blipFill>
          <a:blip r:embed="rId5">
            <a:alphaModFix/>
          </a:blip>
          <a:stretch>
            <a:fillRect/>
          </a:stretch>
        </p:blipFill>
        <p:spPr>
          <a:xfrm rot="1544465">
            <a:off x="7517575" y="1893431"/>
            <a:ext cx="610521" cy="1536048"/>
          </a:xfrm>
          <a:prstGeom prst="rect">
            <a:avLst/>
          </a:prstGeom>
          <a:noFill/>
          <a:ln>
            <a:noFill/>
          </a:ln>
        </p:spPr>
      </p:pic>
      <p:pic>
        <p:nvPicPr>
          <p:cNvPr id="1364" name="Google Shape;1364;p66"/>
          <p:cNvPicPr preferRelativeResize="0"/>
          <p:nvPr/>
        </p:nvPicPr>
        <p:blipFill>
          <a:blip r:embed="rId6">
            <a:alphaModFix/>
          </a:blip>
          <a:stretch>
            <a:fillRect/>
          </a:stretch>
        </p:blipFill>
        <p:spPr>
          <a:xfrm rot="-5146667">
            <a:off x="6597695" y="3049964"/>
            <a:ext cx="2419844" cy="927520"/>
          </a:xfrm>
          <a:prstGeom prst="rect">
            <a:avLst/>
          </a:prstGeom>
          <a:noFill/>
          <a:ln>
            <a:noFill/>
          </a:ln>
        </p:spPr>
      </p:pic>
      <p:pic>
        <p:nvPicPr>
          <p:cNvPr id="1365" name="Google Shape;1365;p66"/>
          <p:cNvPicPr preferRelativeResize="0"/>
          <p:nvPr/>
        </p:nvPicPr>
        <p:blipFill rotWithShape="1">
          <a:blip r:embed="rId7">
            <a:alphaModFix/>
          </a:blip>
          <a:srcRect b="0" l="9362" r="0" t="0"/>
          <a:stretch/>
        </p:blipFill>
        <p:spPr>
          <a:xfrm rot="1093954">
            <a:off x="5268880" y="2618752"/>
            <a:ext cx="1732773" cy="1944926"/>
          </a:xfrm>
          <a:prstGeom prst="rect">
            <a:avLst/>
          </a:prstGeom>
          <a:noFill/>
          <a:ln>
            <a:noFill/>
          </a:ln>
        </p:spPr>
      </p:pic>
      <p:pic>
        <p:nvPicPr>
          <p:cNvPr id="1366" name="Google Shape;1366;p66"/>
          <p:cNvPicPr preferRelativeResize="0"/>
          <p:nvPr/>
        </p:nvPicPr>
        <p:blipFill rotWithShape="1">
          <a:blip r:embed="rId8">
            <a:alphaModFix/>
          </a:blip>
          <a:srcRect b="10099" l="22497" r="50322" t="18675"/>
          <a:stretch/>
        </p:blipFill>
        <p:spPr>
          <a:xfrm rot="3345775">
            <a:off x="7567576" y="3765510"/>
            <a:ext cx="350034" cy="1094078"/>
          </a:xfrm>
          <a:prstGeom prst="rect">
            <a:avLst/>
          </a:prstGeom>
          <a:noFill/>
          <a:ln>
            <a:noFill/>
          </a:ln>
        </p:spPr>
      </p:pic>
      <p:pic>
        <p:nvPicPr>
          <p:cNvPr id="1367" name="Google Shape;1367;p66"/>
          <p:cNvPicPr preferRelativeResize="0"/>
          <p:nvPr/>
        </p:nvPicPr>
        <p:blipFill rotWithShape="1">
          <a:blip r:embed="rId9">
            <a:alphaModFix/>
          </a:blip>
          <a:srcRect b="14264" l="0" r="12380" t="-1616"/>
          <a:stretch/>
        </p:blipFill>
        <p:spPr>
          <a:xfrm>
            <a:off x="5655786" y="2015025"/>
            <a:ext cx="2338198" cy="2597576"/>
          </a:xfrm>
          <a:prstGeom prst="rect">
            <a:avLst/>
          </a:prstGeom>
          <a:noFill/>
          <a:ln>
            <a:noFill/>
          </a:ln>
        </p:spPr>
      </p:pic>
      <p:sp>
        <p:nvSpPr>
          <p:cNvPr id="1368" name="Google Shape;1368;p66"/>
          <p:cNvSpPr/>
          <p:nvPr/>
        </p:nvSpPr>
        <p:spPr>
          <a:xfrm>
            <a:off x="5742587" y="2447113"/>
            <a:ext cx="120720" cy="96878"/>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66"/>
          <p:cNvSpPr/>
          <p:nvPr/>
        </p:nvSpPr>
        <p:spPr>
          <a:xfrm>
            <a:off x="6334002" y="1811507"/>
            <a:ext cx="120720" cy="96878"/>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66"/>
          <p:cNvSpPr/>
          <p:nvPr/>
        </p:nvSpPr>
        <p:spPr>
          <a:xfrm>
            <a:off x="5970920" y="1972336"/>
            <a:ext cx="67090" cy="48892"/>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71" name="Google Shape;1371;p66"/>
          <p:cNvCxnSpPr/>
          <p:nvPr/>
        </p:nvCxnSpPr>
        <p:spPr>
          <a:xfrm>
            <a:off x="4682186" y="4612600"/>
            <a:ext cx="3731700" cy="0"/>
          </a:xfrm>
          <a:prstGeom prst="straightConnector1">
            <a:avLst/>
          </a:prstGeom>
          <a:noFill/>
          <a:ln cap="flat" cmpd="sng" w="19050">
            <a:solidFill>
              <a:schemeClr val="dk1"/>
            </a:solidFill>
            <a:prstDash val="solid"/>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pic>
        <p:nvPicPr>
          <p:cNvPr id="804" name="Google Shape;804;p33"/>
          <p:cNvPicPr preferRelativeResize="0"/>
          <p:nvPr/>
        </p:nvPicPr>
        <p:blipFill rotWithShape="1">
          <a:blip r:embed="rId3">
            <a:alphaModFix/>
          </a:blip>
          <a:srcRect b="0" l="0" r="0" t="0"/>
          <a:stretch/>
        </p:blipFill>
        <p:spPr>
          <a:xfrm>
            <a:off x="1545475" y="548863"/>
            <a:ext cx="6053050" cy="40457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pic>
        <p:nvPicPr>
          <p:cNvPr id="809" name="Google Shape;809;p34"/>
          <p:cNvPicPr preferRelativeResize="0"/>
          <p:nvPr>
            <p:ph idx="2" type="pic"/>
          </p:nvPr>
        </p:nvPicPr>
        <p:blipFill rotWithShape="1">
          <a:blip r:embed="rId3">
            <a:alphaModFix amt="81000"/>
          </a:blip>
          <a:srcRect b="10836" l="0" r="0" t="4768"/>
          <a:stretch/>
        </p:blipFill>
        <p:spPr>
          <a:xfrm>
            <a:off x="0" y="0"/>
            <a:ext cx="9144005" cy="5143500"/>
          </a:xfrm>
          <a:prstGeom prst="rect">
            <a:avLst/>
          </a:prstGeom>
        </p:spPr>
      </p:pic>
      <p:sp>
        <p:nvSpPr>
          <p:cNvPr id="810" name="Google Shape;810;p34"/>
          <p:cNvSpPr txBox="1"/>
          <p:nvPr>
            <p:ph type="title"/>
          </p:nvPr>
        </p:nvSpPr>
        <p:spPr>
          <a:xfrm>
            <a:off x="391550" y="350463"/>
            <a:ext cx="2734500" cy="105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Sonoma County Picture</a:t>
            </a:r>
            <a:endParaRPr/>
          </a:p>
        </p:txBody>
      </p:sp>
      <p:sp>
        <p:nvSpPr>
          <p:cNvPr id="811" name="Google Shape;811;p34"/>
          <p:cNvSpPr txBox="1"/>
          <p:nvPr>
            <p:ph idx="4294967295" type="subTitle"/>
          </p:nvPr>
        </p:nvSpPr>
        <p:spPr>
          <a:xfrm flipH="1">
            <a:off x="851850" y="3659600"/>
            <a:ext cx="7440300" cy="1194300"/>
          </a:xfrm>
          <a:prstGeom prst="rect">
            <a:avLst/>
          </a:prstGeom>
          <a:solidFill>
            <a:schemeClr val="dk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rPr>
              <a:t>Sonoma County is experiencing the adverse </a:t>
            </a:r>
            <a:r>
              <a:rPr lang="en">
                <a:solidFill>
                  <a:schemeClr val="accent6"/>
                </a:solidFill>
              </a:rPr>
              <a:t>effects</a:t>
            </a:r>
            <a:r>
              <a:rPr lang="en">
                <a:solidFill>
                  <a:schemeClr val="accent6"/>
                </a:solidFill>
              </a:rPr>
              <a:t> of climate change first hand.</a:t>
            </a:r>
            <a:endParaRPr>
              <a:solidFill>
                <a:schemeClr val="accent6"/>
              </a:solidFill>
            </a:endParaRPr>
          </a:p>
          <a:p>
            <a:pPr indent="-317500" lvl="0" marL="457200" rtl="0" algn="l">
              <a:spcBef>
                <a:spcPts val="0"/>
              </a:spcBef>
              <a:spcAft>
                <a:spcPts val="0"/>
              </a:spcAft>
              <a:buClr>
                <a:schemeClr val="accent6"/>
              </a:buClr>
              <a:buSzPts val="1400"/>
              <a:buChar char="●"/>
            </a:pPr>
            <a:r>
              <a:rPr lang="en">
                <a:solidFill>
                  <a:schemeClr val="accent6"/>
                </a:solidFill>
              </a:rPr>
              <a:t>2 major wildfires and 1 large flood in between is exactly the projected drought-flood cycle of a changing climate</a:t>
            </a:r>
            <a:endParaRPr>
              <a:solidFill>
                <a:schemeClr val="accent6"/>
              </a:solidFill>
            </a:endParaRPr>
          </a:p>
          <a:p>
            <a:pPr indent="-317500" lvl="0" marL="457200" rtl="0" algn="l">
              <a:spcBef>
                <a:spcPts val="0"/>
              </a:spcBef>
              <a:spcAft>
                <a:spcPts val="0"/>
              </a:spcAft>
              <a:buClr>
                <a:schemeClr val="accent6"/>
              </a:buClr>
              <a:buSzPts val="1400"/>
              <a:buChar char="●"/>
            </a:pPr>
            <a:r>
              <a:rPr lang="en">
                <a:solidFill>
                  <a:schemeClr val="accent6"/>
                </a:solidFill>
              </a:rPr>
              <a:t>SRJC has an active sustainability committee with extensive student </a:t>
            </a:r>
            <a:r>
              <a:rPr lang="en">
                <a:solidFill>
                  <a:schemeClr val="accent6"/>
                </a:solidFill>
              </a:rPr>
              <a:t>engagement</a:t>
            </a:r>
            <a:endParaRPr>
              <a:solidFill>
                <a:schemeClr val="accent6"/>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35"/>
          <p:cNvSpPr txBox="1"/>
          <p:nvPr>
            <p:ph idx="1" type="subTitle"/>
          </p:nvPr>
        </p:nvSpPr>
        <p:spPr>
          <a:xfrm>
            <a:off x="6065775" y="2595125"/>
            <a:ext cx="2627700" cy="2260800"/>
          </a:xfrm>
          <a:prstGeom prst="rect">
            <a:avLst/>
          </a:prstGeom>
        </p:spPr>
        <p:txBody>
          <a:bodyPr anchorCtr="0" anchor="t" bIns="91425" lIns="91425" spcFirstLastPara="1" rIns="91425" wrap="square" tIns="91425">
            <a:noAutofit/>
          </a:bodyPr>
          <a:lstStyle/>
          <a:p>
            <a:pPr indent="-203200" lvl="0" marL="171450" rtl="0" algn="l">
              <a:spcBef>
                <a:spcPts val="0"/>
              </a:spcBef>
              <a:spcAft>
                <a:spcPts val="0"/>
              </a:spcAft>
              <a:buSzPts val="1400"/>
              <a:buChar char="●"/>
            </a:pPr>
            <a:r>
              <a:rPr lang="en"/>
              <a:t>Increase student bike ridership to 10% for majority of commutes by 2030 + Bike Bridge</a:t>
            </a:r>
            <a:endParaRPr/>
          </a:p>
          <a:p>
            <a:pPr indent="-203200" lvl="0" marL="171450" rtl="0" algn="l">
              <a:spcBef>
                <a:spcPts val="0"/>
              </a:spcBef>
              <a:spcAft>
                <a:spcPts val="0"/>
              </a:spcAft>
              <a:buSzPts val="1400"/>
              <a:buChar char="●"/>
            </a:pPr>
            <a:r>
              <a:rPr lang="en"/>
              <a:t>Support and expand </a:t>
            </a:r>
            <a:r>
              <a:rPr b="1" lang="en"/>
              <a:t>Any Lane Any Time, SMART EcoPass, SRJC Carpool Pass, </a:t>
            </a:r>
            <a:r>
              <a:rPr lang="en"/>
              <a:t>and </a:t>
            </a:r>
            <a:r>
              <a:rPr b="1" lang="en"/>
              <a:t>Clipper Baypass</a:t>
            </a:r>
            <a:endParaRPr b="1"/>
          </a:p>
        </p:txBody>
      </p:sp>
      <p:sp>
        <p:nvSpPr>
          <p:cNvPr id="817" name="Google Shape;817;p35"/>
          <p:cNvSpPr txBox="1"/>
          <p:nvPr>
            <p:ph idx="4" type="subTitle"/>
          </p:nvPr>
        </p:nvSpPr>
        <p:spPr>
          <a:xfrm>
            <a:off x="6063225" y="1822525"/>
            <a:ext cx="2627700" cy="772500"/>
          </a:xfrm>
          <a:prstGeom prst="rect">
            <a:avLst/>
          </a:prstGeom>
        </p:spPr>
        <p:txBody>
          <a:bodyPr anchorCtr="0" anchor="b" bIns="91425" lIns="91425" spcFirstLastPara="1" rIns="91425" wrap="square" tIns="91425">
            <a:noAutofit/>
          </a:bodyPr>
          <a:lstStyle/>
          <a:p>
            <a:pPr indent="0" lvl="0" marL="0" rtl="0" algn="ctr">
              <a:lnSpc>
                <a:spcPct val="100000"/>
              </a:lnSpc>
              <a:spcBef>
                <a:spcPts val="0"/>
              </a:spcBef>
              <a:spcAft>
                <a:spcPts val="0"/>
              </a:spcAft>
              <a:buNone/>
            </a:pPr>
            <a:r>
              <a:rPr lang="en"/>
              <a:t>Transportation &amp; Access</a:t>
            </a:r>
            <a:endParaRPr/>
          </a:p>
        </p:txBody>
      </p:sp>
      <p:sp>
        <p:nvSpPr>
          <p:cNvPr id="818" name="Google Shape;818;p35"/>
          <p:cNvSpPr txBox="1"/>
          <p:nvPr>
            <p:ph type="title"/>
          </p:nvPr>
        </p:nvSpPr>
        <p:spPr>
          <a:xfrm>
            <a:off x="464100" y="3033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Goals: Five Spheres</a:t>
            </a:r>
            <a:endParaRPr/>
          </a:p>
        </p:txBody>
      </p:sp>
      <p:sp>
        <p:nvSpPr>
          <p:cNvPr id="819" name="Google Shape;819;p35"/>
          <p:cNvSpPr txBox="1"/>
          <p:nvPr>
            <p:ph idx="4" type="subTitle"/>
          </p:nvPr>
        </p:nvSpPr>
        <p:spPr>
          <a:xfrm>
            <a:off x="266825" y="1822525"/>
            <a:ext cx="3695400" cy="458400"/>
          </a:xfrm>
          <a:prstGeom prst="rect">
            <a:avLst/>
          </a:prstGeom>
        </p:spPr>
        <p:txBody>
          <a:bodyPr anchorCtr="0" anchor="b" bIns="91425" lIns="91425" spcFirstLastPara="1" rIns="91425" wrap="square" tIns="91425">
            <a:noAutofit/>
          </a:bodyPr>
          <a:lstStyle/>
          <a:p>
            <a:pPr indent="0" lvl="0" marL="0" rtl="0" algn="ctr">
              <a:lnSpc>
                <a:spcPct val="100000"/>
              </a:lnSpc>
              <a:spcBef>
                <a:spcPts val="0"/>
              </a:spcBef>
              <a:spcAft>
                <a:spcPts val="0"/>
              </a:spcAft>
              <a:buNone/>
            </a:pPr>
            <a:r>
              <a:rPr lang="en"/>
              <a:t>Education &amp; Culture</a:t>
            </a:r>
            <a:endParaRPr/>
          </a:p>
        </p:txBody>
      </p:sp>
      <p:sp>
        <p:nvSpPr>
          <p:cNvPr id="820" name="Google Shape;820;p35"/>
          <p:cNvSpPr txBox="1"/>
          <p:nvPr>
            <p:ph idx="4294967295" type="title"/>
          </p:nvPr>
        </p:nvSpPr>
        <p:spPr>
          <a:xfrm>
            <a:off x="1751500" y="1040863"/>
            <a:ext cx="733200" cy="616800"/>
          </a:xfrm>
          <a:prstGeom prst="rect">
            <a:avLst/>
          </a:prstGeom>
          <a:solidFill>
            <a:schemeClr val="dk1"/>
          </a:solidFill>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lt1"/>
                </a:solidFill>
              </a:rPr>
              <a:t>01</a:t>
            </a:r>
            <a:endParaRPr>
              <a:solidFill>
                <a:schemeClr val="lt1"/>
              </a:solidFill>
            </a:endParaRPr>
          </a:p>
        </p:txBody>
      </p:sp>
      <p:cxnSp>
        <p:nvCxnSpPr>
          <p:cNvPr id="821" name="Google Shape;821;p35"/>
          <p:cNvCxnSpPr>
            <a:stCxn id="820" idx="2"/>
            <a:endCxn id="819" idx="0"/>
          </p:cNvCxnSpPr>
          <p:nvPr/>
        </p:nvCxnSpPr>
        <p:spPr>
          <a:xfrm flipH="1">
            <a:off x="2114500" y="1657663"/>
            <a:ext cx="3600" cy="165000"/>
          </a:xfrm>
          <a:prstGeom prst="straightConnector1">
            <a:avLst/>
          </a:prstGeom>
          <a:noFill/>
          <a:ln cap="flat" cmpd="sng" w="19050">
            <a:solidFill>
              <a:schemeClr val="dk1"/>
            </a:solidFill>
            <a:prstDash val="solid"/>
            <a:round/>
            <a:headEnd len="med" w="med" type="none"/>
            <a:tailEnd len="med" w="med" type="none"/>
          </a:ln>
        </p:spPr>
      </p:cxnSp>
      <p:sp>
        <p:nvSpPr>
          <p:cNvPr id="822" name="Google Shape;822;p35"/>
          <p:cNvSpPr txBox="1"/>
          <p:nvPr>
            <p:ph idx="1" type="subTitle"/>
          </p:nvPr>
        </p:nvSpPr>
        <p:spPr>
          <a:xfrm>
            <a:off x="270400" y="2280925"/>
            <a:ext cx="3695400" cy="2503200"/>
          </a:xfrm>
          <a:prstGeom prst="rect">
            <a:avLst/>
          </a:prstGeom>
        </p:spPr>
        <p:txBody>
          <a:bodyPr anchorCtr="0" anchor="t" bIns="91425" lIns="171450" spcFirstLastPara="1" rIns="91425" wrap="square" tIns="91425">
            <a:noAutofit/>
          </a:bodyPr>
          <a:lstStyle/>
          <a:p>
            <a:pPr indent="-203200" lvl="0" marL="171450" rtl="0" algn="l">
              <a:spcBef>
                <a:spcPts val="0"/>
              </a:spcBef>
              <a:spcAft>
                <a:spcPts val="0"/>
              </a:spcAft>
              <a:buSzPts val="1400"/>
              <a:buChar char="●"/>
            </a:pPr>
            <a:r>
              <a:rPr lang="en"/>
              <a:t>10% of all courses offered at SRJC </a:t>
            </a:r>
            <a:r>
              <a:rPr b="1" lang="en"/>
              <a:t>Sustainability Flagged</a:t>
            </a:r>
            <a:r>
              <a:rPr lang="en"/>
              <a:t> by 2030</a:t>
            </a:r>
            <a:endParaRPr/>
          </a:p>
          <a:p>
            <a:pPr indent="-203200" lvl="0" marL="171450" rtl="0" algn="l">
              <a:spcBef>
                <a:spcPts val="0"/>
              </a:spcBef>
              <a:spcAft>
                <a:spcPts val="0"/>
              </a:spcAft>
              <a:buSzPts val="1400"/>
              <a:buChar char="●"/>
            </a:pPr>
            <a:r>
              <a:rPr lang="en"/>
              <a:t>Update board policies with sustainability goals and sustainability purchasing</a:t>
            </a:r>
            <a:endParaRPr/>
          </a:p>
          <a:p>
            <a:pPr indent="-203200" lvl="0" marL="171450" rtl="0" algn="l">
              <a:spcBef>
                <a:spcPts val="0"/>
              </a:spcBef>
              <a:spcAft>
                <a:spcPts val="0"/>
              </a:spcAft>
              <a:buSzPts val="1400"/>
              <a:buChar char="●"/>
            </a:pPr>
            <a:r>
              <a:rPr lang="en"/>
              <a:t>Ban on sale of single use plastics &amp; a climate resolution</a:t>
            </a:r>
            <a:endParaRPr/>
          </a:p>
          <a:p>
            <a:pPr indent="-203200" lvl="0" marL="171450" rtl="0" algn="l">
              <a:spcBef>
                <a:spcPts val="0"/>
              </a:spcBef>
              <a:spcAft>
                <a:spcPts val="0"/>
              </a:spcAft>
              <a:buSzPts val="1400"/>
              <a:buChar char="●"/>
            </a:pPr>
            <a:r>
              <a:rPr lang="en"/>
              <a:t>Create department of sustainability or office of sustainability</a:t>
            </a:r>
            <a:endParaRPr/>
          </a:p>
        </p:txBody>
      </p:sp>
      <p:pic>
        <p:nvPicPr>
          <p:cNvPr id="823" name="Google Shape;823;p35"/>
          <p:cNvPicPr preferRelativeResize="0"/>
          <p:nvPr/>
        </p:nvPicPr>
        <p:blipFill rotWithShape="1">
          <a:blip r:embed="rId3">
            <a:alphaModFix/>
          </a:blip>
          <a:srcRect b="10099" l="22497" r="50322" t="18675"/>
          <a:stretch/>
        </p:blipFill>
        <p:spPr>
          <a:xfrm rot="7406126">
            <a:off x="8542489" y="3988416"/>
            <a:ext cx="241355" cy="754371"/>
          </a:xfrm>
          <a:prstGeom prst="rect">
            <a:avLst/>
          </a:prstGeom>
          <a:noFill/>
          <a:ln>
            <a:noFill/>
          </a:ln>
        </p:spPr>
      </p:pic>
      <p:sp>
        <p:nvSpPr>
          <p:cNvPr id="824" name="Google Shape;824;p35"/>
          <p:cNvSpPr/>
          <p:nvPr/>
        </p:nvSpPr>
        <p:spPr>
          <a:xfrm>
            <a:off x="6599004" y="1773932"/>
            <a:ext cx="120720" cy="96878"/>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25" name="Google Shape;825;p35"/>
          <p:cNvPicPr preferRelativeResize="0"/>
          <p:nvPr/>
        </p:nvPicPr>
        <p:blipFill rotWithShape="1">
          <a:blip r:embed="rId3">
            <a:alphaModFix/>
          </a:blip>
          <a:srcRect b="13322" l="53472" r="11215" t="37076"/>
          <a:stretch/>
        </p:blipFill>
        <p:spPr>
          <a:xfrm flipH="1" rot="-7542726">
            <a:off x="3569295" y="1437586"/>
            <a:ext cx="313558" cy="525336"/>
          </a:xfrm>
          <a:prstGeom prst="rect">
            <a:avLst/>
          </a:prstGeom>
          <a:noFill/>
          <a:ln>
            <a:noFill/>
          </a:ln>
        </p:spPr>
      </p:pic>
      <p:sp>
        <p:nvSpPr>
          <p:cNvPr id="826" name="Google Shape;826;p35"/>
          <p:cNvSpPr/>
          <p:nvPr/>
        </p:nvSpPr>
        <p:spPr>
          <a:xfrm rot="10800000">
            <a:off x="3827700" y="1310187"/>
            <a:ext cx="67090" cy="48892"/>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27" name="Google Shape;827;p35"/>
          <p:cNvPicPr preferRelativeResize="0"/>
          <p:nvPr/>
        </p:nvPicPr>
        <p:blipFill rotWithShape="1">
          <a:blip r:embed="rId4">
            <a:alphaModFix/>
          </a:blip>
          <a:srcRect b="0" l="12524" r="12524" t="0"/>
          <a:stretch/>
        </p:blipFill>
        <p:spPr>
          <a:xfrm flipH="1" rot="6059899">
            <a:off x="3115978" y="1311616"/>
            <a:ext cx="602790" cy="396250"/>
          </a:xfrm>
          <a:prstGeom prst="rect">
            <a:avLst/>
          </a:prstGeom>
          <a:noFill/>
          <a:ln>
            <a:noFill/>
          </a:ln>
        </p:spPr>
      </p:pic>
      <p:sp>
        <p:nvSpPr>
          <p:cNvPr id="828" name="Google Shape;828;p35"/>
          <p:cNvSpPr/>
          <p:nvPr/>
        </p:nvSpPr>
        <p:spPr>
          <a:xfrm rot="10800000">
            <a:off x="5894438" y="1657680"/>
            <a:ext cx="120720" cy="96878"/>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35"/>
          <p:cNvSpPr/>
          <p:nvPr/>
        </p:nvSpPr>
        <p:spPr>
          <a:xfrm>
            <a:off x="4157592" y="1612457"/>
            <a:ext cx="120720" cy="96878"/>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30" name="Google Shape;830;p35"/>
          <p:cNvPicPr preferRelativeResize="0"/>
          <p:nvPr/>
        </p:nvPicPr>
        <p:blipFill rotWithShape="1">
          <a:blip r:embed="rId3">
            <a:alphaModFix/>
          </a:blip>
          <a:srcRect b="13322" l="53472" r="11215" t="37076"/>
          <a:stretch/>
        </p:blipFill>
        <p:spPr>
          <a:xfrm flipH="1" rot="-8534596">
            <a:off x="8602850" y="3674413"/>
            <a:ext cx="313558" cy="525336"/>
          </a:xfrm>
          <a:prstGeom prst="rect">
            <a:avLst/>
          </a:prstGeom>
          <a:noFill/>
          <a:ln>
            <a:noFill/>
          </a:ln>
        </p:spPr>
      </p:pic>
      <p:sp>
        <p:nvSpPr>
          <p:cNvPr id="831" name="Google Shape;831;p35"/>
          <p:cNvSpPr txBox="1"/>
          <p:nvPr>
            <p:ph idx="4" type="subTitle"/>
          </p:nvPr>
        </p:nvSpPr>
        <p:spPr>
          <a:xfrm>
            <a:off x="4173900" y="1822525"/>
            <a:ext cx="1681200" cy="772500"/>
          </a:xfrm>
          <a:prstGeom prst="rect">
            <a:avLst/>
          </a:prstGeom>
        </p:spPr>
        <p:txBody>
          <a:bodyPr anchorCtr="0" anchor="b" bIns="91425" lIns="91425" spcFirstLastPara="1" rIns="91425" wrap="square" tIns="91425">
            <a:noAutofit/>
          </a:bodyPr>
          <a:lstStyle/>
          <a:p>
            <a:pPr indent="0" lvl="0" marL="0" rtl="0" algn="ctr">
              <a:lnSpc>
                <a:spcPct val="100000"/>
              </a:lnSpc>
              <a:spcBef>
                <a:spcPts val="0"/>
              </a:spcBef>
              <a:spcAft>
                <a:spcPts val="0"/>
              </a:spcAft>
              <a:buNone/>
            </a:pPr>
            <a:r>
              <a:rPr lang="en"/>
              <a:t>Economics &amp; Equity</a:t>
            </a:r>
            <a:endParaRPr/>
          </a:p>
        </p:txBody>
      </p:sp>
      <p:sp>
        <p:nvSpPr>
          <p:cNvPr id="832" name="Google Shape;832;p35"/>
          <p:cNvSpPr txBox="1"/>
          <p:nvPr>
            <p:ph idx="4294967295" type="title"/>
          </p:nvPr>
        </p:nvSpPr>
        <p:spPr>
          <a:xfrm>
            <a:off x="4649513" y="1040863"/>
            <a:ext cx="733200" cy="616800"/>
          </a:xfrm>
          <a:prstGeom prst="rect">
            <a:avLst/>
          </a:prstGeom>
          <a:solidFill>
            <a:schemeClr val="dk1"/>
          </a:solidFill>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lt1"/>
                </a:solidFill>
              </a:rPr>
              <a:t>02</a:t>
            </a:r>
            <a:endParaRPr>
              <a:solidFill>
                <a:schemeClr val="lt1"/>
              </a:solidFill>
            </a:endParaRPr>
          </a:p>
        </p:txBody>
      </p:sp>
      <p:cxnSp>
        <p:nvCxnSpPr>
          <p:cNvPr id="833" name="Google Shape;833;p35"/>
          <p:cNvCxnSpPr>
            <a:stCxn id="832" idx="2"/>
            <a:endCxn id="831" idx="0"/>
          </p:cNvCxnSpPr>
          <p:nvPr/>
        </p:nvCxnSpPr>
        <p:spPr>
          <a:xfrm flipH="1">
            <a:off x="5014613" y="1657663"/>
            <a:ext cx="1500" cy="165000"/>
          </a:xfrm>
          <a:prstGeom prst="straightConnector1">
            <a:avLst/>
          </a:prstGeom>
          <a:noFill/>
          <a:ln cap="flat" cmpd="sng" w="19050">
            <a:solidFill>
              <a:schemeClr val="dk1"/>
            </a:solidFill>
            <a:prstDash val="solid"/>
            <a:round/>
            <a:headEnd len="med" w="med" type="none"/>
            <a:tailEnd len="med" w="med" type="none"/>
          </a:ln>
        </p:spPr>
      </p:cxnSp>
      <p:sp>
        <p:nvSpPr>
          <p:cNvPr id="834" name="Google Shape;834;p35"/>
          <p:cNvSpPr txBox="1"/>
          <p:nvPr>
            <p:ph idx="1" type="subTitle"/>
          </p:nvPr>
        </p:nvSpPr>
        <p:spPr>
          <a:xfrm>
            <a:off x="4175525" y="2595175"/>
            <a:ext cx="1681200" cy="117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Divestment of </a:t>
            </a:r>
            <a:r>
              <a:rPr b="1" lang="en"/>
              <a:t>SRJC Foundation Endowment</a:t>
            </a:r>
            <a:r>
              <a:rPr lang="en"/>
              <a:t> from fossil fuel assets</a:t>
            </a:r>
            <a:endParaRPr/>
          </a:p>
        </p:txBody>
      </p:sp>
      <p:sp>
        <p:nvSpPr>
          <p:cNvPr id="835" name="Google Shape;835;p35"/>
          <p:cNvSpPr txBox="1"/>
          <p:nvPr>
            <p:ph idx="4294967295" type="title"/>
          </p:nvPr>
        </p:nvSpPr>
        <p:spPr>
          <a:xfrm>
            <a:off x="7010475" y="1040863"/>
            <a:ext cx="733200" cy="616800"/>
          </a:xfrm>
          <a:prstGeom prst="rect">
            <a:avLst/>
          </a:prstGeom>
          <a:solidFill>
            <a:schemeClr val="dk1"/>
          </a:solidFill>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lt1"/>
                </a:solidFill>
              </a:rPr>
              <a:t>03</a:t>
            </a:r>
            <a:endParaRPr>
              <a:solidFill>
                <a:schemeClr val="lt1"/>
              </a:solidFill>
            </a:endParaRPr>
          </a:p>
        </p:txBody>
      </p:sp>
      <p:cxnSp>
        <p:nvCxnSpPr>
          <p:cNvPr id="836" name="Google Shape;836;p35"/>
          <p:cNvCxnSpPr>
            <a:stCxn id="835" idx="2"/>
            <a:endCxn id="817" idx="0"/>
          </p:cNvCxnSpPr>
          <p:nvPr/>
        </p:nvCxnSpPr>
        <p:spPr>
          <a:xfrm>
            <a:off x="7377075" y="1657663"/>
            <a:ext cx="0" cy="165000"/>
          </a:xfrm>
          <a:prstGeom prst="straightConnector1">
            <a:avLst/>
          </a:prstGeom>
          <a:noFill/>
          <a:ln cap="flat" cmpd="sng" w="19050">
            <a:solidFill>
              <a:schemeClr val="dk1"/>
            </a:solidFill>
            <a:prstDash val="solid"/>
            <a:round/>
            <a:headEnd len="med" w="med" type="none"/>
            <a:tailEnd len="med" w="med" type="none"/>
          </a:ln>
        </p:spPr>
      </p:cxnSp>
      <p:pic>
        <p:nvPicPr>
          <p:cNvPr id="837" name="Google Shape;837;p35"/>
          <p:cNvPicPr preferRelativeResize="0"/>
          <p:nvPr/>
        </p:nvPicPr>
        <p:blipFill rotWithShape="1">
          <a:blip r:embed="rId3">
            <a:alphaModFix/>
          </a:blip>
          <a:srcRect b="13322" l="53472" r="11215" t="37076"/>
          <a:stretch/>
        </p:blipFill>
        <p:spPr>
          <a:xfrm flipH="1" rot="960014">
            <a:off x="5080979" y="3916992"/>
            <a:ext cx="313558" cy="525337"/>
          </a:xfrm>
          <a:prstGeom prst="rect">
            <a:avLst/>
          </a:prstGeom>
          <a:noFill/>
          <a:ln>
            <a:noFill/>
          </a:ln>
        </p:spPr>
      </p:pic>
      <p:sp>
        <p:nvSpPr>
          <p:cNvPr id="838" name="Google Shape;838;p35"/>
          <p:cNvSpPr/>
          <p:nvPr/>
        </p:nvSpPr>
        <p:spPr>
          <a:xfrm rot="-4199700">
            <a:off x="5337358" y="4411032"/>
            <a:ext cx="67092" cy="48893"/>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39" name="Google Shape;839;p35"/>
          <p:cNvPicPr preferRelativeResize="0"/>
          <p:nvPr/>
        </p:nvPicPr>
        <p:blipFill rotWithShape="1">
          <a:blip r:embed="rId4">
            <a:alphaModFix/>
          </a:blip>
          <a:srcRect b="0" l="12524" r="12524" t="0"/>
          <a:stretch/>
        </p:blipFill>
        <p:spPr>
          <a:xfrm flipH="1" rot="-6534657">
            <a:off x="5320165" y="3922386"/>
            <a:ext cx="602792" cy="396252"/>
          </a:xfrm>
          <a:prstGeom prst="rect">
            <a:avLst/>
          </a:prstGeom>
          <a:noFill/>
          <a:ln>
            <a:noFill/>
          </a:ln>
        </p:spPr>
      </p:pic>
      <p:sp>
        <p:nvSpPr>
          <p:cNvPr id="840" name="Google Shape;840;p35"/>
          <p:cNvSpPr/>
          <p:nvPr/>
        </p:nvSpPr>
        <p:spPr>
          <a:xfrm rot="6600300">
            <a:off x="4655544" y="4609634"/>
            <a:ext cx="120724" cy="96881"/>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35"/>
          <p:cNvSpPr/>
          <p:nvPr/>
        </p:nvSpPr>
        <p:spPr>
          <a:xfrm rot="6600300">
            <a:off x="4203656" y="3967734"/>
            <a:ext cx="120724" cy="96881"/>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35"/>
          <p:cNvSpPr/>
          <p:nvPr/>
        </p:nvSpPr>
        <p:spPr>
          <a:xfrm rot="-4199700">
            <a:off x="4581745" y="4552632"/>
            <a:ext cx="67092" cy="48893"/>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35"/>
          <p:cNvSpPr/>
          <p:nvPr/>
        </p:nvSpPr>
        <p:spPr>
          <a:xfrm rot="-4199700">
            <a:off x="4512858" y="3878532"/>
            <a:ext cx="67092" cy="48893"/>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35"/>
          <p:cNvSpPr/>
          <p:nvPr/>
        </p:nvSpPr>
        <p:spPr>
          <a:xfrm rot="10800000">
            <a:off x="8760013" y="3238830"/>
            <a:ext cx="120720" cy="96878"/>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36"/>
          <p:cNvSpPr txBox="1"/>
          <p:nvPr>
            <p:ph idx="1" type="subTitle"/>
          </p:nvPr>
        </p:nvSpPr>
        <p:spPr>
          <a:xfrm>
            <a:off x="5622900" y="2977250"/>
            <a:ext cx="2627700" cy="1462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Continue to showcase SRJC leadership at sustainability events and conference across Sonoma County and California</a:t>
            </a:r>
            <a:endParaRPr b="1"/>
          </a:p>
        </p:txBody>
      </p:sp>
      <p:sp>
        <p:nvSpPr>
          <p:cNvPr id="850" name="Google Shape;850;p36"/>
          <p:cNvSpPr txBox="1"/>
          <p:nvPr>
            <p:ph idx="4" type="subTitle"/>
          </p:nvPr>
        </p:nvSpPr>
        <p:spPr>
          <a:xfrm>
            <a:off x="5620350" y="2204650"/>
            <a:ext cx="2627700" cy="772500"/>
          </a:xfrm>
          <a:prstGeom prst="rect">
            <a:avLst/>
          </a:prstGeom>
        </p:spPr>
        <p:txBody>
          <a:bodyPr anchorCtr="0" anchor="b" bIns="91425" lIns="91425" spcFirstLastPara="1" rIns="91425" wrap="square" tIns="91425">
            <a:noAutofit/>
          </a:bodyPr>
          <a:lstStyle/>
          <a:p>
            <a:pPr indent="0" lvl="0" marL="0" rtl="0" algn="ctr">
              <a:lnSpc>
                <a:spcPct val="100000"/>
              </a:lnSpc>
              <a:spcBef>
                <a:spcPts val="0"/>
              </a:spcBef>
              <a:spcAft>
                <a:spcPts val="0"/>
              </a:spcAft>
              <a:buNone/>
            </a:pPr>
            <a:r>
              <a:rPr lang="en"/>
              <a:t>Civic &amp; Community Engagement</a:t>
            </a:r>
            <a:endParaRPr/>
          </a:p>
        </p:txBody>
      </p:sp>
      <p:sp>
        <p:nvSpPr>
          <p:cNvPr id="851" name="Google Shape;851;p36"/>
          <p:cNvSpPr txBox="1"/>
          <p:nvPr>
            <p:ph type="title"/>
          </p:nvPr>
        </p:nvSpPr>
        <p:spPr>
          <a:xfrm>
            <a:off x="671775" y="44795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Goals: Five Spheres</a:t>
            </a:r>
            <a:endParaRPr/>
          </a:p>
        </p:txBody>
      </p:sp>
      <p:sp>
        <p:nvSpPr>
          <p:cNvPr id="852" name="Google Shape;852;p36"/>
          <p:cNvSpPr txBox="1"/>
          <p:nvPr>
            <p:ph idx="4" type="subTitle"/>
          </p:nvPr>
        </p:nvSpPr>
        <p:spPr>
          <a:xfrm>
            <a:off x="701213" y="2204600"/>
            <a:ext cx="4409700" cy="1050900"/>
          </a:xfrm>
          <a:prstGeom prst="rect">
            <a:avLst/>
          </a:prstGeom>
        </p:spPr>
        <p:txBody>
          <a:bodyPr anchorCtr="0" anchor="b" bIns="91425" lIns="91425" spcFirstLastPara="1" rIns="91425" wrap="square" tIns="91425">
            <a:noAutofit/>
          </a:bodyPr>
          <a:lstStyle/>
          <a:p>
            <a:pPr indent="0" lvl="0" marL="0" rtl="0" algn="ctr">
              <a:lnSpc>
                <a:spcPct val="100000"/>
              </a:lnSpc>
              <a:spcBef>
                <a:spcPts val="0"/>
              </a:spcBef>
              <a:spcAft>
                <a:spcPts val="0"/>
              </a:spcAft>
              <a:buNone/>
            </a:pPr>
            <a:r>
              <a:rPr lang="en"/>
              <a:t>Carbon, Energy, Waste, Water, Facilities, &amp; Grounds </a:t>
            </a:r>
            <a:endParaRPr/>
          </a:p>
          <a:p>
            <a:pPr indent="0" lvl="0" marL="0" rtl="0" algn="ctr">
              <a:lnSpc>
                <a:spcPct val="100000"/>
              </a:lnSpc>
              <a:spcBef>
                <a:spcPts val="0"/>
              </a:spcBef>
              <a:spcAft>
                <a:spcPts val="0"/>
              </a:spcAft>
              <a:buNone/>
            </a:pPr>
            <a:r>
              <a:rPr lang="en"/>
              <a:t>(Built Environment)</a:t>
            </a:r>
            <a:endParaRPr/>
          </a:p>
        </p:txBody>
      </p:sp>
      <p:sp>
        <p:nvSpPr>
          <p:cNvPr id="853" name="Google Shape;853;p36"/>
          <p:cNvSpPr txBox="1"/>
          <p:nvPr>
            <p:ph idx="4294967295" type="title"/>
          </p:nvPr>
        </p:nvSpPr>
        <p:spPr>
          <a:xfrm>
            <a:off x="2541250" y="1372438"/>
            <a:ext cx="733200" cy="616800"/>
          </a:xfrm>
          <a:prstGeom prst="rect">
            <a:avLst/>
          </a:prstGeom>
          <a:solidFill>
            <a:schemeClr val="dk1"/>
          </a:solidFill>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lt1"/>
                </a:solidFill>
              </a:rPr>
              <a:t>04</a:t>
            </a:r>
            <a:endParaRPr>
              <a:solidFill>
                <a:schemeClr val="lt1"/>
              </a:solidFill>
            </a:endParaRPr>
          </a:p>
        </p:txBody>
      </p:sp>
      <p:cxnSp>
        <p:nvCxnSpPr>
          <p:cNvPr id="854" name="Google Shape;854;p36"/>
          <p:cNvCxnSpPr>
            <a:stCxn id="853" idx="2"/>
            <a:endCxn id="852" idx="0"/>
          </p:cNvCxnSpPr>
          <p:nvPr/>
        </p:nvCxnSpPr>
        <p:spPr>
          <a:xfrm flipH="1">
            <a:off x="2906050" y="1989238"/>
            <a:ext cx="1800" cy="215400"/>
          </a:xfrm>
          <a:prstGeom prst="straightConnector1">
            <a:avLst/>
          </a:prstGeom>
          <a:noFill/>
          <a:ln cap="flat" cmpd="sng" w="19050">
            <a:solidFill>
              <a:schemeClr val="dk1"/>
            </a:solidFill>
            <a:prstDash val="solid"/>
            <a:round/>
            <a:headEnd len="med" w="med" type="none"/>
            <a:tailEnd len="med" w="med" type="none"/>
          </a:ln>
        </p:spPr>
      </p:cxnSp>
      <p:sp>
        <p:nvSpPr>
          <p:cNvPr id="855" name="Google Shape;855;p36"/>
          <p:cNvSpPr txBox="1"/>
          <p:nvPr>
            <p:ph idx="1" type="subTitle"/>
          </p:nvPr>
        </p:nvSpPr>
        <p:spPr>
          <a:xfrm>
            <a:off x="704788" y="3255500"/>
            <a:ext cx="4409700" cy="1183800"/>
          </a:xfrm>
          <a:prstGeom prst="rect">
            <a:avLst/>
          </a:prstGeom>
        </p:spPr>
        <p:txBody>
          <a:bodyPr anchorCtr="0" anchor="t" bIns="91425" lIns="171450" spcFirstLastPara="1" rIns="91425" wrap="square" tIns="91425">
            <a:noAutofit/>
          </a:bodyPr>
          <a:lstStyle/>
          <a:p>
            <a:pPr indent="-203200" lvl="0" marL="171450" rtl="0" algn="l">
              <a:spcBef>
                <a:spcPts val="0"/>
              </a:spcBef>
              <a:spcAft>
                <a:spcPts val="0"/>
              </a:spcAft>
              <a:buSzPts val="1400"/>
              <a:buChar char="●"/>
            </a:pPr>
            <a:r>
              <a:rPr lang="en"/>
              <a:t>Zero Net Energy District by 2030</a:t>
            </a:r>
            <a:endParaRPr/>
          </a:p>
          <a:p>
            <a:pPr indent="-203200" lvl="0" marL="171450" rtl="0" algn="l">
              <a:spcBef>
                <a:spcPts val="0"/>
              </a:spcBef>
              <a:spcAft>
                <a:spcPts val="0"/>
              </a:spcAft>
              <a:buSzPts val="1400"/>
              <a:buChar char="●"/>
            </a:pPr>
            <a:r>
              <a:rPr lang="en"/>
              <a:t>Carbon Neutral Operations by 2030 (Scope 2)</a:t>
            </a:r>
            <a:endParaRPr/>
          </a:p>
          <a:p>
            <a:pPr indent="-203200" lvl="0" marL="171450" rtl="0" algn="l">
              <a:spcBef>
                <a:spcPts val="0"/>
              </a:spcBef>
              <a:spcAft>
                <a:spcPts val="0"/>
              </a:spcAft>
              <a:buSzPts val="1400"/>
              <a:buChar char="●"/>
            </a:pPr>
            <a:r>
              <a:rPr lang="en"/>
              <a:t>Carbon Neutrality by 2040 (Scope 3)</a:t>
            </a:r>
            <a:endParaRPr/>
          </a:p>
          <a:p>
            <a:pPr indent="-203200" lvl="0" marL="171450" rtl="0" algn="l">
              <a:spcBef>
                <a:spcPts val="0"/>
              </a:spcBef>
              <a:spcAft>
                <a:spcPts val="0"/>
              </a:spcAft>
              <a:buSzPts val="1400"/>
              <a:buChar char="●"/>
            </a:pPr>
            <a:r>
              <a:rPr lang="en"/>
              <a:t>Zero Net Non-Potable Water by 2030</a:t>
            </a:r>
            <a:endParaRPr/>
          </a:p>
        </p:txBody>
      </p:sp>
      <p:pic>
        <p:nvPicPr>
          <p:cNvPr id="856" name="Google Shape;856;p36"/>
          <p:cNvPicPr preferRelativeResize="0"/>
          <p:nvPr/>
        </p:nvPicPr>
        <p:blipFill rotWithShape="1">
          <a:blip r:embed="rId3">
            <a:alphaModFix/>
          </a:blip>
          <a:srcRect b="10099" l="22497" r="50322" t="18675"/>
          <a:stretch/>
        </p:blipFill>
        <p:spPr>
          <a:xfrm rot="7406126">
            <a:off x="8511189" y="4172091"/>
            <a:ext cx="241355" cy="754371"/>
          </a:xfrm>
          <a:prstGeom prst="rect">
            <a:avLst/>
          </a:prstGeom>
          <a:noFill/>
          <a:ln>
            <a:noFill/>
          </a:ln>
        </p:spPr>
      </p:pic>
      <p:sp>
        <p:nvSpPr>
          <p:cNvPr id="857" name="Google Shape;857;p36"/>
          <p:cNvSpPr/>
          <p:nvPr/>
        </p:nvSpPr>
        <p:spPr>
          <a:xfrm>
            <a:off x="6599004" y="1773932"/>
            <a:ext cx="120720" cy="96878"/>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8" name="Google Shape;858;p36"/>
          <p:cNvPicPr preferRelativeResize="0"/>
          <p:nvPr/>
        </p:nvPicPr>
        <p:blipFill rotWithShape="1">
          <a:blip r:embed="rId3">
            <a:alphaModFix/>
          </a:blip>
          <a:srcRect b="13322" l="53472" r="11215" t="37076"/>
          <a:stretch/>
        </p:blipFill>
        <p:spPr>
          <a:xfrm flipH="1" rot="-7542726">
            <a:off x="4401920" y="1633936"/>
            <a:ext cx="313558" cy="525336"/>
          </a:xfrm>
          <a:prstGeom prst="rect">
            <a:avLst/>
          </a:prstGeom>
          <a:noFill/>
          <a:ln>
            <a:noFill/>
          </a:ln>
        </p:spPr>
      </p:pic>
      <p:sp>
        <p:nvSpPr>
          <p:cNvPr id="859" name="Google Shape;859;p36"/>
          <p:cNvSpPr/>
          <p:nvPr/>
        </p:nvSpPr>
        <p:spPr>
          <a:xfrm rot="10800000">
            <a:off x="4660325" y="1506537"/>
            <a:ext cx="67090" cy="48892"/>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60" name="Google Shape;860;p36"/>
          <p:cNvPicPr preferRelativeResize="0"/>
          <p:nvPr/>
        </p:nvPicPr>
        <p:blipFill rotWithShape="1">
          <a:blip r:embed="rId4">
            <a:alphaModFix/>
          </a:blip>
          <a:srcRect b="0" l="12524" r="12524" t="0"/>
          <a:stretch/>
        </p:blipFill>
        <p:spPr>
          <a:xfrm flipH="1" rot="6059899">
            <a:off x="3948603" y="1507966"/>
            <a:ext cx="602790" cy="396250"/>
          </a:xfrm>
          <a:prstGeom prst="rect">
            <a:avLst/>
          </a:prstGeom>
          <a:noFill/>
          <a:ln>
            <a:noFill/>
          </a:ln>
        </p:spPr>
      </p:pic>
      <p:sp>
        <p:nvSpPr>
          <p:cNvPr id="861" name="Google Shape;861;p36"/>
          <p:cNvSpPr/>
          <p:nvPr/>
        </p:nvSpPr>
        <p:spPr>
          <a:xfrm rot="10800000">
            <a:off x="5591363" y="2016605"/>
            <a:ext cx="120720" cy="96878"/>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36"/>
          <p:cNvSpPr/>
          <p:nvPr/>
        </p:nvSpPr>
        <p:spPr>
          <a:xfrm>
            <a:off x="4990217" y="1808807"/>
            <a:ext cx="120720" cy="96878"/>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63" name="Google Shape;863;p36"/>
          <p:cNvPicPr preferRelativeResize="0"/>
          <p:nvPr/>
        </p:nvPicPr>
        <p:blipFill rotWithShape="1">
          <a:blip r:embed="rId3">
            <a:alphaModFix/>
          </a:blip>
          <a:srcRect b="13322" l="53472" r="11215" t="37076"/>
          <a:stretch/>
        </p:blipFill>
        <p:spPr>
          <a:xfrm flipH="1" rot="-8534596">
            <a:off x="8602850" y="3674413"/>
            <a:ext cx="313558" cy="525336"/>
          </a:xfrm>
          <a:prstGeom prst="rect">
            <a:avLst/>
          </a:prstGeom>
          <a:noFill/>
          <a:ln>
            <a:noFill/>
          </a:ln>
        </p:spPr>
      </p:pic>
      <p:sp>
        <p:nvSpPr>
          <p:cNvPr id="864" name="Google Shape;864;p36"/>
          <p:cNvSpPr txBox="1"/>
          <p:nvPr>
            <p:ph idx="4294967295" type="title"/>
          </p:nvPr>
        </p:nvSpPr>
        <p:spPr>
          <a:xfrm>
            <a:off x="6567600" y="1372438"/>
            <a:ext cx="733200" cy="616800"/>
          </a:xfrm>
          <a:prstGeom prst="rect">
            <a:avLst/>
          </a:prstGeom>
          <a:solidFill>
            <a:schemeClr val="dk1"/>
          </a:solidFill>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lt1"/>
                </a:solidFill>
              </a:rPr>
              <a:t>03</a:t>
            </a:r>
            <a:endParaRPr>
              <a:solidFill>
                <a:schemeClr val="lt1"/>
              </a:solidFill>
            </a:endParaRPr>
          </a:p>
        </p:txBody>
      </p:sp>
      <p:cxnSp>
        <p:nvCxnSpPr>
          <p:cNvPr id="865" name="Google Shape;865;p36"/>
          <p:cNvCxnSpPr>
            <a:stCxn id="864" idx="2"/>
            <a:endCxn id="850" idx="0"/>
          </p:cNvCxnSpPr>
          <p:nvPr/>
        </p:nvCxnSpPr>
        <p:spPr>
          <a:xfrm>
            <a:off x="6934200" y="1989238"/>
            <a:ext cx="0" cy="215400"/>
          </a:xfrm>
          <a:prstGeom prst="straightConnector1">
            <a:avLst/>
          </a:prstGeom>
          <a:noFill/>
          <a:ln cap="flat" cmpd="sng" w="19050">
            <a:solidFill>
              <a:schemeClr val="dk1"/>
            </a:solidFill>
            <a:prstDash val="solid"/>
            <a:round/>
            <a:headEnd len="med" w="med" type="none"/>
            <a:tailEnd len="med" w="med" type="none"/>
          </a:ln>
        </p:spPr>
      </p:cxnSp>
      <p:pic>
        <p:nvPicPr>
          <p:cNvPr id="866" name="Google Shape;866;p36"/>
          <p:cNvPicPr preferRelativeResize="0"/>
          <p:nvPr/>
        </p:nvPicPr>
        <p:blipFill rotWithShape="1">
          <a:blip r:embed="rId3">
            <a:alphaModFix/>
          </a:blip>
          <a:srcRect b="13322" l="53472" r="11215" t="37076"/>
          <a:stretch/>
        </p:blipFill>
        <p:spPr>
          <a:xfrm flipH="1" rot="3935291">
            <a:off x="211004" y="4229390"/>
            <a:ext cx="313557" cy="525339"/>
          </a:xfrm>
          <a:prstGeom prst="rect">
            <a:avLst/>
          </a:prstGeom>
          <a:noFill/>
          <a:ln>
            <a:noFill/>
          </a:ln>
        </p:spPr>
      </p:pic>
      <p:sp>
        <p:nvSpPr>
          <p:cNvPr id="867" name="Google Shape;867;p36"/>
          <p:cNvSpPr/>
          <p:nvPr/>
        </p:nvSpPr>
        <p:spPr>
          <a:xfrm rot="-1224531">
            <a:off x="225772" y="4734827"/>
            <a:ext cx="67095" cy="48895"/>
          </a:xfrm>
          <a:custGeom>
            <a:rect b="b" l="l" r="r" t="t"/>
            <a:pathLst>
              <a:path extrusionOk="0" h="1620" w="2223">
                <a:moveTo>
                  <a:pt x="1305" y="217"/>
                </a:moveTo>
                <a:cubicBezTo>
                  <a:pt x="1410" y="217"/>
                  <a:pt x="1508" y="236"/>
                  <a:pt x="1578" y="276"/>
                </a:cubicBezTo>
                <a:cubicBezTo>
                  <a:pt x="1543" y="277"/>
                  <a:pt x="1507" y="286"/>
                  <a:pt x="1472" y="302"/>
                </a:cubicBezTo>
                <a:cubicBezTo>
                  <a:pt x="1459" y="292"/>
                  <a:pt x="1444" y="282"/>
                  <a:pt x="1428" y="273"/>
                </a:cubicBezTo>
                <a:cubicBezTo>
                  <a:pt x="1380" y="245"/>
                  <a:pt x="1328" y="228"/>
                  <a:pt x="1272" y="218"/>
                </a:cubicBezTo>
                <a:cubicBezTo>
                  <a:pt x="1283" y="217"/>
                  <a:pt x="1294" y="217"/>
                  <a:pt x="1305" y="217"/>
                </a:cubicBezTo>
                <a:close/>
                <a:moveTo>
                  <a:pt x="1626" y="432"/>
                </a:moveTo>
                <a:cubicBezTo>
                  <a:pt x="1671" y="432"/>
                  <a:pt x="1713" y="466"/>
                  <a:pt x="1746" y="556"/>
                </a:cubicBezTo>
                <a:cubicBezTo>
                  <a:pt x="1776" y="643"/>
                  <a:pt x="1754" y="744"/>
                  <a:pt x="1703" y="828"/>
                </a:cubicBezTo>
                <a:cubicBezTo>
                  <a:pt x="1712" y="693"/>
                  <a:pt x="1674" y="550"/>
                  <a:pt x="1599" y="436"/>
                </a:cubicBezTo>
                <a:cubicBezTo>
                  <a:pt x="1608" y="433"/>
                  <a:pt x="1617" y="432"/>
                  <a:pt x="1626" y="432"/>
                </a:cubicBezTo>
                <a:close/>
                <a:moveTo>
                  <a:pt x="1229" y="443"/>
                </a:moveTo>
                <a:cubicBezTo>
                  <a:pt x="1254" y="443"/>
                  <a:pt x="1279" y="447"/>
                  <a:pt x="1303" y="454"/>
                </a:cubicBezTo>
                <a:cubicBezTo>
                  <a:pt x="1207" y="589"/>
                  <a:pt x="1156" y="763"/>
                  <a:pt x="1156" y="931"/>
                </a:cubicBezTo>
                <a:cubicBezTo>
                  <a:pt x="1135" y="917"/>
                  <a:pt x="1116" y="899"/>
                  <a:pt x="1099" y="881"/>
                </a:cubicBezTo>
                <a:cubicBezTo>
                  <a:pt x="997" y="773"/>
                  <a:pt x="945" y="582"/>
                  <a:pt x="1087" y="487"/>
                </a:cubicBezTo>
                <a:cubicBezTo>
                  <a:pt x="1132" y="457"/>
                  <a:pt x="1181" y="443"/>
                  <a:pt x="1229" y="443"/>
                </a:cubicBezTo>
                <a:close/>
                <a:moveTo>
                  <a:pt x="674" y="194"/>
                </a:moveTo>
                <a:lnTo>
                  <a:pt x="674" y="194"/>
                </a:lnTo>
                <a:cubicBezTo>
                  <a:pt x="554" y="291"/>
                  <a:pt x="480" y="427"/>
                  <a:pt x="449" y="602"/>
                </a:cubicBezTo>
                <a:cubicBezTo>
                  <a:pt x="430" y="712"/>
                  <a:pt x="416" y="828"/>
                  <a:pt x="416" y="943"/>
                </a:cubicBezTo>
                <a:cubicBezTo>
                  <a:pt x="349" y="837"/>
                  <a:pt x="324" y="703"/>
                  <a:pt x="366" y="541"/>
                </a:cubicBezTo>
                <a:cubicBezTo>
                  <a:pt x="411" y="374"/>
                  <a:pt x="528" y="261"/>
                  <a:pt x="674" y="194"/>
                </a:cubicBezTo>
                <a:close/>
                <a:moveTo>
                  <a:pt x="1456" y="563"/>
                </a:moveTo>
                <a:cubicBezTo>
                  <a:pt x="1466" y="576"/>
                  <a:pt x="1476" y="591"/>
                  <a:pt x="1484" y="605"/>
                </a:cubicBezTo>
                <a:cubicBezTo>
                  <a:pt x="1551" y="735"/>
                  <a:pt x="1532" y="881"/>
                  <a:pt x="1465" y="1007"/>
                </a:cubicBezTo>
                <a:cubicBezTo>
                  <a:pt x="1443" y="1012"/>
                  <a:pt x="1422" y="1013"/>
                  <a:pt x="1401" y="1013"/>
                </a:cubicBezTo>
                <a:cubicBezTo>
                  <a:pt x="1387" y="1013"/>
                  <a:pt x="1374" y="1013"/>
                  <a:pt x="1361" y="1012"/>
                </a:cubicBezTo>
                <a:cubicBezTo>
                  <a:pt x="1360" y="956"/>
                  <a:pt x="1360" y="901"/>
                  <a:pt x="1366" y="847"/>
                </a:cubicBezTo>
                <a:cubicBezTo>
                  <a:pt x="1371" y="773"/>
                  <a:pt x="1387" y="700"/>
                  <a:pt x="1418" y="633"/>
                </a:cubicBezTo>
                <a:cubicBezTo>
                  <a:pt x="1428" y="611"/>
                  <a:pt x="1441" y="586"/>
                  <a:pt x="1456" y="563"/>
                </a:cubicBezTo>
                <a:close/>
                <a:moveTo>
                  <a:pt x="853" y="343"/>
                </a:moveTo>
                <a:lnTo>
                  <a:pt x="853" y="343"/>
                </a:lnTo>
                <a:cubicBezTo>
                  <a:pt x="844" y="352"/>
                  <a:pt x="835" y="360"/>
                  <a:pt x="828" y="371"/>
                </a:cubicBezTo>
                <a:cubicBezTo>
                  <a:pt x="556" y="697"/>
                  <a:pt x="860" y="1176"/>
                  <a:pt x="1223" y="1242"/>
                </a:cubicBezTo>
                <a:cubicBezTo>
                  <a:pt x="1226" y="1248"/>
                  <a:pt x="1230" y="1253"/>
                  <a:pt x="1233" y="1259"/>
                </a:cubicBezTo>
                <a:cubicBezTo>
                  <a:pt x="1207" y="1275"/>
                  <a:pt x="1181" y="1291"/>
                  <a:pt x="1154" y="1303"/>
                </a:cubicBezTo>
                <a:cubicBezTo>
                  <a:pt x="1052" y="1288"/>
                  <a:pt x="953" y="1267"/>
                  <a:pt x="862" y="1239"/>
                </a:cubicBezTo>
                <a:cubicBezTo>
                  <a:pt x="800" y="1221"/>
                  <a:pt x="741" y="1200"/>
                  <a:pt x="687" y="1172"/>
                </a:cubicBezTo>
                <a:cubicBezTo>
                  <a:pt x="601" y="969"/>
                  <a:pt x="646" y="647"/>
                  <a:pt x="716" y="493"/>
                </a:cubicBezTo>
                <a:cubicBezTo>
                  <a:pt x="744" y="435"/>
                  <a:pt x="792" y="384"/>
                  <a:pt x="853" y="343"/>
                </a:cubicBezTo>
                <a:close/>
                <a:moveTo>
                  <a:pt x="1829" y="527"/>
                </a:moveTo>
                <a:lnTo>
                  <a:pt x="1829" y="527"/>
                </a:lnTo>
                <a:cubicBezTo>
                  <a:pt x="1998" y="764"/>
                  <a:pt x="2106" y="1086"/>
                  <a:pt x="1859" y="1217"/>
                </a:cubicBezTo>
                <a:cubicBezTo>
                  <a:pt x="1747" y="1275"/>
                  <a:pt x="1622" y="1306"/>
                  <a:pt x="1492" y="1316"/>
                </a:cubicBezTo>
                <a:cubicBezTo>
                  <a:pt x="1502" y="1301"/>
                  <a:pt x="1508" y="1283"/>
                  <a:pt x="1508" y="1264"/>
                </a:cubicBezTo>
                <a:cubicBezTo>
                  <a:pt x="1543" y="1223"/>
                  <a:pt x="1575" y="1181"/>
                  <a:pt x="1602" y="1135"/>
                </a:cubicBezTo>
                <a:cubicBezTo>
                  <a:pt x="1766" y="996"/>
                  <a:pt x="1859" y="741"/>
                  <a:pt x="1829" y="527"/>
                </a:cubicBezTo>
                <a:close/>
                <a:moveTo>
                  <a:pt x="1318" y="0"/>
                </a:moveTo>
                <a:cubicBezTo>
                  <a:pt x="1242" y="0"/>
                  <a:pt x="1166" y="9"/>
                  <a:pt x="1092" y="24"/>
                </a:cubicBezTo>
                <a:cubicBezTo>
                  <a:pt x="1024" y="9"/>
                  <a:pt x="955" y="1"/>
                  <a:pt x="887" y="1"/>
                </a:cubicBezTo>
                <a:cubicBezTo>
                  <a:pt x="522" y="1"/>
                  <a:pt x="176" y="218"/>
                  <a:pt x="69" y="604"/>
                </a:cubicBezTo>
                <a:cubicBezTo>
                  <a:pt x="1" y="848"/>
                  <a:pt x="59" y="1115"/>
                  <a:pt x="232" y="1301"/>
                </a:cubicBezTo>
                <a:cubicBezTo>
                  <a:pt x="443" y="1526"/>
                  <a:pt x="796" y="1603"/>
                  <a:pt x="1093" y="1618"/>
                </a:cubicBezTo>
                <a:cubicBezTo>
                  <a:pt x="1123" y="1619"/>
                  <a:pt x="1153" y="1620"/>
                  <a:pt x="1183" y="1620"/>
                </a:cubicBezTo>
                <a:cubicBezTo>
                  <a:pt x="1443" y="1620"/>
                  <a:pt x="1710" y="1566"/>
                  <a:pt x="1932" y="1424"/>
                </a:cubicBezTo>
                <a:cubicBezTo>
                  <a:pt x="2183" y="1264"/>
                  <a:pt x="2222" y="1013"/>
                  <a:pt x="2129" y="744"/>
                </a:cubicBezTo>
                <a:cubicBezTo>
                  <a:pt x="2044" y="500"/>
                  <a:pt x="1886" y="212"/>
                  <a:pt x="1657" y="81"/>
                </a:cubicBezTo>
                <a:cubicBezTo>
                  <a:pt x="1556" y="23"/>
                  <a:pt x="1438" y="0"/>
                  <a:pt x="1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68" name="Google Shape;868;p36"/>
          <p:cNvPicPr preferRelativeResize="0"/>
          <p:nvPr/>
        </p:nvPicPr>
        <p:blipFill rotWithShape="1">
          <a:blip r:embed="rId4">
            <a:alphaModFix/>
          </a:blip>
          <a:srcRect b="0" l="12524" r="12524" t="0"/>
          <a:stretch/>
        </p:blipFill>
        <p:spPr>
          <a:xfrm flipH="1" rot="-3559341">
            <a:off x="486883" y="4601614"/>
            <a:ext cx="602790" cy="396251"/>
          </a:xfrm>
          <a:prstGeom prst="rect">
            <a:avLst/>
          </a:prstGeom>
          <a:noFill/>
          <a:ln>
            <a:noFill/>
          </a:ln>
        </p:spPr>
      </p:pic>
      <p:sp>
        <p:nvSpPr>
          <p:cNvPr id="869" name="Google Shape;869;p36"/>
          <p:cNvSpPr/>
          <p:nvPr/>
        </p:nvSpPr>
        <p:spPr>
          <a:xfrm rot="10800000">
            <a:off x="8760013" y="3238830"/>
            <a:ext cx="120720" cy="96878"/>
          </a:xfrm>
          <a:custGeom>
            <a:rect b="b" l="l" r="r" t="t"/>
            <a:pathLst>
              <a:path extrusionOk="0" h="3210" w="4000">
                <a:moveTo>
                  <a:pt x="2056" y="761"/>
                </a:moveTo>
                <a:cubicBezTo>
                  <a:pt x="2061" y="761"/>
                  <a:pt x="2067" y="761"/>
                  <a:pt x="2073" y="761"/>
                </a:cubicBezTo>
                <a:cubicBezTo>
                  <a:pt x="2707" y="774"/>
                  <a:pt x="3458" y="1428"/>
                  <a:pt x="2723" y="1940"/>
                </a:cubicBezTo>
                <a:cubicBezTo>
                  <a:pt x="2516" y="2084"/>
                  <a:pt x="2239" y="2179"/>
                  <a:pt x="1971" y="2179"/>
                </a:cubicBezTo>
                <a:cubicBezTo>
                  <a:pt x="1797" y="2179"/>
                  <a:pt x="1627" y="2139"/>
                  <a:pt x="1482" y="2048"/>
                </a:cubicBezTo>
                <a:cubicBezTo>
                  <a:pt x="1511" y="2048"/>
                  <a:pt x="1540" y="2048"/>
                  <a:pt x="1569" y="2046"/>
                </a:cubicBezTo>
                <a:cubicBezTo>
                  <a:pt x="1594" y="2046"/>
                  <a:pt x="1598" y="2014"/>
                  <a:pt x="1588" y="1998"/>
                </a:cubicBezTo>
                <a:cubicBezTo>
                  <a:pt x="1248" y="1507"/>
                  <a:pt x="1393" y="761"/>
                  <a:pt x="2056" y="761"/>
                </a:cubicBezTo>
                <a:close/>
                <a:moveTo>
                  <a:pt x="1882" y="0"/>
                </a:moveTo>
                <a:cubicBezTo>
                  <a:pt x="1784" y="0"/>
                  <a:pt x="1687" y="10"/>
                  <a:pt x="1592" y="29"/>
                </a:cubicBezTo>
                <a:cubicBezTo>
                  <a:pt x="1318" y="84"/>
                  <a:pt x="1095" y="237"/>
                  <a:pt x="935" y="435"/>
                </a:cubicBezTo>
                <a:cubicBezTo>
                  <a:pt x="727" y="439"/>
                  <a:pt x="523" y="556"/>
                  <a:pt x="363" y="783"/>
                </a:cubicBezTo>
                <a:cubicBezTo>
                  <a:pt x="0" y="1297"/>
                  <a:pt x="86" y="2001"/>
                  <a:pt x="427" y="2502"/>
                </a:cubicBezTo>
                <a:cubicBezTo>
                  <a:pt x="759" y="2988"/>
                  <a:pt x="1278" y="3209"/>
                  <a:pt x="1807" y="3209"/>
                </a:cubicBezTo>
                <a:cubicBezTo>
                  <a:pt x="2544" y="3209"/>
                  <a:pt x="3298" y="2780"/>
                  <a:pt x="3588" y="2037"/>
                </a:cubicBezTo>
                <a:cubicBezTo>
                  <a:pt x="4000" y="984"/>
                  <a:pt x="2897" y="0"/>
                  <a:pt x="1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37"/>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u="sng">
                <a:solidFill>
                  <a:schemeClr val="hlink"/>
                </a:solidFill>
                <a:hlinkClick r:id="rId3"/>
              </a:rPr>
              <a:t>MyOpenMath Statistics with Sustainability</a:t>
            </a:r>
            <a:endParaRPr sz="2700"/>
          </a:p>
        </p:txBody>
      </p:sp>
      <p:grpSp>
        <p:nvGrpSpPr>
          <p:cNvPr id="875" name="Google Shape;875;p37"/>
          <p:cNvGrpSpPr/>
          <p:nvPr/>
        </p:nvGrpSpPr>
        <p:grpSpPr>
          <a:xfrm>
            <a:off x="5930716" y="1341365"/>
            <a:ext cx="2419229" cy="3376421"/>
            <a:chOff x="5186401" y="494525"/>
            <a:chExt cx="1834973" cy="3724678"/>
          </a:xfrm>
        </p:grpSpPr>
        <p:sp>
          <p:nvSpPr>
            <p:cNvPr id="876" name="Google Shape;876;p37"/>
            <p:cNvSpPr/>
            <p:nvPr/>
          </p:nvSpPr>
          <p:spPr>
            <a:xfrm>
              <a:off x="5186401" y="494525"/>
              <a:ext cx="1834973" cy="3724678"/>
            </a:xfrm>
            <a:custGeom>
              <a:rect b="b" l="l" r="r" t="t"/>
              <a:pathLst>
                <a:path extrusionOk="0" h="189190" w="93205">
                  <a:moveTo>
                    <a:pt x="2870" y="0"/>
                  </a:moveTo>
                  <a:cubicBezTo>
                    <a:pt x="1280" y="0"/>
                    <a:pt x="0" y="1280"/>
                    <a:pt x="0" y="2914"/>
                  </a:cubicBezTo>
                  <a:lnTo>
                    <a:pt x="0" y="186320"/>
                  </a:lnTo>
                  <a:cubicBezTo>
                    <a:pt x="0" y="187909"/>
                    <a:pt x="1280" y="189190"/>
                    <a:pt x="2870" y="189190"/>
                  </a:cubicBezTo>
                  <a:lnTo>
                    <a:pt x="90334" y="189190"/>
                  </a:lnTo>
                  <a:cubicBezTo>
                    <a:pt x="91924" y="189190"/>
                    <a:pt x="93204" y="187909"/>
                    <a:pt x="93204" y="186320"/>
                  </a:cubicBezTo>
                  <a:lnTo>
                    <a:pt x="93204" y="2914"/>
                  </a:lnTo>
                  <a:cubicBezTo>
                    <a:pt x="93204" y="1280"/>
                    <a:pt x="91924" y="0"/>
                    <a:pt x="90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37"/>
            <p:cNvSpPr/>
            <p:nvPr/>
          </p:nvSpPr>
          <p:spPr>
            <a:xfrm>
              <a:off x="5890455" y="3969678"/>
              <a:ext cx="458108" cy="154724"/>
            </a:xfrm>
            <a:custGeom>
              <a:rect b="b" l="l" r="r" t="t"/>
              <a:pathLst>
                <a:path extrusionOk="0" h="7859" w="23269">
                  <a:moveTo>
                    <a:pt x="796" y="0"/>
                  </a:moveTo>
                  <a:cubicBezTo>
                    <a:pt x="354" y="0"/>
                    <a:pt x="1" y="353"/>
                    <a:pt x="1" y="751"/>
                  </a:cubicBezTo>
                  <a:lnTo>
                    <a:pt x="1" y="7064"/>
                  </a:lnTo>
                  <a:cubicBezTo>
                    <a:pt x="1" y="7506"/>
                    <a:pt x="354" y="7859"/>
                    <a:pt x="796" y="7859"/>
                  </a:cubicBezTo>
                  <a:lnTo>
                    <a:pt x="22474" y="7859"/>
                  </a:lnTo>
                  <a:cubicBezTo>
                    <a:pt x="22916" y="7859"/>
                    <a:pt x="23269" y="7506"/>
                    <a:pt x="23269" y="7064"/>
                  </a:cubicBezTo>
                  <a:lnTo>
                    <a:pt x="23269" y="751"/>
                  </a:lnTo>
                  <a:cubicBezTo>
                    <a:pt x="23269" y="353"/>
                    <a:pt x="22916" y="0"/>
                    <a:pt x="2247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8" name="Google Shape;878;p37"/>
          <p:cNvSpPr txBox="1"/>
          <p:nvPr/>
        </p:nvSpPr>
        <p:spPr>
          <a:xfrm>
            <a:off x="6062288" y="1626175"/>
            <a:ext cx="2156100" cy="2647500"/>
          </a:xfrm>
          <a:prstGeom prst="rect">
            <a:avLst/>
          </a:prstGeom>
          <a:solidFill>
            <a:schemeClr val="dk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lt1"/>
                </a:solidFill>
                <a:latin typeface="Albert Sans"/>
                <a:ea typeface="Albert Sans"/>
                <a:cs typeface="Albert Sans"/>
                <a:sym typeface="Albert Sans"/>
              </a:rPr>
              <a:t>“I like the sustainability part of the course because it shows how the stats can be applicable and could help motivate more people</a:t>
            </a:r>
            <a:endParaRPr sz="1600">
              <a:solidFill>
                <a:schemeClr val="lt1"/>
              </a:solidFill>
              <a:latin typeface="Albert Sans"/>
              <a:ea typeface="Albert Sans"/>
              <a:cs typeface="Albert Sans"/>
              <a:sym typeface="Albert Sans"/>
            </a:endParaRPr>
          </a:p>
          <a:p>
            <a:pPr indent="0" lvl="0" marL="0" rtl="0" algn="l">
              <a:spcBef>
                <a:spcPts val="0"/>
              </a:spcBef>
              <a:spcAft>
                <a:spcPts val="0"/>
              </a:spcAft>
              <a:buNone/>
            </a:pPr>
            <a:r>
              <a:rPr lang="en" sz="1600">
                <a:solidFill>
                  <a:schemeClr val="lt1"/>
                </a:solidFill>
                <a:latin typeface="Albert Sans"/>
                <a:ea typeface="Albert Sans"/>
                <a:cs typeface="Albert Sans"/>
                <a:sym typeface="Albert Sans"/>
              </a:rPr>
              <a:t>to be more eco friendly.”</a:t>
            </a:r>
            <a:endParaRPr sz="1600">
              <a:solidFill>
                <a:schemeClr val="lt1"/>
              </a:solidFill>
              <a:latin typeface="Albert Sans"/>
              <a:ea typeface="Albert Sans"/>
              <a:cs typeface="Albert Sans"/>
              <a:sym typeface="Albert Sans"/>
            </a:endParaRPr>
          </a:p>
        </p:txBody>
      </p:sp>
      <p:pic>
        <p:nvPicPr>
          <p:cNvPr id="879" name="Google Shape;879;p37"/>
          <p:cNvPicPr preferRelativeResize="0"/>
          <p:nvPr/>
        </p:nvPicPr>
        <p:blipFill>
          <a:blip r:embed="rId4">
            <a:alphaModFix/>
          </a:blip>
          <a:stretch>
            <a:fillRect/>
          </a:stretch>
        </p:blipFill>
        <p:spPr>
          <a:xfrm>
            <a:off x="794063" y="1341375"/>
            <a:ext cx="4835849" cy="3376399"/>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38"/>
          <p:cNvSpPr txBox="1"/>
          <p:nvPr>
            <p:ph type="title"/>
          </p:nvPr>
        </p:nvSpPr>
        <p:spPr>
          <a:xfrm>
            <a:off x="461475" y="4034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Statistics with Sustainability</a:t>
            </a:r>
            <a:endParaRPr/>
          </a:p>
        </p:txBody>
      </p:sp>
      <p:sp>
        <p:nvSpPr>
          <p:cNvPr id="885" name="Google Shape;885;p38"/>
          <p:cNvSpPr txBox="1"/>
          <p:nvPr>
            <p:ph idx="3" type="subTitle"/>
          </p:nvPr>
        </p:nvSpPr>
        <p:spPr>
          <a:xfrm>
            <a:off x="461484" y="1173596"/>
            <a:ext cx="3779400" cy="36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Goal</a:t>
            </a:r>
            <a:endParaRPr/>
          </a:p>
        </p:txBody>
      </p:sp>
      <p:sp>
        <p:nvSpPr>
          <p:cNvPr id="886" name="Google Shape;886;p38"/>
          <p:cNvSpPr txBox="1"/>
          <p:nvPr>
            <p:ph idx="4" type="subTitle"/>
          </p:nvPr>
        </p:nvSpPr>
        <p:spPr>
          <a:xfrm>
            <a:off x="461477" y="2145671"/>
            <a:ext cx="3779400" cy="36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Features Include:</a:t>
            </a:r>
            <a:endParaRPr/>
          </a:p>
        </p:txBody>
      </p:sp>
      <p:sp>
        <p:nvSpPr>
          <p:cNvPr id="887" name="Google Shape;887;p38"/>
          <p:cNvSpPr txBox="1"/>
          <p:nvPr>
            <p:ph idx="1" type="subTitle"/>
          </p:nvPr>
        </p:nvSpPr>
        <p:spPr>
          <a:xfrm>
            <a:off x="461475" y="1354200"/>
            <a:ext cx="5652000" cy="59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 sustainability issues and climate change to engage students in the standard statistics topics covered in Introductory Statistics</a:t>
            </a:r>
            <a:endParaRPr/>
          </a:p>
        </p:txBody>
      </p:sp>
      <p:sp>
        <p:nvSpPr>
          <p:cNvPr id="888" name="Google Shape;888;p38"/>
          <p:cNvSpPr txBox="1"/>
          <p:nvPr>
            <p:ph idx="2" type="subTitle"/>
          </p:nvPr>
        </p:nvSpPr>
        <p:spPr>
          <a:xfrm>
            <a:off x="624850" y="2511375"/>
            <a:ext cx="4183500" cy="185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Early inference</a:t>
            </a:r>
            <a:endParaRPr/>
          </a:p>
          <a:p>
            <a:pPr indent="0" lvl="0" marL="0" rtl="0" algn="l">
              <a:spcBef>
                <a:spcPts val="0"/>
              </a:spcBef>
              <a:spcAft>
                <a:spcPts val="0"/>
              </a:spcAft>
              <a:buNone/>
            </a:pPr>
            <a:r>
              <a:rPr lang="en"/>
              <a:t>2. Sustainability problems in every section</a:t>
            </a:r>
            <a:endParaRPr/>
          </a:p>
          <a:p>
            <a:pPr indent="0" lvl="0" marL="0" rtl="0" algn="l">
              <a:spcBef>
                <a:spcPts val="0"/>
              </a:spcBef>
              <a:spcAft>
                <a:spcPts val="0"/>
              </a:spcAft>
              <a:buNone/>
            </a:pPr>
            <a:r>
              <a:rPr lang="en"/>
              <a:t>3. Video Lessons using TI-84 calculator and StatCrunch</a:t>
            </a:r>
            <a:endParaRPr/>
          </a:p>
          <a:p>
            <a:pPr indent="0" lvl="0" marL="0" rtl="0" algn="l">
              <a:spcBef>
                <a:spcPts val="0"/>
              </a:spcBef>
              <a:spcAft>
                <a:spcPts val="0"/>
              </a:spcAft>
              <a:buNone/>
            </a:pPr>
            <a:r>
              <a:rPr lang="en"/>
              <a:t>4. Lecture notes to print and fill (Kimberley Polly)</a:t>
            </a:r>
            <a:endParaRPr/>
          </a:p>
          <a:p>
            <a:pPr indent="0" lvl="0" marL="0" rtl="0" algn="l">
              <a:spcBef>
                <a:spcPts val="0"/>
              </a:spcBef>
              <a:spcAft>
                <a:spcPts val="0"/>
              </a:spcAft>
              <a:buNone/>
            </a:pPr>
            <a:r>
              <a:rPr lang="en"/>
              <a:t>5. Questions that test analysis and understanding of inference</a:t>
            </a:r>
            <a:endParaRPr/>
          </a:p>
          <a:p>
            <a:pPr indent="0" lvl="0" marL="0" rtl="0" algn="l">
              <a:spcBef>
                <a:spcPts val="0"/>
              </a:spcBef>
              <a:spcAft>
                <a:spcPts val="0"/>
              </a:spcAft>
              <a:buNone/>
            </a:pPr>
            <a:r>
              <a:t/>
            </a:r>
            <a:endParaRPr/>
          </a:p>
        </p:txBody>
      </p:sp>
      <p:grpSp>
        <p:nvGrpSpPr>
          <p:cNvPr id="889" name="Google Shape;889;p38"/>
          <p:cNvGrpSpPr/>
          <p:nvPr/>
        </p:nvGrpSpPr>
        <p:grpSpPr>
          <a:xfrm rot="-5400000">
            <a:off x="5388542" y="1853865"/>
            <a:ext cx="3088850" cy="2807234"/>
            <a:chOff x="4568975" y="789200"/>
            <a:chExt cx="1289600" cy="1172025"/>
          </a:xfrm>
        </p:grpSpPr>
        <p:sp>
          <p:nvSpPr>
            <p:cNvPr id="890" name="Google Shape;890;p38"/>
            <p:cNvSpPr/>
            <p:nvPr/>
          </p:nvSpPr>
          <p:spPr>
            <a:xfrm>
              <a:off x="4568975" y="1034325"/>
              <a:ext cx="390125" cy="627375"/>
            </a:xfrm>
            <a:custGeom>
              <a:rect b="b" l="l" r="r" t="t"/>
              <a:pathLst>
                <a:path extrusionOk="0" h="25095" w="15605">
                  <a:moveTo>
                    <a:pt x="3150" y="0"/>
                  </a:moveTo>
                  <a:cubicBezTo>
                    <a:pt x="2985" y="0"/>
                    <a:pt x="2819" y="16"/>
                    <a:pt x="2651" y="49"/>
                  </a:cubicBezTo>
                  <a:cubicBezTo>
                    <a:pt x="928" y="387"/>
                    <a:pt x="99" y="2105"/>
                    <a:pt x="40" y="3719"/>
                  </a:cubicBezTo>
                  <a:cubicBezTo>
                    <a:pt x="0" y="4771"/>
                    <a:pt x="252" y="5816"/>
                    <a:pt x="625" y="6799"/>
                  </a:cubicBezTo>
                  <a:cubicBezTo>
                    <a:pt x="1603" y="9374"/>
                    <a:pt x="3375" y="11521"/>
                    <a:pt x="5237" y="13508"/>
                  </a:cubicBezTo>
                  <a:cubicBezTo>
                    <a:pt x="7005" y="15399"/>
                    <a:pt x="9062" y="17124"/>
                    <a:pt x="10528" y="19275"/>
                  </a:cubicBezTo>
                  <a:cubicBezTo>
                    <a:pt x="11238" y="20318"/>
                    <a:pt x="11814" y="21562"/>
                    <a:pt x="12070" y="22841"/>
                  </a:cubicBezTo>
                  <a:cubicBezTo>
                    <a:pt x="12185" y="23424"/>
                    <a:pt x="11938" y="24091"/>
                    <a:pt x="12140" y="24659"/>
                  </a:cubicBezTo>
                  <a:cubicBezTo>
                    <a:pt x="12252" y="24973"/>
                    <a:pt x="12394" y="25094"/>
                    <a:pt x="12544" y="25094"/>
                  </a:cubicBezTo>
                  <a:cubicBezTo>
                    <a:pt x="12902" y="25094"/>
                    <a:pt x="13305" y="24397"/>
                    <a:pt x="13448" y="24006"/>
                  </a:cubicBezTo>
                  <a:cubicBezTo>
                    <a:pt x="13938" y="22662"/>
                    <a:pt x="14347" y="21288"/>
                    <a:pt x="14675" y="19894"/>
                  </a:cubicBezTo>
                  <a:cubicBezTo>
                    <a:pt x="15120" y="17999"/>
                    <a:pt x="15604" y="15342"/>
                    <a:pt x="14111" y="13769"/>
                  </a:cubicBezTo>
                  <a:cubicBezTo>
                    <a:pt x="13692" y="13328"/>
                    <a:pt x="13091" y="13019"/>
                    <a:pt x="12501" y="13019"/>
                  </a:cubicBezTo>
                  <a:cubicBezTo>
                    <a:pt x="12495" y="13019"/>
                    <a:pt x="12488" y="13019"/>
                    <a:pt x="12481" y="13019"/>
                  </a:cubicBezTo>
                  <a:cubicBezTo>
                    <a:pt x="12374" y="12977"/>
                    <a:pt x="12263" y="12959"/>
                    <a:pt x="12153" y="12959"/>
                  </a:cubicBezTo>
                  <a:cubicBezTo>
                    <a:pt x="11971" y="12959"/>
                    <a:pt x="11789" y="13009"/>
                    <a:pt x="11624" y="13094"/>
                  </a:cubicBezTo>
                  <a:cubicBezTo>
                    <a:pt x="11528" y="13144"/>
                    <a:pt x="11438" y="13202"/>
                    <a:pt x="11351" y="13268"/>
                  </a:cubicBezTo>
                  <a:cubicBezTo>
                    <a:pt x="11342" y="12448"/>
                    <a:pt x="11157" y="11628"/>
                    <a:pt x="10739" y="10965"/>
                  </a:cubicBezTo>
                  <a:cubicBezTo>
                    <a:pt x="10476" y="10549"/>
                    <a:pt x="10067" y="10271"/>
                    <a:pt x="9623" y="10271"/>
                  </a:cubicBezTo>
                  <a:cubicBezTo>
                    <a:pt x="9427" y="10271"/>
                    <a:pt x="9223" y="10326"/>
                    <a:pt x="9023" y="10446"/>
                  </a:cubicBezTo>
                  <a:cubicBezTo>
                    <a:pt x="8906" y="10518"/>
                    <a:pt x="8799" y="10599"/>
                    <a:pt x="8701" y="10690"/>
                  </a:cubicBezTo>
                  <a:cubicBezTo>
                    <a:pt x="8649" y="8608"/>
                    <a:pt x="8611" y="6510"/>
                    <a:pt x="7922" y="4526"/>
                  </a:cubicBezTo>
                  <a:cubicBezTo>
                    <a:pt x="7506" y="3332"/>
                    <a:pt x="6864" y="2183"/>
                    <a:pt x="5930" y="1316"/>
                  </a:cubicBezTo>
                  <a:cubicBezTo>
                    <a:pt x="5182" y="620"/>
                    <a:pt x="4197" y="0"/>
                    <a:pt x="315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38"/>
            <p:cNvSpPr/>
            <p:nvPr/>
          </p:nvSpPr>
          <p:spPr>
            <a:xfrm>
              <a:off x="4924825" y="820725"/>
              <a:ext cx="933750" cy="887900"/>
            </a:xfrm>
            <a:custGeom>
              <a:rect b="b" l="l" r="r" t="t"/>
              <a:pathLst>
                <a:path extrusionOk="0" h="35516" w="37350">
                  <a:moveTo>
                    <a:pt x="24709" y="0"/>
                  </a:moveTo>
                  <a:cubicBezTo>
                    <a:pt x="23876" y="0"/>
                    <a:pt x="23028" y="169"/>
                    <a:pt x="22232" y="494"/>
                  </a:cubicBezTo>
                  <a:cubicBezTo>
                    <a:pt x="20780" y="1088"/>
                    <a:pt x="19562" y="2097"/>
                    <a:pt x="18455" y="3187"/>
                  </a:cubicBezTo>
                  <a:cubicBezTo>
                    <a:pt x="17437" y="4191"/>
                    <a:pt x="16499" y="5276"/>
                    <a:pt x="15650" y="6425"/>
                  </a:cubicBezTo>
                  <a:cubicBezTo>
                    <a:pt x="14980" y="7333"/>
                    <a:pt x="14346" y="8284"/>
                    <a:pt x="13787" y="9271"/>
                  </a:cubicBezTo>
                  <a:cubicBezTo>
                    <a:pt x="13753" y="8243"/>
                    <a:pt x="13497" y="7209"/>
                    <a:pt x="13042" y="6307"/>
                  </a:cubicBezTo>
                  <a:cubicBezTo>
                    <a:pt x="12371" y="4967"/>
                    <a:pt x="11278" y="3733"/>
                    <a:pt x="9838" y="3213"/>
                  </a:cubicBezTo>
                  <a:cubicBezTo>
                    <a:pt x="9196" y="2981"/>
                    <a:pt x="8503" y="2882"/>
                    <a:pt x="7802" y="2882"/>
                  </a:cubicBezTo>
                  <a:cubicBezTo>
                    <a:pt x="6812" y="2882"/>
                    <a:pt x="5807" y="3080"/>
                    <a:pt x="4910" y="3381"/>
                  </a:cubicBezTo>
                  <a:cubicBezTo>
                    <a:pt x="1921" y="4381"/>
                    <a:pt x="232" y="7442"/>
                    <a:pt x="82" y="10461"/>
                  </a:cubicBezTo>
                  <a:cubicBezTo>
                    <a:pt x="1" y="12100"/>
                    <a:pt x="288" y="13714"/>
                    <a:pt x="767" y="15277"/>
                  </a:cubicBezTo>
                  <a:cubicBezTo>
                    <a:pt x="2662" y="21451"/>
                    <a:pt x="3092" y="28016"/>
                    <a:pt x="914" y="34177"/>
                  </a:cubicBezTo>
                  <a:cubicBezTo>
                    <a:pt x="691" y="34811"/>
                    <a:pt x="627" y="35516"/>
                    <a:pt x="1110" y="35516"/>
                  </a:cubicBezTo>
                  <a:cubicBezTo>
                    <a:pt x="1259" y="35516"/>
                    <a:pt x="1461" y="35448"/>
                    <a:pt x="1727" y="35290"/>
                  </a:cubicBezTo>
                  <a:cubicBezTo>
                    <a:pt x="4710" y="33517"/>
                    <a:pt x="8124" y="32483"/>
                    <a:pt x="11592" y="32483"/>
                  </a:cubicBezTo>
                  <a:cubicBezTo>
                    <a:pt x="11804" y="32483"/>
                    <a:pt x="12017" y="32487"/>
                    <a:pt x="12230" y="32495"/>
                  </a:cubicBezTo>
                  <a:cubicBezTo>
                    <a:pt x="14637" y="32583"/>
                    <a:pt x="17072" y="33121"/>
                    <a:pt x="19461" y="33121"/>
                  </a:cubicBezTo>
                  <a:cubicBezTo>
                    <a:pt x="21034" y="33121"/>
                    <a:pt x="22588" y="32887"/>
                    <a:pt x="24100" y="32138"/>
                  </a:cubicBezTo>
                  <a:cubicBezTo>
                    <a:pt x="25922" y="31235"/>
                    <a:pt x="27390" y="29601"/>
                    <a:pt x="27500" y="27519"/>
                  </a:cubicBezTo>
                  <a:cubicBezTo>
                    <a:pt x="27503" y="27464"/>
                    <a:pt x="30500" y="26249"/>
                    <a:pt x="30732" y="26128"/>
                  </a:cubicBezTo>
                  <a:cubicBezTo>
                    <a:pt x="31972" y="25483"/>
                    <a:pt x="33150" y="24696"/>
                    <a:pt x="34129" y="23692"/>
                  </a:cubicBezTo>
                  <a:cubicBezTo>
                    <a:pt x="37337" y="20400"/>
                    <a:pt x="37350" y="14512"/>
                    <a:pt x="33593" y="11563"/>
                  </a:cubicBezTo>
                  <a:cubicBezTo>
                    <a:pt x="32670" y="10837"/>
                    <a:pt x="31468" y="10415"/>
                    <a:pt x="30306" y="10415"/>
                  </a:cubicBezTo>
                  <a:cubicBezTo>
                    <a:pt x="29387" y="10415"/>
                    <a:pt x="28492" y="10679"/>
                    <a:pt x="27781" y="11267"/>
                  </a:cubicBezTo>
                  <a:cubicBezTo>
                    <a:pt x="27776" y="11257"/>
                    <a:pt x="27772" y="11245"/>
                    <a:pt x="27768" y="11234"/>
                  </a:cubicBezTo>
                  <a:cubicBezTo>
                    <a:pt x="28144" y="10792"/>
                    <a:pt x="28489" y="10326"/>
                    <a:pt x="28793" y="9831"/>
                  </a:cubicBezTo>
                  <a:cubicBezTo>
                    <a:pt x="30184" y="7564"/>
                    <a:pt x="30583" y="4754"/>
                    <a:pt x="29162" y="2399"/>
                  </a:cubicBezTo>
                  <a:cubicBezTo>
                    <a:pt x="28174" y="759"/>
                    <a:pt x="26475" y="0"/>
                    <a:pt x="247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38"/>
            <p:cNvSpPr/>
            <p:nvPr/>
          </p:nvSpPr>
          <p:spPr>
            <a:xfrm>
              <a:off x="5006000" y="1652200"/>
              <a:ext cx="822125" cy="309025"/>
            </a:xfrm>
            <a:custGeom>
              <a:rect b="b" l="l" r="r" t="t"/>
              <a:pathLst>
                <a:path extrusionOk="0" h="12361" w="32885">
                  <a:moveTo>
                    <a:pt x="25017" y="1"/>
                  </a:moveTo>
                  <a:cubicBezTo>
                    <a:pt x="24746" y="1"/>
                    <a:pt x="24474" y="9"/>
                    <a:pt x="24200" y="24"/>
                  </a:cubicBezTo>
                  <a:cubicBezTo>
                    <a:pt x="22860" y="97"/>
                    <a:pt x="21495" y="331"/>
                    <a:pt x="20157" y="538"/>
                  </a:cubicBezTo>
                  <a:cubicBezTo>
                    <a:pt x="16897" y="1039"/>
                    <a:pt x="13623" y="1456"/>
                    <a:pt x="10342" y="1790"/>
                  </a:cubicBezTo>
                  <a:cubicBezTo>
                    <a:pt x="7267" y="2101"/>
                    <a:pt x="4237" y="2278"/>
                    <a:pt x="1399" y="3642"/>
                  </a:cubicBezTo>
                  <a:cubicBezTo>
                    <a:pt x="936" y="3865"/>
                    <a:pt x="1" y="4285"/>
                    <a:pt x="594" y="4741"/>
                  </a:cubicBezTo>
                  <a:cubicBezTo>
                    <a:pt x="718" y="4836"/>
                    <a:pt x="916" y="4864"/>
                    <a:pt x="1131" y="4864"/>
                  </a:cubicBezTo>
                  <a:cubicBezTo>
                    <a:pt x="1423" y="4864"/>
                    <a:pt x="1746" y="4813"/>
                    <a:pt x="1959" y="4813"/>
                  </a:cubicBezTo>
                  <a:cubicBezTo>
                    <a:pt x="1970" y="4813"/>
                    <a:pt x="1981" y="4813"/>
                    <a:pt x="1992" y="4814"/>
                  </a:cubicBezTo>
                  <a:cubicBezTo>
                    <a:pt x="2904" y="4841"/>
                    <a:pt x="3819" y="5012"/>
                    <a:pt x="4701" y="5232"/>
                  </a:cubicBezTo>
                  <a:cubicBezTo>
                    <a:pt x="7392" y="5903"/>
                    <a:pt x="9881" y="7548"/>
                    <a:pt x="12681" y="7724"/>
                  </a:cubicBezTo>
                  <a:cubicBezTo>
                    <a:pt x="12805" y="7732"/>
                    <a:pt x="12928" y="7736"/>
                    <a:pt x="13051" y="7736"/>
                  </a:cubicBezTo>
                  <a:cubicBezTo>
                    <a:pt x="14118" y="7736"/>
                    <a:pt x="15152" y="7444"/>
                    <a:pt x="16085" y="6923"/>
                  </a:cubicBezTo>
                  <a:cubicBezTo>
                    <a:pt x="16106" y="7216"/>
                    <a:pt x="16146" y="7507"/>
                    <a:pt x="16209" y="7792"/>
                  </a:cubicBezTo>
                  <a:cubicBezTo>
                    <a:pt x="16388" y="8632"/>
                    <a:pt x="16793" y="9443"/>
                    <a:pt x="17546" y="9900"/>
                  </a:cubicBezTo>
                  <a:cubicBezTo>
                    <a:pt x="17936" y="10137"/>
                    <a:pt x="18375" y="10237"/>
                    <a:pt x="18820" y="10237"/>
                  </a:cubicBezTo>
                  <a:cubicBezTo>
                    <a:pt x="19386" y="10237"/>
                    <a:pt x="19961" y="10076"/>
                    <a:pt x="20457" y="9830"/>
                  </a:cubicBezTo>
                  <a:cubicBezTo>
                    <a:pt x="20915" y="9605"/>
                    <a:pt x="21329" y="9304"/>
                    <a:pt x="21706" y="8962"/>
                  </a:cubicBezTo>
                  <a:cubicBezTo>
                    <a:pt x="21757" y="9217"/>
                    <a:pt x="21819" y="9468"/>
                    <a:pt x="21899" y="9708"/>
                  </a:cubicBezTo>
                  <a:cubicBezTo>
                    <a:pt x="22123" y="10375"/>
                    <a:pt x="22535" y="11004"/>
                    <a:pt x="23068" y="11465"/>
                  </a:cubicBezTo>
                  <a:cubicBezTo>
                    <a:pt x="23813" y="12109"/>
                    <a:pt x="24793" y="12361"/>
                    <a:pt x="25782" y="12361"/>
                  </a:cubicBezTo>
                  <a:cubicBezTo>
                    <a:pt x="26464" y="12361"/>
                    <a:pt x="27150" y="12241"/>
                    <a:pt x="27766" y="12047"/>
                  </a:cubicBezTo>
                  <a:cubicBezTo>
                    <a:pt x="29690" y="11443"/>
                    <a:pt x="31504" y="9756"/>
                    <a:pt x="32162" y="7843"/>
                  </a:cubicBezTo>
                  <a:cubicBezTo>
                    <a:pt x="32885" y="5740"/>
                    <a:pt x="32125" y="3385"/>
                    <a:pt x="30500" y="1919"/>
                  </a:cubicBezTo>
                  <a:cubicBezTo>
                    <a:pt x="28859" y="436"/>
                    <a:pt x="26976" y="1"/>
                    <a:pt x="250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38"/>
            <p:cNvSpPr/>
            <p:nvPr/>
          </p:nvSpPr>
          <p:spPr>
            <a:xfrm>
              <a:off x="4685175" y="789200"/>
              <a:ext cx="211450" cy="489275"/>
            </a:xfrm>
            <a:custGeom>
              <a:rect b="b" l="l" r="r" t="t"/>
              <a:pathLst>
                <a:path extrusionOk="0" h="19571" w="8458">
                  <a:moveTo>
                    <a:pt x="3065" y="0"/>
                  </a:moveTo>
                  <a:cubicBezTo>
                    <a:pt x="2366" y="0"/>
                    <a:pt x="1689" y="380"/>
                    <a:pt x="1262" y="937"/>
                  </a:cubicBezTo>
                  <a:cubicBezTo>
                    <a:pt x="1" y="2580"/>
                    <a:pt x="749" y="5012"/>
                    <a:pt x="1412" y="6733"/>
                  </a:cubicBezTo>
                  <a:cubicBezTo>
                    <a:pt x="2236" y="8881"/>
                    <a:pt x="3360" y="10891"/>
                    <a:pt x="4468" y="12901"/>
                  </a:cubicBezTo>
                  <a:cubicBezTo>
                    <a:pt x="5523" y="14815"/>
                    <a:pt x="6685" y="16709"/>
                    <a:pt x="7413" y="18780"/>
                  </a:cubicBezTo>
                  <a:cubicBezTo>
                    <a:pt x="7540" y="19143"/>
                    <a:pt x="7751" y="19460"/>
                    <a:pt x="7941" y="19555"/>
                  </a:cubicBezTo>
                  <a:cubicBezTo>
                    <a:pt x="7962" y="19565"/>
                    <a:pt x="7982" y="19570"/>
                    <a:pt x="8001" y="19570"/>
                  </a:cubicBezTo>
                  <a:cubicBezTo>
                    <a:pt x="8458" y="19570"/>
                    <a:pt x="8335" y="16730"/>
                    <a:pt x="8325" y="16470"/>
                  </a:cubicBezTo>
                  <a:cubicBezTo>
                    <a:pt x="8248" y="14460"/>
                    <a:pt x="8003" y="12454"/>
                    <a:pt x="7568" y="10490"/>
                  </a:cubicBezTo>
                  <a:cubicBezTo>
                    <a:pt x="7371" y="9600"/>
                    <a:pt x="7173" y="8566"/>
                    <a:pt x="6605" y="7827"/>
                  </a:cubicBezTo>
                  <a:cubicBezTo>
                    <a:pt x="6286" y="7412"/>
                    <a:pt x="5798" y="7188"/>
                    <a:pt x="5311" y="7188"/>
                  </a:cubicBezTo>
                  <a:cubicBezTo>
                    <a:pt x="5238" y="7188"/>
                    <a:pt x="5164" y="7194"/>
                    <a:pt x="5092" y="7204"/>
                  </a:cubicBezTo>
                  <a:cubicBezTo>
                    <a:pt x="5418" y="5532"/>
                    <a:pt x="5652" y="3800"/>
                    <a:pt x="5214" y="2135"/>
                  </a:cubicBezTo>
                  <a:cubicBezTo>
                    <a:pt x="4988" y="1278"/>
                    <a:pt x="4513" y="350"/>
                    <a:pt x="3601" y="78"/>
                  </a:cubicBezTo>
                  <a:cubicBezTo>
                    <a:pt x="3424" y="25"/>
                    <a:pt x="3244" y="0"/>
                    <a:pt x="306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38"/>
            <p:cNvSpPr/>
            <p:nvPr/>
          </p:nvSpPr>
          <p:spPr>
            <a:xfrm>
              <a:off x="5432525" y="967200"/>
              <a:ext cx="450" cy="825"/>
            </a:xfrm>
            <a:custGeom>
              <a:rect b="b" l="l" r="r" t="t"/>
              <a:pathLst>
                <a:path extrusionOk="0" h="33" w="18">
                  <a:moveTo>
                    <a:pt x="0" y="1"/>
                  </a:moveTo>
                  <a:cubicBezTo>
                    <a:pt x="0" y="11"/>
                    <a:pt x="9" y="23"/>
                    <a:pt x="18" y="33"/>
                  </a:cubicBezTo>
                  <a:cubicBezTo>
                    <a:pt x="16" y="20"/>
                    <a:pt x="10" y="10"/>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38"/>
            <p:cNvSpPr/>
            <p:nvPr/>
          </p:nvSpPr>
          <p:spPr>
            <a:xfrm>
              <a:off x="5432950" y="968000"/>
              <a:ext cx="25" cy="25"/>
            </a:xfrm>
            <a:custGeom>
              <a:rect b="b" l="l" r="r" t="t"/>
              <a:pathLst>
                <a:path extrusionOk="0" h="1" w="1">
                  <a:moveTo>
                    <a:pt x="1" y="1"/>
                  </a:moveTo>
                  <a:lnTo>
                    <a:pt x="1" y="1"/>
                  </a:lnTo>
                  <a:lnTo>
                    <a:pt x="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38"/>
            <p:cNvSpPr/>
            <p:nvPr/>
          </p:nvSpPr>
          <p:spPr>
            <a:xfrm>
              <a:off x="5484950" y="1005600"/>
              <a:ext cx="225" cy="200"/>
            </a:xfrm>
            <a:custGeom>
              <a:rect b="b" l="l" r="r" t="t"/>
              <a:pathLst>
                <a:path extrusionOk="0" h="8" w="9">
                  <a:moveTo>
                    <a:pt x="1" y="0"/>
                  </a:moveTo>
                  <a:cubicBezTo>
                    <a:pt x="2" y="3"/>
                    <a:pt x="5" y="5"/>
                    <a:pt x="8" y="8"/>
                  </a:cubicBezTo>
                  <a:cubicBezTo>
                    <a:pt x="7" y="5"/>
                    <a:pt x="4" y="3"/>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38"/>
            <p:cNvSpPr/>
            <p:nvPr/>
          </p:nvSpPr>
          <p:spPr>
            <a:xfrm>
              <a:off x="5477600" y="960625"/>
              <a:ext cx="825" cy="450"/>
            </a:xfrm>
            <a:custGeom>
              <a:rect b="b" l="l" r="r" t="t"/>
              <a:pathLst>
                <a:path extrusionOk="0" h="18" w="33">
                  <a:moveTo>
                    <a:pt x="33" y="0"/>
                  </a:moveTo>
                  <a:lnTo>
                    <a:pt x="33" y="0"/>
                  </a:lnTo>
                  <a:cubicBezTo>
                    <a:pt x="21" y="0"/>
                    <a:pt x="11" y="9"/>
                    <a:pt x="1" y="18"/>
                  </a:cubicBezTo>
                  <a:cubicBezTo>
                    <a:pt x="12" y="16"/>
                    <a:pt x="22" y="10"/>
                    <a:pt x="3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38"/>
            <p:cNvSpPr/>
            <p:nvPr/>
          </p:nvSpPr>
          <p:spPr>
            <a:xfrm>
              <a:off x="5477600" y="961050"/>
              <a:ext cx="25" cy="25"/>
            </a:xfrm>
            <a:custGeom>
              <a:rect b="b" l="l" r="r" t="t"/>
              <a:pathLst>
                <a:path extrusionOk="0" h="1" w="1">
                  <a:moveTo>
                    <a:pt x="1" y="1"/>
                  </a:moveTo>
                  <a:lnTo>
                    <a:pt x="1" y="1"/>
                  </a:lnTo>
                  <a:lnTo>
                    <a:pt x="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38"/>
            <p:cNvSpPr/>
            <p:nvPr/>
          </p:nvSpPr>
          <p:spPr>
            <a:xfrm>
              <a:off x="5439825" y="1013050"/>
              <a:ext cx="225" cy="225"/>
            </a:xfrm>
            <a:custGeom>
              <a:rect b="b" l="l" r="r" t="t"/>
              <a:pathLst>
                <a:path extrusionOk="0" h="9" w="9">
                  <a:moveTo>
                    <a:pt x="8" y="1"/>
                  </a:moveTo>
                  <a:lnTo>
                    <a:pt x="8" y="1"/>
                  </a:lnTo>
                  <a:cubicBezTo>
                    <a:pt x="5" y="2"/>
                    <a:pt x="2" y="5"/>
                    <a:pt x="1" y="8"/>
                  </a:cubicBezTo>
                  <a:cubicBezTo>
                    <a:pt x="2" y="7"/>
                    <a:pt x="5" y="4"/>
                    <a:pt x="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38"/>
            <p:cNvSpPr/>
            <p:nvPr/>
          </p:nvSpPr>
          <p:spPr>
            <a:xfrm>
              <a:off x="5432925" y="961025"/>
              <a:ext cx="52275" cy="52250"/>
            </a:xfrm>
            <a:custGeom>
              <a:rect b="b" l="l" r="r" t="t"/>
              <a:pathLst>
                <a:path extrusionOk="0" h="2090" w="2091">
                  <a:moveTo>
                    <a:pt x="1785" y="18"/>
                  </a:moveTo>
                  <a:cubicBezTo>
                    <a:pt x="1781" y="22"/>
                    <a:pt x="1779" y="27"/>
                    <a:pt x="1778" y="27"/>
                  </a:cubicBezTo>
                  <a:cubicBezTo>
                    <a:pt x="1777" y="27"/>
                    <a:pt x="1777" y="26"/>
                    <a:pt x="1776" y="25"/>
                  </a:cubicBezTo>
                  <a:lnTo>
                    <a:pt x="1785" y="18"/>
                  </a:lnTo>
                  <a:close/>
                  <a:moveTo>
                    <a:pt x="975" y="793"/>
                  </a:moveTo>
                  <a:cubicBezTo>
                    <a:pt x="976" y="793"/>
                    <a:pt x="977" y="794"/>
                    <a:pt x="979" y="794"/>
                  </a:cubicBezTo>
                  <a:cubicBezTo>
                    <a:pt x="975" y="803"/>
                    <a:pt x="969" y="807"/>
                    <a:pt x="966" y="810"/>
                  </a:cubicBezTo>
                  <a:lnTo>
                    <a:pt x="957" y="803"/>
                  </a:lnTo>
                  <a:cubicBezTo>
                    <a:pt x="963" y="798"/>
                    <a:pt x="968" y="793"/>
                    <a:pt x="975" y="793"/>
                  </a:cubicBezTo>
                  <a:close/>
                  <a:moveTo>
                    <a:pt x="552" y="1300"/>
                  </a:moveTo>
                  <a:cubicBezTo>
                    <a:pt x="552" y="1300"/>
                    <a:pt x="552" y="1300"/>
                    <a:pt x="552" y="1300"/>
                  </a:cubicBezTo>
                  <a:lnTo>
                    <a:pt x="552" y="1300"/>
                  </a:lnTo>
                  <a:cubicBezTo>
                    <a:pt x="552" y="1300"/>
                    <a:pt x="552" y="1300"/>
                    <a:pt x="552" y="1300"/>
                  </a:cubicBezTo>
                  <a:close/>
                  <a:moveTo>
                    <a:pt x="1300" y="1515"/>
                  </a:moveTo>
                  <a:cubicBezTo>
                    <a:pt x="1300" y="1515"/>
                    <a:pt x="1300" y="1516"/>
                    <a:pt x="1300" y="1516"/>
                  </a:cubicBezTo>
                  <a:lnTo>
                    <a:pt x="1300" y="1516"/>
                  </a:lnTo>
                  <a:cubicBezTo>
                    <a:pt x="1300" y="1515"/>
                    <a:pt x="1300" y="1515"/>
                    <a:pt x="1300" y="1515"/>
                  </a:cubicBezTo>
                  <a:close/>
                  <a:moveTo>
                    <a:pt x="433" y="1925"/>
                  </a:moveTo>
                  <a:cubicBezTo>
                    <a:pt x="433" y="1925"/>
                    <a:pt x="433" y="1925"/>
                    <a:pt x="433" y="1925"/>
                  </a:cubicBezTo>
                  <a:lnTo>
                    <a:pt x="433" y="1925"/>
                  </a:lnTo>
                  <a:cubicBezTo>
                    <a:pt x="433" y="1925"/>
                    <a:pt x="433" y="1925"/>
                    <a:pt x="433" y="1925"/>
                  </a:cubicBezTo>
                  <a:close/>
                  <a:moveTo>
                    <a:pt x="1804" y="0"/>
                  </a:moveTo>
                  <a:lnTo>
                    <a:pt x="1793" y="10"/>
                  </a:lnTo>
                  <a:cubicBezTo>
                    <a:pt x="1793" y="10"/>
                    <a:pt x="1793" y="10"/>
                    <a:pt x="1793" y="10"/>
                  </a:cubicBezTo>
                  <a:lnTo>
                    <a:pt x="1793" y="10"/>
                  </a:lnTo>
                  <a:cubicBezTo>
                    <a:pt x="1789" y="13"/>
                    <a:pt x="1787" y="14"/>
                    <a:pt x="1785" y="14"/>
                  </a:cubicBezTo>
                  <a:cubicBezTo>
                    <a:pt x="1782" y="14"/>
                    <a:pt x="1785" y="7"/>
                    <a:pt x="1788" y="2"/>
                  </a:cubicBezTo>
                  <a:lnTo>
                    <a:pt x="1788" y="2"/>
                  </a:lnTo>
                  <a:cubicBezTo>
                    <a:pt x="1782" y="6"/>
                    <a:pt x="1776" y="10"/>
                    <a:pt x="1770" y="12"/>
                  </a:cubicBezTo>
                  <a:cubicBezTo>
                    <a:pt x="1770" y="14"/>
                    <a:pt x="1771" y="14"/>
                    <a:pt x="1772" y="14"/>
                  </a:cubicBezTo>
                  <a:cubicBezTo>
                    <a:pt x="1773" y="14"/>
                    <a:pt x="1776" y="13"/>
                    <a:pt x="1777" y="12"/>
                  </a:cubicBezTo>
                  <a:lnTo>
                    <a:pt x="1777" y="12"/>
                  </a:lnTo>
                  <a:cubicBezTo>
                    <a:pt x="1773" y="21"/>
                    <a:pt x="1769" y="34"/>
                    <a:pt x="1758" y="40"/>
                  </a:cubicBezTo>
                  <a:cubicBezTo>
                    <a:pt x="1755" y="42"/>
                    <a:pt x="1753" y="43"/>
                    <a:pt x="1752" y="43"/>
                  </a:cubicBezTo>
                  <a:cubicBezTo>
                    <a:pt x="1748" y="43"/>
                    <a:pt x="1747" y="39"/>
                    <a:pt x="1744" y="39"/>
                  </a:cubicBezTo>
                  <a:cubicBezTo>
                    <a:pt x="1742" y="39"/>
                    <a:pt x="1739" y="40"/>
                    <a:pt x="1735" y="44"/>
                  </a:cubicBezTo>
                  <a:cubicBezTo>
                    <a:pt x="1655" y="114"/>
                    <a:pt x="1576" y="178"/>
                    <a:pt x="1502" y="254"/>
                  </a:cubicBezTo>
                  <a:cubicBezTo>
                    <a:pt x="1499" y="254"/>
                    <a:pt x="1501" y="252"/>
                    <a:pt x="1502" y="248"/>
                  </a:cubicBezTo>
                  <a:lnTo>
                    <a:pt x="1502" y="248"/>
                  </a:lnTo>
                  <a:cubicBezTo>
                    <a:pt x="1482" y="273"/>
                    <a:pt x="1460" y="292"/>
                    <a:pt x="1442" y="315"/>
                  </a:cubicBezTo>
                  <a:cubicBezTo>
                    <a:pt x="1438" y="316"/>
                    <a:pt x="1435" y="317"/>
                    <a:pt x="1432" y="317"/>
                  </a:cubicBezTo>
                  <a:cubicBezTo>
                    <a:pt x="1429" y="317"/>
                    <a:pt x="1427" y="316"/>
                    <a:pt x="1425" y="316"/>
                  </a:cubicBezTo>
                  <a:lnTo>
                    <a:pt x="1425" y="316"/>
                  </a:lnTo>
                  <a:cubicBezTo>
                    <a:pt x="1429" y="316"/>
                    <a:pt x="1401" y="347"/>
                    <a:pt x="1374" y="376"/>
                  </a:cubicBezTo>
                  <a:cubicBezTo>
                    <a:pt x="1359" y="391"/>
                    <a:pt x="1345" y="405"/>
                    <a:pt x="1333" y="417"/>
                  </a:cubicBezTo>
                  <a:cubicBezTo>
                    <a:pt x="1321" y="427"/>
                    <a:pt x="1314" y="436"/>
                    <a:pt x="1314" y="436"/>
                  </a:cubicBezTo>
                  <a:lnTo>
                    <a:pt x="1321" y="446"/>
                  </a:lnTo>
                  <a:cubicBezTo>
                    <a:pt x="1314" y="454"/>
                    <a:pt x="1309" y="455"/>
                    <a:pt x="1306" y="455"/>
                  </a:cubicBezTo>
                  <a:cubicBezTo>
                    <a:pt x="1303" y="455"/>
                    <a:pt x="1301" y="454"/>
                    <a:pt x="1299" y="454"/>
                  </a:cubicBezTo>
                  <a:cubicBezTo>
                    <a:pt x="1296" y="454"/>
                    <a:pt x="1293" y="456"/>
                    <a:pt x="1286" y="465"/>
                  </a:cubicBezTo>
                  <a:cubicBezTo>
                    <a:pt x="1291" y="485"/>
                    <a:pt x="1250" y="497"/>
                    <a:pt x="1250" y="512"/>
                  </a:cubicBezTo>
                  <a:cubicBezTo>
                    <a:pt x="1250" y="511"/>
                    <a:pt x="1250" y="511"/>
                    <a:pt x="1250" y="511"/>
                  </a:cubicBezTo>
                  <a:cubicBezTo>
                    <a:pt x="1249" y="511"/>
                    <a:pt x="1243" y="517"/>
                    <a:pt x="1238" y="517"/>
                  </a:cubicBezTo>
                  <a:cubicBezTo>
                    <a:pt x="1237" y="517"/>
                    <a:pt x="1236" y="517"/>
                    <a:pt x="1235" y="516"/>
                  </a:cubicBezTo>
                  <a:lnTo>
                    <a:pt x="1235" y="516"/>
                  </a:lnTo>
                  <a:cubicBezTo>
                    <a:pt x="1240" y="525"/>
                    <a:pt x="1227" y="528"/>
                    <a:pt x="1222" y="535"/>
                  </a:cubicBezTo>
                  <a:cubicBezTo>
                    <a:pt x="1222" y="537"/>
                    <a:pt x="1223" y="537"/>
                    <a:pt x="1224" y="537"/>
                  </a:cubicBezTo>
                  <a:cubicBezTo>
                    <a:pt x="1226" y="537"/>
                    <a:pt x="1228" y="536"/>
                    <a:pt x="1230" y="536"/>
                  </a:cubicBezTo>
                  <a:lnTo>
                    <a:pt x="1230" y="536"/>
                  </a:lnTo>
                  <a:lnTo>
                    <a:pt x="1218" y="554"/>
                  </a:lnTo>
                  <a:cubicBezTo>
                    <a:pt x="1216" y="555"/>
                    <a:pt x="1214" y="555"/>
                    <a:pt x="1213" y="555"/>
                  </a:cubicBezTo>
                  <a:cubicBezTo>
                    <a:pt x="1208" y="555"/>
                    <a:pt x="1206" y="552"/>
                    <a:pt x="1211" y="547"/>
                  </a:cubicBezTo>
                  <a:lnTo>
                    <a:pt x="1211" y="547"/>
                  </a:lnTo>
                  <a:cubicBezTo>
                    <a:pt x="1171" y="580"/>
                    <a:pt x="1002" y="742"/>
                    <a:pt x="954" y="799"/>
                  </a:cubicBezTo>
                  <a:cubicBezTo>
                    <a:pt x="887" y="730"/>
                    <a:pt x="814" y="653"/>
                    <a:pt x="791" y="625"/>
                  </a:cubicBezTo>
                  <a:cubicBezTo>
                    <a:pt x="759" y="611"/>
                    <a:pt x="737" y="576"/>
                    <a:pt x="708" y="558"/>
                  </a:cubicBezTo>
                  <a:lnTo>
                    <a:pt x="712" y="558"/>
                  </a:lnTo>
                  <a:cubicBezTo>
                    <a:pt x="685" y="538"/>
                    <a:pt x="555" y="392"/>
                    <a:pt x="523" y="366"/>
                  </a:cubicBezTo>
                  <a:lnTo>
                    <a:pt x="523" y="366"/>
                  </a:lnTo>
                  <a:lnTo>
                    <a:pt x="526" y="370"/>
                  </a:lnTo>
                  <a:cubicBezTo>
                    <a:pt x="497" y="351"/>
                    <a:pt x="509" y="345"/>
                    <a:pt x="493" y="324"/>
                  </a:cubicBezTo>
                  <a:cubicBezTo>
                    <a:pt x="491" y="327"/>
                    <a:pt x="488" y="328"/>
                    <a:pt x="484" y="328"/>
                  </a:cubicBezTo>
                  <a:cubicBezTo>
                    <a:pt x="473" y="328"/>
                    <a:pt x="457" y="317"/>
                    <a:pt x="450" y="311"/>
                  </a:cubicBezTo>
                  <a:lnTo>
                    <a:pt x="453" y="309"/>
                  </a:lnTo>
                  <a:cubicBezTo>
                    <a:pt x="439" y="299"/>
                    <a:pt x="404" y="278"/>
                    <a:pt x="382" y="260"/>
                  </a:cubicBezTo>
                  <a:lnTo>
                    <a:pt x="388" y="255"/>
                  </a:lnTo>
                  <a:cubicBezTo>
                    <a:pt x="366" y="244"/>
                    <a:pt x="337" y="210"/>
                    <a:pt x="325" y="197"/>
                  </a:cubicBezTo>
                  <a:cubicBezTo>
                    <a:pt x="299" y="168"/>
                    <a:pt x="267" y="115"/>
                    <a:pt x="223" y="85"/>
                  </a:cubicBezTo>
                  <a:lnTo>
                    <a:pt x="214" y="45"/>
                  </a:lnTo>
                  <a:lnTo>
                    <a:pt x="210" y="44"/>
                  </a:lnTo>
                  <a:cubicBezTo>
                    <a:pt x="210" y="44"/>
                    <a:pt x="156" y="76"/>
                    <a:pt x="104" y="120"/>
                  </a:cubicBezTo>
                  <a:cubicBezTo>
                    <a:pt x="53" y="162"/>
                    <a:pt x="2" y="216"/>
                    <a:pt x="6" y="260"/>
                  </a:cubicBezTo>
                  <a:lnTo>
                    <a:pt x="0" y="264"/>
                  </a:lnTo>
                  <a:lnTo>
                    <a:pt x="10" y="273"/>
                  </a:lnTo>
                  <a:cubicBezTo>
                    <a:pt x="19" y="287"/>
                    <a:pt x="31" y="287"/>
                    <a:pt x="25" y="292"/>
                  </a:cubicBezTo>
                  <a:lnTo>
                    <a:pt x="10" y="274"/>
                  </a:lnTo>
                  <a:lnTo>
                    <a:pt x="10" y="274"/>
                  </a:lnTo>
                  <a:cubicBezTo>
                    <a:pt x="15" y="281"/>
                    <a:pt x="15" y="282"/>
                    <a:pt x="13" y="282"/>
                  </a:cubicBezTo>
                  <a:cubicBezTo>
                    <a:pt x="10" y="282"/>
                    <a:pt x="5" y="281"/>
                    <a:pt x="2" y="280"/>
                  </a:cubicBezTo>
                  <a:lnTo>
                    <a:pt x="2" y="280"/>
                  </a:lnTo>
                  <a:cubicBezTo>
                    <a:pt x="6" y="286"/>
                    <a:pt x="10" y="290"/>
                    <a:pt x="12" y="296"/>
                  </a:cubicBezTo>
                  <a:cubicBezTo>
                    <a:pt x="16" y="296"/>
                    <a:pt x="13" y="293"/>
                    <a:pt x="12" y="290"/>
                  </a:cubicBezTo>
                  <a:lnTo>
                    <a:pt x="12" y="290"/>
                  </a:lnTo>
                  <a:cubicBezTo>
                    <a:pt x="21" y="295"/>
                    <a:pt x="34" y="299"/>
                    <a:pt x="40" y="309"/>
                  </a:cubicBezTo>
                  <a:cubicBezTo>
                    <a:pt x="50" y="321"/>
                    <a:pt x="31" y="318"/>
                    <a:pt x="44" y="332"/>
                  </a:cubicBezTo>
                  <a:cubicBezTo>
                    <a:pt x="114" y="411"/>
                    <a:pt x="178" y="490"/>
                    <a:pt x="254" y="564"/>
                  </a:cubicBezTo>
                  <a:cubicBezTo>
                    <a:pt x="254" y="566"/>
                    <a:pt x="253" y="566"/>
                    <a:pt x="253" y="566"/>
                  </a:cubicBezTo>
                  <a:cubicBezTo>
                    <a:pt x="252" y="566"/>
                    <a:pt x="250" y="565"/>
                    <a:pt x="248" y="565"/>
                  </a:cubicBezTo>
                  <a:lnTo>
                    <a:pt x="248" y="565"/>
                  </a:lnTo>
                  <a:cubicBezTo>
                    <a:pt x="273" y="586"/>
                    <a:pt x="292" y="606"/>
                    <a:pt x="315" y="625"/>
                  </a:cubicBezTo>
                  <a:cubicBezTo>
                    <a:pt x="318" y="632"/>
                    <a:pt x="316" y="637"/>
                    <a:pt x="316" y="641"/>
                  </a:cubicBezTo>
                  <a:cubicBezTo>
                    <a:pt x="316" y="641"/>
                    <a:pt x="316" y="641"/>
                    <a:pt x="317" y="641"/>
                  </a:cubicBezTo>
                  <a:cubicBezTo>
                    <a:pt x="319" y="641"/>
                    <a:pt x="348" y="666"/>
                    <a:pt x="376" y="694"/>
                  </a:cubicBezTo>
                  <a:cubicBezTo>
                    <a:pt x="391" y="708"/>
                    <a:pt x="405" y="723"/>
                    <a:pt x="417" y="734"/>
                  </a:cubicBezTo>
                  <a:cubicBezTo>
                    <a:pt x="427" y="745"/>
                    <a:pt x="436" y="753"/>
                    <a:pt x="436" y="753"/>
                  </a:cubicBezTo>
                  <a:lnTo>
                    <a:pt x="446" y="746"/>
                  </a:lnTo>
                  <a:lnTo>
                    <a:pt x="446" y="746"/>
                  </a:lnTo>
                  <a:cubicBezTo>
                    <a:pt x="468" y="768"/>
                    <a:pt x="442" y="762"/>
                    <a:pt x="465" y="781"/>
                  </a:cubicBezTo>
                  <a:cubicBezTo>
                    <a:pt x="466" y="781"/>
                    <a:pt x="467" y="781"/>
                    <a:pt x="468" y="781"/>
                  </a:cubicBezTo>
                  <a:cubicBezTo>
                    <a:pt x="486" y="781"/>
                    <a:pt x="498" y="816"/>
                    <a:pt x="511" y="816"/>
                  </a:cubicBezTo>
                  <a:cubicBezTo>
                    <a:pt x="510" y="817"/>
                    <a:pt x="520" y="828"/>
                    <a:pt x="516" y="831"/>
                  </a:cubicBezTo>
                  <a:cubicBezTo>
                    <a:pt x="517" y="830"/>
                    <a:pt x="518" y="830"/>
                    <a:pt x="519" y="830"/>
                  </a:cubicBezTo>
                  <a:cubicBezTo>
                    <a:pt x="526" y="830"/>
                    <a:pt x="528" y="840"/>
                    <a:pt x="536" y="845"/>
                  </a:cubicBezTo>
                  <a:cubicBezTo>
                    <a:pt x="539" y="845"/>
                    <a:pt x="536" y="841"/>
                    <a:pt x="536" y="836"/>
                  </a:cubicBezTo>
                  <a:lnTo>
                    <a:pt x="536" y="836"/>
                  </a:lnTo>
                  <a:lnTo>
                    <a:pt x="554" y="848"/>
                  </a:lnTo>
                  <a:cubicBezTo>
                    <a:pt x="556" y="854"/>
                    <a:pt x="555" y="859"/>
                    <a:pt x="552" y="859"/>
                  </a:cubicBezTo>
                  <a:cubicBezTo>
                    <a:pt x="551" y="859"/>
                    <a:pt x="550" y="858"/>
                    <a:pt x="548" y="857"/>
                  </a:cubicBezTo>
                  <a:lnTo>
                    <a:pt x="548" y="857"/>
                  </a:lnTo>
                  <a:cubicBezTo>
                    <a:pt x="573" y="884"/>
                    <a:pt x="667" y="985"/>
                    <a:pt x="739" y="1055"/>
                  </a:cubicBezTo>
                  <a:cubicBezTo>
                    <a:pt x="733" y="1061"/>
                    <a:pt x="730" y="1067"/>
                    <a:pt x="729" y="1074"/>
                  </a:cubicBezTo>
                  <a:lnTo>
                    <a:pt x="739" y="1069"/>
                  </a:lnTo>
                  <a:lnTo>
                    <a:pt x="739" y="1069"/>
                  </a:lnTo>
                  <a:cubicBezTo>
                    <a:pt x="729" y="1081"/>
                    <a:pt x="721" y="1091"/>
                    <a:pt x="711" y="1091"/>
                  </a:cubicBezTo>
                  <a:cubicBezTo>
                    <a:pt x="709" y="1091"/>
                    <a:pt x="707" y="1090"/>
                    <a:pt x="705" y="1090"/>
                  </a:cubicBezTo>
                  <a:lnTo>
                    <a:pt x="714" y="1075"/>
                  </a:lnTo>
                  <a:lnTo>
                    <a:pt x="714" y="1075"/>
                  </a:lnTo>
                  <a:cubicBezTo>
                    <a:pt x="695" y="1096"/>
                    <a:pt x="683" y="1109"/>
                    <a:pt x="672" y="1131"/>
                  </a:cubicBezTo>
                  <a:lnTo>
                    <a:pt x="679" y="1125"/>
                  </a:lnTo>
                  <a:lnTo>
                    <a:pt x="679" y="1125"/>
                  </a:lnTo>
                  <a:cubicBezTo>
                    <a:pt x="666" y="1155"/>
                    <a:pt x="565" y="1278"/>
                    <a:pt x="558" y="1308"/>
                  </a:cubicBezTo>
                  <a:lnTo>
                    <a:pt x="573" y="1305"/>
                  </a:lnTo>
                  <a:lnTo>
                    <a:pt x="562" y="1329"/>
                  </a:lnTo>
                  <a:lnTo>
                    <a:pt x="562" y="1329"/>
                  </a:lnTo>
                  <a:cubicBezTo>
                    <a:pt x="564" y="1326"/>
                    <a:pt x="551" y="1305"/>
                    <a:pt x="552" y="1300"/>
                  </a:cubicBezTo>
                  <a:lnTo>
                    <a:pt x="552" y="1300"/>
                  </a:lnTo>
                  <a:cubicBezTo>
                    <a:pt x="515" y="1342"/>
                    <a:pt x="342" y="1542"/>
                    <a:pt x="308" y="1573"/>
                  </a:cubicBezTo>
                  <a:cubicBezTo>
                    <a:pt x="304" y="1576"/>
                    <a:pt x="301" y="1577"/>
                    <a:pt x="299" y="1577"/>
                  </a:cubicBezTo>
                  <a:cubicBezTo>
                    <a:pt x="292" y="1577"/>
                    <a:pt x="294" y="1566"/>
                    <a:pt x="293" y="1565"/>
                  </a:cubicBezTo>
                  <a:lnTo>
                    <a:pt x="293" y="1565"/>
                  </a:lnTo>
                  <a:cubicBezTo>
                    <a:pt x="280" y="1585"/>
                    <a:pt x="293" y="1579"/>
                    <a:pt x="280" y="1594"/>
                  </a:cubicBezTo>
                  <a:cubicBezTo>
                    <a:pt x="279" y="1594"/>
                    <a:pt x="278" y="1594"/>
                    <a:pt x="278" y="1594"/>
                  </a:cubicBezTo>
                  <a:cubicBezTo>
                    <a:pt x="274" y="1594"/>
                    <a:pt x="275" y="1588"/>
                    <a:pt x="275" y="1585"/>
                  </a:cubicBezTo>
                  <a:lnTo>
                    <a:pt x="275" y="1585"/>
                  </a:lnTo>
                  <a:cubicBezTo>
                    <a:pt x="271" y="1592"/>
                    <a:pt x="264" y="1595"/>
                    <a:pt x="267" y="1600"/>
                  </a:cubicBezTo>
                  <a:cubicBezTo>
                    <a:pt x="269" y="1598"/>
                    <a:pt x="270" y="1598"/>
                    <a:pt x="272" y="1598"/>
                  </a:cubicBezTo>
                  <a:cubicBezTo>
                    <a:pt x="278" y="1598"/>
                    <a:pt x="283" y="1604"/>
                    <a:pt x="290" y="1606"/>
                  </a:cubicBezTo>
                  <a:lnTo>
                    <a:pt x="273" y="1624"/>
                  </a:lnTo>
                  <a:lnTo>
                    <a:pt x="267" y="1619"/>
                  </a:lnTo>
                  <a:lnTo>
                    <a:pt x="267" y="1619"/>
                  </a:lnTo>
                  <a:cubicBezTo>
                    <a:pt x="264" y="1623"/>
                    <a:pt x="273" y="1642"/>
                    <a:pt x="252" y="1658"/>
                  </a:cubicBezTo>
                  <a:cubicBezTo>
                    <a:pt x="223" y="1687"/>
                    <a:pt x="194" y="1723"/>
                    <a:pt x="165" y="1754"/>
                  </a:cubicBezTo>
                  <a:cubicBezTo>
                    <a:pt x="162" y="1751"/>
                    <a:pt x="166" y="1742"/>
                    <a:pt x="169" y="1735"/>
                  </a:cubicBezTo>
                  <a:lnTo>
                    <a:pt x="169" y="1735"/>
                  </a:lnTo>
                  <a:cubicBezTo>
                    <a:pt x="166" y="1740"/>
                    <a:pt x="160" y="1747"/>
                    <a:pt x="155" y="1748"/>
                  </a:cubicBezTo>
                  <a:cubicBezTo>
                    <a:pt x="156" y="1748"/>
                    <a:pt x="156" y="1748"/>
                    <a:pt x="157" y="1748"/>
                  </a:cubicBezTo>
                  <a:lnTo>
                    <a:pt x="157" y="1748"/>
                  </a:lnTo>
                  <a:cubicBezTo>
                    <a:pt x="164" y="1748"/>
                    <a:pt x="150" y="1762"/>
                    <a:pt x="153" y="1762"/>
                  </a:cubicBezTo>
                  <a:cubicBezTo>
                    <a:pt x="154" y="1762"/>
                    <a:pt x="154" y="1762"/>
                    <a:pt x="155" y="1761"/>
                  </a:cubicBezTo>
                  <a:lnTo>
                    <a:pt x="155" y="1761"/>
                  </a:lnTo>
                  <a:cubicBezTo>
                    <a:pt x="147" y="1795"/>
                    <a:pt x="109" y="1815"/>
                    <a:pt x="99" y="1844"/>
                  </a:cubicBezTo>
                  <a:cubicBezTo>
                    <a:pt x="109" y="1856"/>
                    <a:pt x="264" y="2064"/>
                    <a:pt x="277" y="2076"/>
                  </a:cubicBezTo>
                  <a:cubicBezTo>
                    <a:pt x="271" y="2083"/>
                    <a:pt x="265" y="2089"/>
                    <a:pt x="262" y="2089"/>
                  </a:cubicBezTo>
                  <a:cubicBezTo>
                    <a:pt x="263" y="2089"/>
                    <a:pt x="263" y="2089"/>
                    <a:pt x="264" y="2089"/>
                  </a:cubicBezTo>
                  <a:cubicBezTo>
                    <a:pt x="270" y="2089"/>
                    <a:pt x="280" y="2080"/>
                    <a:pt x="284" y="2072"/>
                  </a:cubicBezTo>
                  <a:lnTo>
                    <a:pt x="277" y="2064"/>
                  </a:lnTo>
                  <a:cubicBezTo>
                    <a:pt x="282" y="2057"/>
                    <a:pt x="284" y="2056"/>
                    <a:pt x="286" y="2056"/>
                  </a:cubicBezTo>
                  <a:cubicBezTo>
                    <a:pt x="287" y="2056"/>
                    <a:pt x="288" y="2056"/>
                    <a:pt x="288" y="2056"/>
                  </a:cubicBezTo>
                  <a:cubicBezTo>
                    <a:pt x="290" y="2056"/>
                    <a:pt x="293" y="2055"/>
                    <a:pt x="297" y="2048"/>
                  </a:cubicBezTo>
                  <a:lnTo>
                    <a:pt x="297" y="2048"/>
                  </a:lnTo>
                  <a:cubicBezTo>
                    <a:pt x="305" y="2053"/>
                    <a:pt x="294" y="2069"/>
                    <a:pt x="284" y="2080"/>
                  </a:cubicBezTo>
                  <a:cubicBezTo>
                    <a:pt x="294" y="2070"/>
                    <a:pt x="308" y="2063"/>
                    <a:pt x="305" y="2053"/>
                  </a:cubicBezTo>
                  <a:cubicBezTo>
                    <a:pt x="307" y="2051"/>
                    <a:pt x="309" y="2051"/>
                    <a:pt x="310" y="2051"/>
                  </a:cubicBezTo>
                  <a:cubicBezTo>
                    <a:pt x="314" y="2051"/>
                    <a:pt x="314" y="2055"/>
                    <a:pt x="318" y="2055"/>
                  </a:cubicBezTo>
                  <a:cubicBezTo>
                    <a:pt x="319" y="2055"/>
                    <a:pt x="322" y="2054"/>
                    <a:pt x="325" y="2051"/>
                  </a:cubicBezTo>
                  <a:cubicBezTo>
                    <a:pt x="331" y="2041"/>
                    <a:pt x="335" y="2024"/>
                    <a:pt x="347" y="2016"/>
                  </a:cubicBezTo>
                  <a:lnTo>
                    <a:pt x="348" y="2018"/>
                  </a:lnTo>
                  <a:cubicBezTo>
                    <a:pt x="376" y="1999"/>
                    <a:pt x="372" y="1973"/>
                    <a:pt x="398" y="1955"/>
                  </a:cubicBezTo>
                  <a:lnTo>
                    <a:pt x="398" y="1959"/>
                  </a:lnTo>
                  <a:cubicBezTo>
                    <a:pt x="408" y="1955"/>
                    <a:pt x="417" y="1935"/>
                    <a:pt x="433" y="1925"/>
                  </a:cubicBezTo>
                  <a:lnTo>
                    <a:pt x="433" y="1925"/>
                  </a:lnTo>
                  <a:cubicBezTo>
                    <a:pt x="431" y="1926"/>
                    <a:pt x="429" y="1926"/>
                    <a:pt x="428" y="1926"/>
                  </a:cubicBezTo>
                  <a:cubicBezTo>
                    <a:pt x="425" y="1926"/>
                    <a:pt x="424" y="1924"/>
                    <a:pt x="428" y="1917"/>
                  </a:cubicBezTo>
                  <a:cubicBezTo>
                    <a:pt x="446" y="1904"/>
                    <a:pt x="452" y="1890"/>
                    <a:pt x="468" y="1882"/>
                  </a:cubicBezTo>
                  <a:lnTo>
                    <a:pt x="472" y="1866"/>
                  </a:lnTo>
                  <a:cubicBezTo>
                    <a:pt x="523" y="1809"/>
                    <a:pt x="715" y="1579"/>
                    <a:pt x="766" y="1522"/>
                  </a:cubicBezTo>
                  <a:lnTo>
                    <a:pt x="766" y="1522"/>
                  </a:lnTo>
                  <a:lnTo>
                    <a:pt x="765" y="1525"/>
                  </a:lnTo>
                  <a:cubicBezTo>
                    <a:pt x="819" y="1463"/>
                    <a:pt x="915" y="1358"/>
                    <a:pt x="994" y="1269"/>
                  </a:cubicBezTo>
                  <a:cubicBezTo>
                    <a:pt x="998" y="1274"/>
                    <a:pt x="1004" y="1278"/>
                    <a:pt x="1008" y="1278"/>
                  </a:cubicBezTo>
                  <a:cubicBezTo>
                    <a:pt x="1010" y="1278"/>
                    <a:pt x="1012" y="1276"/>
                    <a:pt x="1012" y="1272"/>
                  </a:cubicBezTo>
                  <a:lnTo>
                    <a:pt x="1012" y="1272"/>
                  </a:lnTo>
                  <a:cubicBezTo>
                    <a:pt x="1012" y="1279"/>
                    <a:pt x="1024" y="1294"/>
                    <a:pt x="1019" y="1294"/>
                  </a:cubicBezTo>
                  <a:cubicBezTo>
                    <a:pt x="1018" y="1294"/>
                    <a:pt x="1016" y="1293"/>
                    <a:pt x="1014" y="1292"/>
                  </a:cubicBezTo>
                  <a:lnTo>
                    <a:pt x="1014" y="1292"/>
                  </a:lnTo>
                  <a:cubicBezTo>
                    <a:pt x="1020" y="1298"/>
                    <a:pt x="1024" y="1305"/>
                    <a:pt x="1032" y="1307"/>
                  </a:cubicBezTo>
                  <a:lnTo>
                    <a:pt x="1026" y="1298"/>
                  </a:lnTo>
                  <a:lnTo>
                    <a:pt x="1026" y="1298"/>
                  </a:lnTo>
                  <a:cubicBezTo>
                    <a:pt x="1048" y="1316"/>
                    <a:pt x="1053" y="1333"/>
                    <a:pt x="1074" y="1339"/>
                  </a:cubicBezTo>
                  <a:lnTo>
                    <a:pt x="1069" y="1327"/>
                  </a:lnTo>
                  <a:lnTo>
                    <a:pt x="1069" y="1327"/>
                  </a:lnTo>
                  <a:cubicBezTo>
                    <a:pt x="1082" y="1339"/>
                    <a:pt x="1093" y="1348"/>
                    <a:pt x="1090" y="1362"/>
                  </a:cubicBezTo>
                  <a:lnTo>
                    <a:pt x="1075" y="1352"/>
                  </a:lnTo>
                  <a:lnTo>
                    <a:pt x="1075" y="1352"/>
                  </a:lnTo>
                  <a:cubicBezTo>
                    <a:pt x="1096" y="1371"/>
                    <a:pt x="1109" y="1383"/>
                    <a:pt x="1131" y="1394"/>
                  </a:cubicBezTo>
                  <a:lnTo>
                    <a:pt x="1125" y="1388"/>
                  </a:lnTo>
                  <a:lnTo>
                    <a:pt x="1125" y="1388"/>
                  </a:lnTo>
                  <a:cubicBezTo>
                    <a:pt x="1155" y="1400"/>
                    <a:pt x="1278" y="1502"/>
                    <a:pt x="1308" y="1509"/>
                  </a:cubicBezTo>
                  <a:lnTo>
                    <a:pt x="1305" y="1493"/>
                  </a:lnTo>
                  <a:lnTo>
                    <a:pt x="1328" y="1505"/>
                  </a:lnTo>
                  <a:lnTo>
                    <a:pt x="1328" y="1505"/>
                  </a:lnTo>
                  <a:cubicBezTo>
                    <a:pt x="1328" y="1505"/>
                    <a:pt x="1328" y="1505"/>
                    <a:pt x="1327" y="1505"/>
                  </a:cubicBezTo>
                  <a:cubicBezTo>
                    <a:pt x="1322" y="1505"/>
                    <a:pt x="1303" y="1516"/>
                    <a:pt x="1300" y="1516"/>
                  </a:cubicBezTo>
                  <a:cubicBezTo>
                    <a:pt x="1300" y="1516"/>
                    <a:pt x="1300" y="1516"/>
                    <a:pt x="1300" y="1516"/>
                  </a:cubicBezTo>
                  <a:lnTo>
                    <a:pt x="1300" y="1516"/>
                  </a:lnTo>
                  <a:cubicBezTo>
                    <a:pt x="1340" y="1550"/>
                    <a:pt x="1541" y="1724"/>
                    <a:pt x="1573" y="1760"/>
                  </a:cubicBezTo>
                  <a:cubicBezTo>
                    <a:pt x="1584" y="1776"/>
                    <a:pt x="1566" y="1773"/>
                    <a:pt x="1565" y="1774"/>
                  </a:cubicBezTo>
                  <a:cubicBezTo>
                    <a:pt x="1573" y="1780"/>
                    <a:pt x="1577" y="1781"/>
                    <a:pt x="1580" y="1781"/>
                  </a:cubicBezTo>
                  <a:cubicBezTo>
                    <a:pt x="1581" y="1781"/>
                    <a:pt x="1582" y="1780"/>
                    <a:pt x="1583" y="1780"/>
                  </a:cubicBezTo>
                  <a:cubicBezTo>
                    <a:pt x="1585" y="1780"/>
                    <a:pt x="1587" y="1781"/>
                    <a:pt x="1594" y="1788"/>
                  </a:cubicBezTo>
                  <a:cubicBezTo>
                    <a:pt x="1596" y="1790"/>
                    <a:pt x="1593" y="1791"/>
                    <a:pt x="1590" y="1791"/>
                  </a:cubicBezTo>
                  <a:cubicBezTo>
                    <a:pt x="1588" y="1791"/>
                    <a:pt x="1586" y="1791"/>
                    <a:pt x="1585" y="1791"/>
                  </a:cubicBezTo>
                  <a:lnTo>
                    <a:pt x="1585" y="1791"/>
                  </a:lnTo>
                  <a:cubicBezTo>
                    <a:pt x="1591" y="1795"/>
                    <a:pt x="1594" y="1801"/>
                    <a:pt x="1597" y="1801"/>
                  </a:cubicBezTo>
                  <a:cubicBezTo>
                    <a:pt x="1597" y="1801"/>
                    <a:pt x="1598" y="1801"/>
                    <a:pt x="1598" y="1801"/>
                  </a:cubicBezTo>
                  <a:cubicBezTo>
                    <a:pt x="1592" y="1791"/>
                    <a:pt x="1604" y="1786"/>
                    <a:pt x="1605" y="1777"/>
                  </a:cubicBezTo>
                  <a:lnTo>
                    <a:pt x="1623" y="1795"/>
                  </a:lnTo>
                  <a:lnTo>
                    <a:pt x="1619" y="1799"/>
                  </a:lnTo>
                  <a:cubicBezTo>
                    <a:pt x="1623" y="1804"/>
                    <a:pt x="1642" y="1795"/>
                    <a:pt x="1658" y="1814"/>
                  </a:cubicBezTo>
                  <a:cubicBezTo>
                    <a:pt x="1687" y="1844"/>
                    <a:pt x="1723" y="1872"/>
                    <a:pt x="1754" y="1903"/>
                  </a:cubicBezTo>
                  <a:cubicBezTo>
                    <a:pt x="1753" y="1903"/>
                    <a:pt x="1752" y="1904"/>
                    <a:pt x="1751" y="1904"/>
                  </a:cubicBezTo>
                  <a:cubicBezTo>
                    <a:pt x="1747" y="1904"/>
                    <a:pt x="1741" y="1900"/>
                    <a:pt x="1735" y="1897"/>
                  </a:cubicBezTo>
                  <a:lnTo>
                    <a:pt x="1735" y="1897"/>
                  </a:lnTo>
                  <a:cubicBezTo>
                    <a:pt x="1739" y="1901"/>
                    <a:pt x="1747" y="1906"/>
                    <a:pt x="1748" y="1911"/>
                  </a:cubicBezTo>
                  <a:cubicBezTo>
                    <a:pt x="1747" y="1909"/>
                    <a:pt x="1748" y="1908"/>
                    <a:pt x="1749" y="1908"/>
                  </a:cubicBezTo>
                  <a:cubicBezTo>
                    <a:pt x="1752" y="1908"/>
                    <a:pt x="1759" y="1914"/>
                    <a:pt x="1761" y="1914"/>
                  </a:cubicBezTo>
                  <a:cubicBezTo>
                    <a:pt x="1762" y="1914"/>
                    <a:pt x="1762" y="1913"/>
                    <a:pt x="1761" y="1911"/>
                  </a:cubicBezTo>
                  <a:lnTo>
                    <a:pt x="1761" y="1911"/>
                  </a:lnTo>
                  <a:cubicBezTo>
                    <a:pt x="1795" y="1920"/>
                    <a:pt x="1815" y="1958"/>
                    <a:pt x="1844" y="1967"/>
                  </a:cubicBezTo>
                  <a:cubicBezTo>
                    <a:pt x="1856" y="1957"/>
                    <a:pt x="2064" y="1804"/>
                    <a:pt x="2076" y="1789"/>
                  </a:cubicBezTo>
                  <a:cubicBezTo>
                    <a:pt x="2083" y="1795"/>
                    <a:pt x="2089" y="1801"/>
                    <a:pt x="2089" y="1804"/>
                  </a:cubicBezTo>
                  <a:cubicBezTo>
                    <a:pt x="2090" y="1799"/>
                    <a:pt x="2080" y="1786"/>
                    <a:pt x="2072" y="1783"/>
                  </a:cubicBezTo>
                  <a:lnTo>
                    <a:pt x="2064" y="1789"/>
                  </a:lnTo>
                  <a:cubicBezTo>
                    <a:pt x="2047" y="1779"/>
                    <a:pt x="2064" y="1782"/>
                    <a:pt x="2048" y="1769"/>
                  </a:cubicBezTo>
                  <a:cubicBezTo>
                    <a:pt x="2049" y="1767"/>
                    <a:pt x="2050" y="1767"/>
                    <a:pt x="2052" y="1767"/>
                  </a:cubicBezTo>
                  <a:cubicBezTo>
                    <a:pt x="2059" y="1767"/>
                    <a:pt x="2071" y="1775"/>
                    <a:pt x="2080" y="1783"/>
                  </a:cubicBezTo>
                  <a:cubicBezTo>
                    <a:pt x="2071" y="1774"/>
                    <a:pt x="2064" y="1761"/>
                    <a:pt x="2055" y="1761"/>
                  </a:cubicBezTo>
                  <a:cubicBezTo>
                    <a:pt x="2054" y="1761"/>
                    <a:pt x="2054" y="1761"/>
                    <a:pt x="2053" y="1761"/>
                  </a:cubicBezTo>
                  <a:cubicBezTo>
                    <a:pt x="2045" y="1750"/>
                    <a:pt x="2061" y="1756"/>
                    <a:pt x="2051" y="1742"/>
                  </a:cubicBezTo>
                  <a:cubicBezTo>
                    <a:pt x="2041" y="1737"/>
                    <a:pt x="2023" y="1732"/>
                    <a:pt x="2016" y="1719"/>
                  </a:cubicBezTo>
                  <a:lnTo>
                    <a:pt x="2018" y="1719"/>
                  </a:lnTo>
                  <a:cubicBezTo>
                    <a:pt x="1999" y="1691"/>
                    <a:pt x="1973" y="1694"/>
                    <a:pt x="1955" y="1670"/>
                  </a:cubicBezTo>
                  <a:lnTo>
                    <a:pt x="1959" y="1670"/>
                  </a:lnTo>
                  <a:cubicBezTo>
                    <a:pt x="1955" y="1659"/>
                    <a:pt x="1935" y="1649"/>
                    <a:pt x="1924" y="1633"/>
                  </a:cubicBezTo>
                  <a:lnTo>
                    <a:pt x="1924" y="1633"/>
                  </a:lnTo>
                  <a:cubicBezTo>
                    <a:pt x="1926" y="1637"/>
                    <a:pt x="1927" y="1642"/>
                    <a:pt x="1924" y="1642"/>
                  </a:cubicBezTo>
                  <a:cubicBezTo>
                    <a:pt x="1922" y="1642"/>
                    <a:pt x="1920" y="1641"/>
                    <a:pt x="1917" y="1639"/>
                  </a:cubicBezTo>
                  <a:cubicBezTo>
                    <a:pt x="1906" y="1620"/>
                    <a:pt x="1891" y="1614"/>
                    <a:pt x="1882" y="1600"/>
                  </a:cubicBezTo>
                  <a:lnTo>
                    <a:pt x="1866" y="1595"/>
                  </a:lnTo>
                  <a:cubicBezTo>
                    <a:pt x="1809" y="1544"/>
                    <a:pt x="1579" y="1352"/>
                    <a:pt x="1522" y="1300"/>
                  </a:cubicBezTo>
                  <a:lnTo>
                    <a:pt x="1522" y="1300"/>
                  </a:lnTo>
                  <a:lnTo>
                    <a:pt x="1525" y="1301"/>
                  </a:lnTo>
                  <a:cubicBezTo>
                    <a:pt x="1448" y="1236"/>
                    <a:pt x="1304" y="1101"/>
                    <a:pt x="1205" y="1018"/>
                  </a:cubicBezTo>
                  <a:cubicBezTo>
                    <a:pt x="1278" y="941"/>
                    <a:pt x="1403" y="822"/>
                    <a:pt x="1441" y="791"/>
                  </a:cubicBezTo>
                  <a:cubicBezTo>
                    <a:pt x="1455" y="759"/>
                    <a:pt x="1490" y="736"/>
                    <a:pt x="1508" y="708"/>
                  </a:cubicBezTo>
                  <a:lnTo>
                    <a:pt x="1508" y="713"/>
                  </a:lnTo>
                  <a:cubicBezTo>
                    <a:pt x="1530" y="685"/>
                    <a:pt x="1675" y="554"/>
                    <a:pt x="1702" y="523"/>
                  </a:cubicBezTo>
                  <a:lnTo>
                    <a:pt x="1702" y="523"/>
                  </a:lnTo>
                  <a:lnTo>
                    <a:pt x="1696" y="526"/>
                  </a:lnTo>
                  <a:cubicBezTo>
                    <a:pt x="1716" y="496"/>
                    <a:pt x="1722" y="509"/>
                    <a:pt x="1744" y="493"/>
                  </a:cubicBezTo>
                  <a:cubicBezTo>
                    <a:pt x="1732" y="485"/>
                    <a:pt x="1748" y="459"/>
                    <a:pt x="1755" y="450"/>
                  </a:cubicBezTo>
                  <a:lnTo>
                    <a:pt x="1757" y="453"/>
                  </a:lnTo>
                  <a:cubicBezTo>
                    <a:pt x="1769" y="439"/>
                    <a:pt x="1788" y="404"/>
                    <a:pt x="1808" y="382"/>
                  </a:cubicBezTo>
                  <a:lnTo>
                    <a:pt x="1812" y="388"/>
                  </a:lnTo>
                  <a:cubicBezTo>
                    <a:pt x="1824" y="366"/>
                    <a:pt x="1857" y="337"/>
                    <a:pt x="1869" y="325"/>
                  </a:cubicBezTo>
                  <a:cubicBezTo>
                    <a:pt x="1900" y="299"/>
                    <a:pt x="1951" y="267"/>
                    <a:pt x="1983" y="223"/>
                  </a:cubicBezTo>
                  <a:lnTo>
                    <a:pt x="2021" y="214"/>
                  </a:lnTo>
                  <a:lnTo>
                    <a:pt x="2023" y="210"/>
                  </a:lnTo>
                  <a:cubicBezTo>
                    <a:pt x="2023" y="210"/>
                    <a:pt x="1991" y="156"/>
                    <a:pt x="1948" y="104"/>
                  </a:cubicBezTo>
                  <a:cubicBezTo>
                    <a:pt x="1906" y="54"/>
                    <a:pt x="1856" y="6"/>
                    <a:pt x="1815" y="6"/>
                  </a:cubicBezTo>
                  <a:cubicBezTo>
                    <a:pt x="1812" y="6"/>
                    <a:pt x="1810" y="6"/>
                    <a:pt x="1808" y="6"/>
                  </a:cubicBezTo>
                  <a:lnTo>
                    <a:pt x="180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38"/>
            <p:cNvSpPr/>
            <p:nvPr/>
          </p:nvSpPr>
          <p:spPr>
            <a:xfrm>
              <a:off x="5345450" y="1112950"/>
              <a:ext cx="500" cy="650"/>
            </a:xfrm>
            <a:custGeom>
              <a:rect b="b" l="l" r="r" t="t"/>
              <a:pathLst>
                <a:path extrusionOk="0" h="26" w="20">
                  <a:moveTo>
                    <a:pt x="19" y="0"/>
                  </a:moveTo>
                  <a:lnTo>
                    <a:pt x="19" y="0"/>
                  </a:lnTo>
                  <a:cubicBezTo>
                    <a:pt x="10" y="5"/>
                    <a:pt x="6" y="15"/>
                    <a:pt x="0" y="25"/>
                  </a:cubicBezTo>
                  <a:cubicBezTo>
                    <a:pt x="9" y="19"/>
                    <a:pt x="15" y="12"/>
                    <a:pt x="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38"/>
            <p:cNvSpPr/>
            <p:nvPr/>
          </p:nvSpPr>
          <p:spPr>
            <a:xfrm>
              <a:off x="5345450" y="1113575"/>
              <a:ext cx="25" cy="25"/>
            </a:xfrm>
            <a:custGeom>
              <a:rect b="b" l="l" r="r" t="t"/>
              <a:pathLst>
                <a:path extrusionOk="0" h="1" w="1">
                  <a:moveTo>
                    <a:pt x="0" y="0"/>
                  </a:moveTo>
                  <a:lnTo>
                    <a:pt x="0" y="0"/>
                  </a:lnTo>
                  <a:lnTo>
                    <a:pt x="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38"/>
            <p:cNvSpPr/>
            <p:nvPr/>
          </p:nvSpPr>
          <p:spPr>
            <a:xfrm>
              <a:off x="5333925" y="1165250"/>
              <a:ext cx="100" cy="225"/>
            </a:xfrm>
            <a:custGeom>
              <a:rect b="b" l="l" r="r" t="t"/>
              <a:pathLst>
                <a:path extrusionOk="0" h="9" w="4">
                  <a:moveTo>
                    <a:pt x="4" y="0"/>
                  </a:moveTo>
                  <a:cubicBezTo>
                    <a:pt x="2" y="3"/>
                    <a:pt x="2" y="6"/>
                    <a:pt x="1" y="9"/>
                  </a:cubicBezTo>
                  <a:cubicBezTo>
                    <a:pt x="2" y="8"/>
                    <a:pt x="2" y="3"/>
                    <a:pt x="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38"/>
            <p:cNvSpPr/>
            <p:nvPr/>
          </p:nvSpPr>
          <p:spPr>
            <a:xfrm>
              <a:off x="5365375" y="1145100"/>
              <a:ext cx="600" cy="500"/>
            </a:xfrm>
            <a:custGeom>
              <a:rect b="b" l="l" r="r" t="t"/>
              <a:pathLst>
                <a:path extrusionOk="0" h="20" w="24">
                  <a:moveTo>
                    <a:pt x="0" y="1"/>
                  </a:moveTo>
                  <a:cubicBezTo>
                    <a:pt x="6" y="9"/>
                    <a:pt x="12" y="15"/>
                    <a:pt x="23" y="20"/>
                  </a:cubicBezTo>
                  <a:cubicBezTo>
                    <a:pt x="20" y="11"/>
                    <a:pt x="9" y="7"/>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38"/>
            <p:cNvSpPr/>
            <p:nvPr/>
          </p:nvSpPr>
          <p:spPr>
            <a:xfrm>
              <a:off x="5365325" y="1145100"/>
              <a:ext cx="75" cy="25"/>
            </a:xfrm>
            <a:custGeom>
              <a:rect b="b" l="l" r="r" t="t"/>
              <a:pathLst>
                <a:path extrusionOk="0" h="1" w="3">
                  <a:moveTo>
                    <a:pt x="2" y="1"/>
                  </a:moveTo>
                  <a:lnTo>
                    <a:pt x="1" y="1"/>
                  </a:lnTo>
                  <a:lnTo>
                    <a:pt x="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38"/>
            <p:cNvSpPr/>
            <p:nvPr/>
          </p:nvSpPr>
          <p:spPr>
            <a:xfrm>
              <a:off x="5313425" y="1133600"/>
              <a:ext cx="250" cy="100"/>
            </a:xfrm>
            <a:custGeom>
              <a:rect b="b" l="l" r="r" t="t"/>
              <a:pathLst>
                <a:path extrusionOk="0" h="4" w="10">
                  <a:moveTo>
                    <a:pt x="10" y="3"/>
                  </a:moveTo>
                  <a:cubicBezTo>
                    <a:pt x="7" y="2"/>
                    <a:pt x="4" y="0"/>
                    <a:pt x="1" y="0"/>
                  </a:cubicBezTo>
                  <a:cubicBezTo>
                    <a:pt x="4" y="0"/>
                    <a:pt x="7" y="2"/>
                    <a:pt x="10" y="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38"/>
            <p:cNvSpPr/>
            <p:nvPr/>
          </p:nvSpPr>
          <p:spPr>
            <a:xfrm>
              <a:off x="5313300" y="1113300"/>
              <a:ext cx="52600" cy="52300"/>
            </a:xfrm>
            <a:custGeom>
              <a:rect b="b" l="l" r="r" t="t"/>
              <a:pathLst>
                <a:path extrusionOk="0" h="2092" w="2104">
                  <a:moveTo>
                    <a:pt x="693" y="761"/>
                  </a:moveTo>
                  <a:cubicBezTo>
                    <a:pt x="693" y="761"/>
                    <a:pt x="693" y="761"/>
                    <a:pt x="693" y="761"/>
                  </a:cubicBezTo>
                  <a:lnTo>
                    <a:pt x="693" y="761"/>
                  </a:lnTo>
                  <a:cubicBezTo>
                    <a:pt x="693" y="761"/>
                    <a:pt x="693" y="761"/>
                    <a:pt x="693" y="761"/>
                  </a:cubicBezTo>
                  <a:cubicBezTo>
                    <a:pt x="693" y="761"/>
                    <a:pt x="693" y="761"/>
                    <a:pt x="693" y="761"/>
                  </a:cubicBezTo>
                  <a:close/>
                  <a:moveTo>
                    <a:pt x="180" y="874"/>
                  </a:moveTo>
                  <a:lnTo>
                    <a:pt x="180" y="874"/>
                  </a:lnTo>
                  <a:cubicBezTo>
                    <a:pt x="181" y="874"/>
                    <a:pt x="181" y="875"/>
                    <a:pt x="182" y="875"/>
                  </a:cubicBezTo>
                  <a:cubicBezTo>
                    <a:pt x="181" y="875"/>
                    <a:pt x="181" y="874"/>
                    <a:pt x="180" y="874"/>
                  </a:cubicBezTo>
                  <a:close/>
                  <a:moveTo>
                    <a:pt x="1205" y="906"/>
                  </a:moveTo>
                  <a:cubicBezTo>
                    <a:pt x="1209" y="910"/>
                    <a:pt x="1216" y="913"/>
                    <a:pt x="1218" y="920"/>
                  </a:cubicBezTo>
                  <a:cubicBezTo>
                    <a:pt x="1209" y="920"/>
                    <a:pt x="1205" y="916"/>
                    <a:pt x="1200" y="914"/>
                  </a:cubicBezTo>
                  <a:cubicBezTo>
                    <a:pt x="1202" y="911"/>
                    <a:pt x="1203" y="909"/>
                    <a:pt x="1205" y="906"/>
                  </a:cubicBezTo>
                  <a:close/>
                  <a:moveTo>
                    <a:pt x="776" y="1398"/>
                  </a:moveTo>
                  <a:cubicBezTo>
                    <a:pt x="776" y="1398"/>
                    <a:pt x="776" y="1398"/>
                    <a:pt x="776" y="1399"/>
                  </a:cubicBezTo>
                  <a:lnTo>
                    <a:pt x="776" y="1399"/>
                  </a:lnTo>
                  <a:cubicBezTo>
                    <a:pt x="776" y="1398"/>
                    <a:pt x="776" y="1398"/>
                    <a:pt x="776" y="1398"/>
                  </a:cubicBezTo>
                  <a:close/>
                  <a:moveTo>
                    <a:pt x="1332" y="0"/>
                  </a:moveTo>
                  <a:cubicBezTo>
                    <a:pt x="1321" y="0"/>
                    <a:pt x="1312" y="2"/>
                    <a:pt x="1304" y="7"/>
                  </a:cubicBezTo>
                  <a:lnTo>
                    <a:pt x="1298" y="4"/>
                  </a:lnTo>
                  <a:lnTo>
                    <a:pt x="1295" y="14"/>
                  </a:lnTo>
                  <a:cubicBezTo>
                    <a:pt x="1287" y="24"/>
                    <a:pt x="1290" y="32"/>
                    <a:pt x="1288" y="32"/>
                  </a:cubicBezTo>
                  <a:cubicBezTo>
                    <a:pt x="1287" y="32"/>
                    <a:pt x="1287" y="32"/>
                    <a:pt x="1286" y="32"/>
                  </a:cubicBezTo>
                  <a:lnTo>
                    <a:pt x="1294" y="14"/>
                  </a:lnTo>
                  <a:lnTo>
                    <a:pt x="1294" y="14"/>
                  </a:lnTo>
                  <a:cubicBezTo>
                    <a:pt x="1291" y="19"/>
                    <a:pt x="1290" y="20"/>
                    <a:pt x="1289" y="20"/>
                  </a:cubicBezTo>
                  <a:cubicBezTo>
                    <a:pt x="1287" y="20"/>
                    <a:pt x="1287" y="15"/>
                    <a:pt x="1286" y="10"/>
                  </a:cubicBezTo>
                  <a:cubicBezTo>
                    <a:pt x="1283" y="16"/>
                    <a:pt x="1280" y="20"/>
                    <a:pt x="1278" y="24"/>
                  </a:cubicBezTo>
                  <a:cubicBezTo>
                    <a:pt x="1278" y="25"/>
                    <a:pt x="1278" y="25"/>
                    <a:pt x="1279" y="25"/>
                  </a:cubicBezTo>
                  <a:cubicBezTo>
                    <a:pt x="1280" y="25"/>
                    <a:pt x="1281" y="23"/>
                    <a:pt x="1283" y="21"/>
                  </a:cubicBezTo>
                  <a:lnTo>
                    <a:pt x="1283" y="21"/>
                  </a:lnTo>
                  <a:cubicBezTo>
                    <a:pt x="1282" y="29"/>
                    <a:pt x="1283" y="40"/>
                    <a:pt x="1278" y="48"/>
                  </a:cubicBezTo>
                  <a:cubicBezTo>
                    <a:pt x="1275" y="52"/>
                    <a:pt x="1273" y="53"/>
                    <a:pt x="1271" y="53"/>
                  </a:cubicBezTo>
                  <a:cubicBezTo>
                    <a:pt x="1270" y="53"/>
                    <a:pt x="1269" y="53"/>
                    <a:pt x="1267" y="53"/>
                  </a:cubicBezTo>
                  <a:cubicBezTo>
                    <a:pt x="1265" y="53"/>
                    <a:pt x="1264" y="54"/>
                    <a:pt x="1262" y="59"/>
                  </a:cubicBezTo>
                  <a:cubicBezTo>
                    <a:pt x="1224" y="138"/>
                    <a:pt x="1186" y="214"/>
                    <a:pt x="1154" y="295"/>
                  </a:cubicBezTo>
                  <a:cubicBezTo>
                    <a:pt x="1151" y="295"/>
                    <a:pt x="1152" y="294"/>
                    <a:pt x="1152" y="291"/>
                  </a:cubicBezTo>
                  <a:lnTo>
                    <a:pt x="1152" y="291"/>
                  </a:lnTo>
                  <a:cubicBezTo>
                    <a:pt x="1144" y="316"/>
                    <a:pt x="1135" y="338"/>
                    <a:pt x="1128" y="361"/>
                  </a:cubicBezTo>
                  <a:cubicBezTo>
                    <a:pt x="1123" y="367"/>
                    <a:pt x="1119" y="367"/>
                    <a:pt x="1116" y="368"/>
                  </a:cubicBezTo>
                  <a:lnTo>
                    <a:pt x="1116" y="368"/>
                  </a:lnTo>
                  <a:cubicBezTo>
                    <a:pt x="1116" y="368"/>
                    <a:pt x="1116" y="368"/>
                    <a:pt x="1116" y="368"/>
                  </a:cubicBezTo>
                  <a:lnTo>
                    <a:pt x="1116" y="368"/>
                  </a:lnTo>
                  <a:cubicBezTo>
                    <a:pt x="1118" y="368"/>
                    <a:pt x="1108" y="398"/>
                    <a:pt x="1095" y="429"/>
                  </a:cubicBezTo>
                  <a:cubicBezTo>
                    <a:pt x="1090" y="445"/>
                    <a:pt x="1084" y="461"/>
                    <a:pt x="1079" y="473"/>
                  </a:cubicBezTo>
                  <a:cubicBezTo>
                    <a:pt x="1074" y="486"/>
                    <a:pt x="1071" y="493"/>
                    <a:pt x="1071" y="495"/>
                  </a:cubicBezTo>
                  <a:lnTo>
                    <a:pt x="1079" y="499"/>
                  </a:lnTo>
                  <a:cubicBezTo>
                    <a:pt x="1071" y="524"/>
                    <a:pt x="1065" y="502"/>
                    <a:pt x="1059" y="525"/>
                  </a:cubicBezTo>
                  <a:cubicBezTo>
                    <a:pt x="1069" y="540"/>
                    <a:pt x="1043" y="562"/>
                    <a:pt x="1047" y="572"/>
                  </a:cubicBezTo>
                  <a:cubicBezTo>
                    <a:pt x="1046" y="572"/>
                    <a:pt x="1042" y="581"/>
                    <a:pt x="1038" y="581"/>
                  </a:cubicBezTo>
                  <a:cubicBezTo>
                    <a:pt x="1038" y="581"/>
                    <a:pt x="1037" y="581"/>
                    <a:pt x="1037" y="581"/>
                  </a:cubicBezTo>
                  <a:lnTo>
                    <a:pt x="1037" y="581"/>
                  </a:lnTo>
                  <a:cubicBezTo>
                    <a:pt x="1044" y="587"/>
                    <a:pt x="1034" y="592"/>
                    <a:pt x="1034" y="600"/>
                  </a:cubicBezTo>
                  <a:cubicBezTo>
                    <a:pt x="1035" y="601"/>
                    <a:pt x="1035" y="601"/>
                    <a:pt x="1036" y="601"/>
                  </a:cubicBezTo>
                  <a:cubicBezTo>
                    <a:pt x="1037" y="601"/>
                    <a:pt x="1038" y="599"/>
                    <a:pt x="1040" y="598"/>
                  </a:cubicBezTo>
                  <a:lnTo>
                    <a:pt x="1040" y="598"/>
                  </a:lnTo>
                  <a:lnTo>
                    <a:pt x="1037" y="616"/>
                  </a:lnTo>
                  <a:cubicBezTo>
                    <a:pt x="1035" y="618"/>
                    <a:pt x="1032" y="619"/>
                    <a:pt x="1031" y="619"/>
                  </a:cubicBezTo>
                  <a:cubicBezTo>
                    <a:pt x="1029" y="619"/>
                    <a:pt x="1028" y="617"/>
                    <a:pt x="1028" y="613"/>
                  </a:cubicBezTo>
                  <a:lnTo>
                    <a:pt x="1028" y="613"/>
                  </a:lnTo>
                  <a:cubicBezTo>
                    <a:pt x="1015" y="642"/>
                    <a:pt x="970" y="747"/>
                    <a:pt x="941" y="823"/>
                  </a:cubicBezTo>
                  <a:cubicBezTo>
                    <a:pt x="937" y="822"/>
                    <a:pt x="933" y="821"/>
                    <a:pt x="929" y="821"/>
                  </a:cubicBezTo>
                  <a:cubicBezTo>
                    <a:pt x="927" y="821"/>
                    <a:pt x="925" y="821"/>
                    <a:pt x="924" y="821"/>
                  </a:cubicBezTo>
                  <a:lnTo>
                    <a:pt x="929" y="828"/>
                  </a:lnTo>
                  <a:cubicBezTo>
                    <a:pt x="916" y="824"/>
                    <a:pt x="905" y="820"/>
                    <a:pt x="903" y="809"/>
                  </a:cubicBezTo>
                  <a:lnTo>
                    <a:pt x="903" y="809"/>
                  </a:lnTo>
                  <a:lnTo>
                    <a:pt x="918" y="811"/>
                  </a:lnTo>
                  <a:cubicBezTo>
                    <a:pt x="896" y="804"/>
                    <a:pt x="881" y="799"/>
                    <a:pt x="861" y="798"/>
                  </a:cubicBezTo>
                  <a:lnTo>
                    <a:pt x="861" y="798"/>
                  </a:lnTo>
                  <a:lnTo>
                    <a:pt x="868" y="801"/>
                  </a:lnTo>
                  <a:cubicBezTo>
                    <a:pt x="842" y="801"/>
                    <a:pt x="729" y="768"/>
                    <a:pt x="694" y="768"/>
                  </a:cubicBezTo>
                  <a:cubicBezTo>
                    <a:pt x="692" y="768"/>
                    <a:pt x="691" y="768"/>
                    <a:pt x="689" y="769"/>
                  </a:cubicBezTo>
                  <a:lnTo>
                    <a:pt x="696" y="779"/>
                  </a:lnTo>
                  <a:lnTo>
                    <a:pt x="677" y="779"/>
                  </a:lnTo>
                  <a:cubicBezTo>
                    <a:pt x="680" y="778"/>
                    <a:pt x="691" y="763"/>
                    <a:pt x="693" y="761"/>
                  </a:cubicBezTo>
                  <a:lnTo>
                    <a:pt x="693" y="761"/>
                  </a:lnTo>
                  <a:cubicBezTo>
                    <a:pt x="652" y="748"/>
                    <a:pt x="443" y="683"/>
                    <a:pt x="406" y="665"/>
                  </a:cubicBezTo>
                  <a:cubicBezTo>
                    <a:pt x="393" y="657"/>
                    <a:pt x="408" y="654"/>
                    <a:pt x="408" y="652"/>
                  </a:cubicBezTo>
                  <a:cubicBezTo>
                    <a:pt x="405" y="652"/>
                    <a:pt x="402" y="651"/>
                    <a:pt x="400" y="651"/>
                  </a:cubicBezTo>
                  <a:cubicBezTo>
                    <a:pt x="394" y="651"/>
                    <a:pt x="394" y="654"/>
                    <a:pt x="390" y="654"/>
                  </a:cubicBezTo>
                  <a:cubicBezTo>
                    <a:pt x="388" y="654"/>
                    <a:pt x="386" y="653"/>
                    <a:pt x="382" y="652"/>
                  </a:cubicBezTo>
                  <a:cubicBezTo>
                    <a:pt x="379" y="649"/>
                    <a:pt x="385" y="646"/>
                    <a:pt x="388" y="646"/>
                  </a:cubicBezTo>
                  <a:cubicBezTo>
                    <a:pt x="382" y="645"/>
                    <a:pt x="378" y="642"/>
                    <a:pt x="375" y="642"/>
                  </a:cubicBezTo>
                  <a:cubicBezTo>
                    <a:pt x="374" y="642"/>
                    <a:pt x="374" y="643"/>
                    <a:pt x="373" y="643"/>
                  </a:cubicBezTo>
                  <a:cubicBezTo>
                    <a:pt x="382" y="648"/>
                    <a:pt x="374" y="657"/>
                    <a:pt x="376" y="662"/>
                  </a:cubicBezTo>
                  <a:lnTo>
                    <a:pt x="357" y="655"/>
                  </a:lnTo>
                  <a:lnTo>
                    <a:pt x="360" y="651"/>
                  </a:lnTo>
                  <a:cubicBezTo>
                    <a:pt x="360" y="651"/>
                    <a:pt x="359" y="651"/>
                    <a:pt x="359" y="651"/>
                  </a:cubicBezTo>
                  <a:cubicBezTo>
                    <a:pt x="356" y="651"/>
                    <a:pt x="348" y="656"/>
                    <a:pt x="339" y="656"/>
                  </a:cubicBezTo>
                  <a:cubicBezTo>
                    <a:pt x="334" y="656"/>
                    <a:pt x="330" y="655"/>
                    <a:pt x="325" y="652"/>
                  </a:cubicBezTo>
                  <a:cubicBezTo>
                    <a:pt x="291" y="639"/>
                    <a:pt x="255" y="629"/>
                    <a:pt x="223" y="617"/>
                  </a:cubicBezTo>
                  <a:cubicBezTo>
                    <a:pt x="224" y="614"/>
                    <a:pt x="232" y="614"/>
                    <a:pt x="239" y="614"/>
                  </a:cubicBezTo>
                  <a:cubicBezTo>
                    <a:pt x="235" y="613"/>
                    <a:pt x="227" y="611"/>
                    <a:pt x="224" y="607"/>
                  </a:cubicBezTo>
                  <a:lnTo>
                    <a:pt x="224" y="607"/>
                  </a:lnTo>
                  <a:cubicBezTo>
                    <a:pt x="227" y="610"/>
                    <a:pt x="225" y="611"/>
                    <a:pt x="222" y="611"/>
                  </a:cubicBezTo>
                  <a:cubicBezTo>
                    <a:pt x="219" y="611"/>
                    <a:pt x="215" y="610"/>
                    <a:pt x="214" y="610"/>
                  </a:cubicBezTo>
                  <a:lnTo>
                    <a:pt x="214" y="610"/>
                  </a:lnTo>
                  <a:cubicBezTo>
                    <a:pt x="213" y="610"/>
                    <a:pt x="213" y="610"/>
                    <a:pt x="214" y="611"/>
                  </a:cubicBezTo>
                  <a:cubicBezTo>
                    <a:pt x="211" y="612"/>
                    <a:pt x="208" y="612"/>
                    <a:pt x="204" y="612"/>
                  </a:cubicBezTo>
                  <a:cubicBezTo>
                    <a:pt x="181" y="612"/>
                    <a:pt x="158" y="597"/>
                    <a:pt x="137" y="597"/>
                  </a:cubicBezTo>
                  <a:cubicBezTo>
                    <a:pt x="136" y="597"/>
                    <a:pt x="134" y="597"/>
                    <a:pt x="133" y="597"/>
                  </a:cubicBezTo>
                  <a:cubicBezTo>
                    <a:pt x="127" y="608"/>
                    <a:pt x="20" y="793"/>
                    <a:pt x="15" y="808"/>
                  </a:cubicBezTo>
                  <a:cubicBezTo>
                    <a:pt x="9" y="805"/>
                    <a:pt x="2" y="802"/>
                    <a:pt x="0" y="801"/>
                  </a:cubicBezTo>
                  <a:lnTo>
                    <a:pt x="0" y="801"/>
                  </a:lnTo>
                  <a:cubicBezTo>
                    <a:pt x="2" y="805"/>
                    <a:pt x="13" y="811"/>
                    <a:pt x="22" y="811"/>
                  </a:cubicBezTo>
                  <a:lnTo>
                    <a:pt x="25" y="804"/>
                  </a:lnTo>
                  <a:cubicBezTo>
                    <a:pt x="42" y="807"/>
                    <a:pt x="28" y="809"/>
                    <a:pt x="42" y="814"/>
                  </a:cubicBezTo>
                  <a:cubicBezTo>
                    <a:pt x="42" y="817"/>
                    <a:pt x="40" y="818"/>
                    <a:pt x="36" y="818"/>
                  </a:cubicBezTo>
                  <a:cubicBezTo>
                    <a:pt x="30" y="818"/>
                    <a:pt x="22" y="816"/>
                    <a:pt x="15" y="814"/>
                  </a:cubicBezTo>
                  <a:lnTo>
                    <a:pt x="15" y="814"/>
                  </a:lnTo>
                  <a:cubicBezTo>
                    <a:pt x="22" y="817"/>
                    <a:pt x="30" y="823"/>
                    <a:pt x="37" y="823"/>
                  </a:cubicBezTo>
                  <a:cubicBezTo>
                    <a:pt x="39" y="823"/>
                    <a:pt x="41" y="823"/>
                    <a:pt x="42" y="821"/>
                  </a:cubicBezTo>
                  <a:lnTo>
                    <a:pt x="42" y="821"/>
                  </a:lnTo>
                  <a:cubicBezTo>
                    <a:pt x="52" y="827"/>
                    <a:pt x="38" y="828"/>
                    <a:pt x="51" y="836"/>
                  </a:cubicBezTo>
                  <a:cubicBezTo>
                    <a:pt x="54" y="836"/>
                    <a:pt x="56" y="836"/>
                    <a:pt x="60" y="836"/>
                  </a:cubicBezTo>
                  <a:cubicBezTo>
                    <a:pt x="68" y="836"/>
                    <a:pt x="77" y="836"/>
                    <a:pt x="83" y="842"/>
                  </a:cubicBezTo>
                  <a:cubicBezTo>
                    <a:pt x="106" y="856"/>
                    <a:pt x="125" y="844"/>
                    <a:pt x="147" y="859"/>
                  </a:cubicBezTo>
                  <a:lnTo>
                    <a:pt x="143" y="860"/>
                  </a:lnTo>
                  <a:cubicBezTo>
                    <a:pt x="150" y="866"/>
                    <a:pt x="166" y="866"/>
                    <a:pt x="180" y="874"/>
                  </a:cubicBezTo>
                  <a:lnTo>
                    <a:pt x="180" y="874"/>
                  </a:lnTo>
                  <a:cubicBezTo>
                    <a:pt x="178" y="872"/>
                    <a:pt x="178" y="869"/>
                    <a:pt x="183" y="869"/>
                  </a:cubicBezTo>
                  <a:cubicBezTo>
                    <a:pt x="183" y="869"/>
                    <a:pt x="184" y="869"/>
                    <a:pt x="185" y="869"/>
                  </a:cubicBezTo>
                  <a:cubicBezTo>
                    <a:pt x="201" y="879"/>
                    <a:pt x="214" y="879"/>
                    <a:pt x="224" y="888"/>
                  </a:cubicBezTo>
                  <a:lnTo>
                    <a:pt x="239" y="885"/>
                  </a:lnTo>
                  <a:cubicBezTo>
                    <a:pt x="299" y="906"/>
                    <a:pt x="536" y="976"/>
                    <a:pt x="596" y="996"/>
                  </a:cubicBezTo>
                  <a:lnTo>
                    <a:pt x="593" y="996"/>
                  </a:lnTo>
                  <a:cubicBezTo>
                    <a:pt x="657" y="1016"/>
                    <a:pt x="768" y="1054"/>
                    <a:pt x="862" y="1085"/>
                  </a:cubicBezTo>
                  <a:cubicBezTo>
                    <a:pt x="860" y="1092"/>
                    <a:pt x="858" y="1101"/>
                    <a:pt x="863" y="1101"/>
                  </a:cubicBezTo>
                  <a:cubicBezTo>
                    <a:pt x="864" y="1101"/>
                    <a:pt x="864" y="1101"/>
                    <a:pt x="865" y="1101"/>
                  </a:cubicBezTo>
                  <a:lnTo>
                    <a:pt x="865" y="1101"/>
                  </a:lnTo>
                  <a:cubicBezTo>
                    <a:pt x="860" y="1103"/>
                    <a:pt x="855" y="1113"/>
                    <a:pt x="852" y="1113"/>
                  </a:cubicBezTo>
                  <a:cubicBezTo>
                    <a:pt x="851" y="1113"/>
                    <a:pt x="851" y="1111"/>
                    <a:pt x="851" y="1108"/>
                  </a:cubicBezTo>
                  <a:cubicBezTo>
                    <a:pt x="848" y="1115"/>
                    <a:pt x="845" y="1121"/>
                    <a:pt x="845" y="1127"/>
                  </a:cubicBezTo>
                  <a:lnTo>
                    <a:pt x="851" y="1120"/>
                  </a:lnTo>
                  <a:lnTo>
                    <a:pt x="851" y="1120"/>
                  </a:lnTo>
                  <a:cubicBezTo>
                    <a:pt x="843" y="1142"/>
                    <a:pt x="832" y="1152"/>
                    <a:pt x="836" y="1169"/>
                  </a:cubicBezTo>
                  <a:lnTo>
                    <a:pt x="842" y="1162"/>
                  </a:lnTo>
                  <a:lnTo>
                    <a:pt x="842" y="1162"/>
                  </a:lnTo>
                  <a:cubicBezTo>
                    <a:pt x="838" y="1177"/>
                    <a:pt x="835" y="1187"/>
                    <a:pt x="823" y="1190"/>
                  </a:cubicBezTo>
                  <a:lnTo>
                    <a:pt x="826" y="1175"/>
                  </a:lnTo>
                  <a:lnTo>
                    <a:pt x="826" y="1175"/>
                  </a:lnTo>
                  <a:cubicBezTo>
                    <a:pt x="819" y="1197"/>
                    <a:pt x="814" y="1210"/>
                    <a:pt x="811" y="1230"/>
                  </a:cubicBezTo>
                  <a:lnTo>
                    <a:pt x="814" y="1225"/>
                  </a:lnTo>
                  <a:lnTo>
                    <a:pt x="814" y="1225"/>
                  </a:lnTo>
                  <a:cubicBezTo>
                    <a:pt x="816" y="1251"/>
                    <a:pt x="779" y="1378"/>
                    <a:pt x="784" y="1404"/>
                  </a:cubicBezTo>
                  <a:lnTo>
                    <a:pt x="794" y="1395"/>
                  </a:lnTo>
                  <a:lnTo>
                    <a:pt x="793" y="1416"/>
                  </a:lnTo>
                  <a:lnTo>
                    <a:pt x="793" y="1416"/>
                  </a:lnTo>
                  <a:cubicBezTo>
                    <a:pt x="792" y="1413"/>
                    <a:pt x="777" y="1402"/>
                    <a:pt x="776" y="1399"/>
                  </a:cubicBezTo>
                  <a:lnTo>
                    <a:pt x="776" y="1399"/>
                  </a:lnTo>
                  <a:cubicBezTo>
                    <a:pt x="763" y="1441"/>
                    <a:pt x="696" y="1650"/>
                    <a:pt x="680" y="1685"/>
                  </a:cubicBezTo>
                  <a:cubicBezTo>
                    <a:pt x="677" y="1690"/>
                    <a:pt x="675" y="1691"/>
                    <a:pt x="673" y="1691"/>
                  </a:cubicBezTo>
                  <a:cubicBezTo>
                    <a:pt x="669" y="1691"/>
                    <a:pt x="667" y="1684"/>
                    <a:pt x="667" y="1683"/>
                  </a:cubicBezTo>
                  <a:lnTo>
                    <a:pt x="667" y="1683"/>
                  </a:lnTo>
                  <a:cubicBezTo>
                    <a:pt x="663" y="1702"/>
                    <a:pt x="672" y="1694"/>
                    <a:pt x="666" y="1710"/>
                  </a:cubicBezTo>
                  <a:cubicBezTo>
                    <a:pt x="665" y="1711"/>
                    <a:pt x="664" y="1711"/>
                    <a:pt x="664" y="1711"/>
                  </a:cubicBezTo>
                  <a:cubicBezTo>
                    <a:pt x="662" y="1711"/>
                    <a:pt x="660" y="1706"/>
                    <a:pt x="660" y="1704"/>
                  </a:cubicBezTo>
                  <a:cubicBezTo>
                    <a:pt x="658" y="1711"/>
                    <a:pt x="654" y="1717"/>
                    <a:pt x="657" y="1718"/>
                  </a:cubicBezTo>
                  <a:cubicBezTo>
                    <a:pt x="659" y="1715"/>
                    <a:pt x="662" y="1715"/>
                    <a:pt x="665" y="1715"/>
                  </a:cubicBezTo>
                  <a:cubicBezTo>
                    <a:pt x="668" y="1715"/>
                    <a:pt x="671" y="1716"/>
                    <a:pt x="675" y="1716"/>
                  </a:cubicBezTo>
                  <a:cubicBezTo>
                    <a:pt x="676" y="1716"/>
                    <a:pt x="677" y="1716"/>
                    <a:pt x="677" y="1716"/>
                  </a:cubicBezTo>
                  <a:lnTo>
                    <a:pt x="677" y="1716"/>
                  </a:lnTo>
                  <a:lnTo>
                    <a:pt x="670" y="1736"/>
                  </a:lnTo>
                  <a:lnTo>
                    <a:pt x="664" y="1733"/>
                  </a:lnTo>
                  <a:lnTo>
                    <a:pt x="664" y="1733"/>
                  </a:lnTo>
                  <a:cubicBezTo>
                    <a:pt x="663" y="1737"/>
                    <a:pt x="676" y="1749"/>
                    <a:pt x="667" y="1768"/>
                  </a:cubicBezTo>
                  <a:cubicBezTo>
                    <a:pt x="654" y="1800"/>
                    <a:pt x="644" y="1836"/>
                    <a:pt x="631" y="1870"/>
                  </a:cubicBezTo>
                  <a:cubicBezTo>
                    <a:pt x="628" y="1868"/>
                    <a:pt x="628" y="1860"/>
                    <a:pt x="629" y="1852"/>
                  </a:cubicBezTo>
                  <a:lnTo>
                    <a:pt x="629" y="1852"/>
                  </a:lnTo>
                  <a:cubicBezTo>
                    <a:pt x="628" y="1857"/>
                    <a:pt x="626" y="1864"/>
                    <a:pt x="622" y="1867"/>
                  </a:cubicBezTo>
                  <a:cubicBezTo>
                    <a:pt x="623" y="1866"/>
                    <a:pt x="624" y="1866"/>
                    <a:pt x="624" y="1866"/>
                  </a:cubicBezTo>
                  <a:lnTo>
                    <a:pt x="624" y="1866"/>
                  </a:lnTo>
                  <a:cubicBezTo>
                    <a:pt x="628" y="1866"/>
                    <a:pt x="624" y="1878"/>
                    <a:pt x="625" y="1878"/>
                  </a:cubicBezTo>
                  <a:cubicBezTo>
                    <a:pt x="626" y="1878"/>
                    <a:pt x="626" y="1878"/>
                    <a:pt x="626" y="1877"/>
                  </a:cubicBezTo>
                  <a:lnTo>
                    <a:pt x="626" y="1877"/>
                  </a:lnTo>
                  <a:cubicBezTo>
                    <a:pt x="632" y="1906"/>
                    <a:pt x="609" y="1934"/>
                    <a:pt x="612" y="1959"/>
                  </a:cubicBezTo>
                  <a:cubicBezTo>
                    <a:pt x="623" y="1965"/>
                    <a:pt x="807" y="2072"/>
                    <a:pt x="822" y="2077"/>
                  </a:cubicBezTo>
                  <a:cubicBezTo>
                    <a:pt x="820" y="2083"/>
                    <a:pt x="817" y="2090"/>
                    <a:pt x="816" y="2091"/>
                  </a:cubicBezTo>
                  <a:cubicBezTo>
                    <a:pt x="820" y="2090"/>
                    <a:pt x="826" y="2078"/>
                    <a:pt x="826" y="2071"/>
                  </a:cubicBezTo>
                  <a:lnTo>
                    <a:pt x="819" y="2067"/>
                  </a:lnTo>
                  <a:cubicBezTo>
                    <a:pt x="820" y="2051"/>
                    <a:pt x="825" y="2065"/>
                    <a:pt x="829" y="2049"/>
                  </a:cubicBezTo>
                  <a:cubicBezTo>
                    <a:pt x="835" y="2051"/>
                    <a:pt x="832" y="2065"/>
                    <a:pt x="829" y="2078"/>
                  </a:cubicBezTo>
                  <a:cubicBezTo>
                    <a:pt x="833" y="2067"/>
                    <a:pt x="841" y="2056"/>
                    <a:pt x="835" y="2049"/>
                  </a:cubicBezTo>
                  <a:cubicBezTo>
                    <a:pt x="837" y="2047"/>
                    <a:pt x="838" y="2046"/>
                    <a:pt x="840" y="2046"/>
                  </a:cubicBezTo>
                  <a:cubicBezTo>
                    <a:pt x="842" y="2046"/>
                    <a:pt x="843" y="2047"/>
                    <a:pt x="844" y="2047"/>
                  </a:cubicBezTo>
                  <a:cubicBezTo>
                    <a:pt x="846" y="2047"/>
                    <a:pt x="847" y="2046"/>
                    <a:pt x="849" y="2042"/>
                  </a:cubicBezTo>
                  <a:cubicBezTo>
                    <a:pt x="851" y="2032"/>
                    <a:pt x="848" y="2017"/>
                    <a:pt x="855" y="2008"/>
                  </a:cubicBezTo>
                  <a:lnTo>
                    <a:pt x="857" y="2008"/>
                  </a:lnTo>
                  <a:cubicBezTo>
                    <a:pt x="871" y="1985"/>
                    <a:pt x="859" y="1966"/>
                    <a:pt x="874" y="1946"/>
                  </a:cubicBezTo>
                  <a:lnTo>
                    <a:pt x="874" y="1949"/>
                  </a:lnTo>
                  <a:cubicBezTo>
                    <a:pt x="881" y="1941"/>
                    <a:pt x="881" y="1924"/>
                    <a:pt x="890" y="1909"/>
                  </a:cubicBezTo>
                  <a:lnTo>
                    <a:pt x="890" y="1909"/>
                  </a:lnTo>
                  <a:cubicBezTo>
                    <a:pt x="889" y="1911"/>
                    <a:pt x="886" y="1913"/>
                    <a:pt x="885" y="1913"/>
                  </a:cubicBezTo>
                  <a:cubicBezTo>
                    <a:pt x="884" y="1913"/>
                    <a:pt x="883" y="1911"/>
                    <a:pt x="884" y="1906"/>
                  </a:cubicBezTo>
                  <a:cubicBezTo>
                    <a:pt x="893" y="1890"/>
                    <a:pt x="893" y="1877"/>
                    <a:pt x="902" y="1867"/>
                  </a:cubicBezTo>
                  <a:lnTo>
                    <a:pt x="900" y="1852"/>
                  </a:lnTo>
                  <a:cubicBezTo>
                    <a:pt x="921" y="1794"/>
                    <a:pt x="991" y="1555"/>
                    <a:pt x="1011" y="1496"/>
                  </a:cubicBezTo>
                  <a:lnTo>
                    <a:pt x="1011" y="1498"/>
                  </a:lnTo>
                  <a:cubicBezTo>
                    <a:pt x="1036" y="1418"/>
                    <a:pt x="1090" y="1265"/>
                    <a:pt x="1120" y="1163"/>
                  </a:cubicBezTo>
                  <a:cubicBezTo>
                    <a:pt x="1202" y="1193"/>
                    <a:pt x="1334" y="1249"/>
                    <a:pt x="1371" y="1268"/>
                  </a:cubicBezTo>
                  <a:cubicBezTo>
                    <a:pt x="1398" y="1268"/>
                    <a:pt x="1428" y="1287"/>
                    <a:pt x="1455" y="1292"/>
                  </a:cubicBezTo>
                  <a:lnTo>
                    <a:pt x="1451" y="1293"/>
                  </a:lnTo>
                  <a:cubicBezTo>
                    <a:pt x="1480" y="1299"/>
                    <a:pt x="1626" y="1367"/>
                    <a:pt x="1658" y="1376"/>
                  </a:cubicBezTo>
                  <a:lnTo>
                    <a:pt x="1655" y="1373"/>
                  </a:lnTo>
                  <a:lnTo>
                    <a:pt x="1655" y="1373"/>
                  </a:lnTo>
                  <a:cubicBezTo>
                    <a:pt x="1684" y="1379"/>
                    <a:pt x="1677" y="1388"/>
                    <a:pt x="1696" y="1399"/>
                  </a:cubicBezTo>
                  <a:cubicBezTo>
                    <a:pt x="1696" y="1394"/>
                    <a:pt x="1703" y="1392"/>
                    <a:pt x="1711" y="1392"/>
                  </a:cubicBezTo>
                  <a:cubicBezTo>
                    <a:pt x="1719" y="1392"/>
                    <a:pt x="1728" y="1394"/>
                    <a:pt x="1732" y="1395"/>
                  </a:cubicBezTo>
                  <a:lnTo>
                    <a:pt x="1731" y="1397"/>
                  </a:lnTo>
                  <a:cubicBezTo>
                    <a:pt x="1744" y="1399"/>
                    <a:pt x="1777" y="1404"/>
                    <a:pt x="1800" y="1411"/>
                  </a:cubicBezTo>
                  <a:lnTo>
                    <a:pt x="1798" y="1417"/>
                  </a:lnTo>
                  <a:cubicBezTo>
                    <a:pt x="1818" y="1418"/>
                    <a:pt x="1850" y="1434"/>
                    <a:pt x="1865" y="1439"/>
                  </a:cubicBezTo>
                  <a:cubicBezTo>
                    <a:pt x="1892" y="1453"/>
                    <a:pt x="1934" y="1482"/>
                    <a:pt x="1978" y="1493"/>
                  </a:cubicBezTo>
                  <a:lnTo>
                    <a:pt x="1997" y="1519"/>
                  </a:lnTo>
                  <a:lnTo>
                    <a:pt x="2002" y="1519"/>
                  </a:lnTo>
                  <a:cubicBezTo>
                    <a:pt x="2002" y="1519"/>
                    <a:pt x="2031" y="1477"/>
                    <a:pt x="2057" y="1426"/>
                  </a:cubicBezTo>
                  <a:lnTo>
                    <a:pt x="2057" y="1427"/>
                  </a:lnTo>
                  <a:cubicBezTo>
                    <a:pt x="2083" y="1378"/>
                    <a:pt x="2103" y="1321"/>
                    <a:pt x="2086" y="1290"/>
                  </a:cubicBezTo>
                  <a:lnTo>
                    <a:pt x="2089" y="1284"/>
                  </a:lnTo>
                  <a:lnTo>
                    <a:pt x="2077" y="1281"/>
                  </a:lnTo>
                  <a:cubicBezTo>
                    <a:pt x="2067" y="1273"/>
                    <a:pt x="2058" y="1277"/>
                    <a:pt x="2061" y="1271"/>
                  </a:cubicBezTo>
                  <a:lnTo>
                    <a:pt x="2061" y="1271"/>
                  </a:lnTo>
                  <a:lnTo>
                    <a:pt x="2079" y="1280"/>
                  </a:lnTo>
                  <a:cubicBezTo>
                    <a:pt x="2066" y="1273"/>
                    <a:pt x="2076" y="1274"/>
                    <a:pt x="2082" y="1273"/>
                  </a:cubicBezTo>
                  <a:cubicBezTo>
                    <a:pt x="2077" y="1270"/>
                    <a:pt x="2073" y="1267"/>
                    <a:pt x="2069" y="1264"/>
                  </a:cubicBezTo>
                  <a:lnTo>
                    <a:pt x="2069" y="1264"/>
                  </a:lnTo>
                  <a:cubicBezTo>
                    <a:pt x="2066" y="1264"/>
                    <a:pt x="2070" y="1267"/>
                    <a:pt x="2071" y="1268"/>
                  </a:cubicBezTo>
                  <a:cubicBezTo>
                    <a:pt x="2064" y="1267"/>
                    <a:pt x="2052" y="1268"/>
                    <a:pt x="2045" y="1263"/>
                  </a:cubicBezTo>
                  <a:cubicBezTo>
                    <a:pt x="2032" y="1257"/>
                    <a:pt x="2048" y="1254"/>
                    <a:pt x="2032" y="1246"/>
                  </a:cubicBezTo>
                  <a:cubicBezTo>
                    <a:pt x="1955" y="1209"/>
                    <a:pt x="1879" y="1171"/>
                    <a:pt x="1798" y="1139"/>
                  </a:cubicBezTo>
                  <a:cubicBezTo>
                    <a:pt x="1798" y="1137"/>
                    <a:pt x="1798" y="1137"/>
                    <a:pt x="1799" y="1137"/>
                  </a:cubicBezTo>
                  <a:cubicBezTo>
                    <a:pt x="1799" y="1137"/>
                    <a:pt x="1800" y="1137"/>
                    <a:pt x="1802" y="1137"/>
                  </a:cubicBezTo>
                  <a:cubicBezTo>
                    <a:pt x="1777" y="1130"/>
                    <a:pt x="1755" y="1120"/>
                    <a:pt x="1732" y="1114"/>
                  </a:cubicBezTo>
                  <a:cubicBezTo>
                    <a:pt x="1726" y="1108"/>
                    <a:pt x="1726" y="1105"/>
                    <a:pt x="1725" y="1102"/>
                  </a:cubicBezTo>
                  <a:lnTo>
                    <a:pt x="1725" y="1102"/>
                  </a:lnTo>
                  <a:cubicBezTo>
                    <a:pt x="1725" y="1103"/>
                    <a:pt x="1725" y="1103"/>
                    <a:pt x="1724" y="1103"/>
                  </a:cubicBezTo>
                  <a:cubicBezTo>
                    <a:pt x="1720" y="1103"/>
                    <a:pt x="1692" y="1092"/>
                    <a:pt x="1664" y="1082"/>
                  </a:cubicBezTo>
                  <a:cubicBezTo>
                    <a:pt x="1648" y="1076"/>
                    <a:pt x="1632" y="1069"/>
                    <a:pt x="1620" y="1064"/>
                  </a:cubicBezTo>
                  <a:cubicBezTo>
                    <a:pt x="1607" y="1060"/>
                    <a:pt x="1599" y="1056"/>
                    <a:pt x="1598" y="1056"/>
                  </a:cubicBezTo>
                  <a:lnTo>
                    <a:pt x="1594" y="1066"/>
                  </a:lnTo>
                  <a:cubicBezTo>
                    <a:pt x="1569" y="1056"/>
                    <a:pt x="1591" y="1051"/>
                    <a:pt x="1567" y="1045"/>
                  </a:cubicBezTo>
                  <a:cubicBezTo>
                    <a:pt x="1565" y="1047"/>
                    <a:pt x="1562" y="1048"/>
                    <a:pt x="1560" y="1048"/>
                  </a:cubicBezTo>
                  <a:cubicBezTo>
                    <a:pt x="1547" y="1048"/>
                    <a:pt x="1532" y="1033"/>
                    <a:pt x="1523" y="1033"/>
                  </a:cubicBezTo>
                  <a:cubicBezTo>
                    <a:pt x="1522" y="1033"/>
                    <a:pt x="1522" y="1033"/>
                    <a:pt x="1521" y="1034"/>
                  </a:cubicBezTo>
                  <a:cubicBezTo>
                    <a:pt x="1521" y="1032"/>
                    <a:pt x="1511" y="1028"/>
                    <a:pt x="1512" y="1024"/>
                  </a:cubicBezTo>
                  <a:lnTo>
                    <a:pt x="1512" y="1024"/>
                  </a:lnTo>
                  <a:cubicBezTo>
                    <a:pt x="1511" y="1025"/>
                    <a:pt x="1509" y="1026"/>
                    <a:pt x="1508" y="1026"/>
                  </a:cubicBezTo>
                  <a:cubicBezTo>
                    <a:pt x="1503" y="1026"/>
                    <a:pt x="1499" y="1020"/>
                    <a:pt x="1493" y="1019"/>
                  </a:cubicBezTo>
                  <a:lnTo>
                    <a:pt x="1493" y="1019"/>
                  </a:lnTo>
                  <a:cubicBezTo>
                    <a:pt x="1489" y="1021"/>
                    <a:pt x="1493" y="1022"/>
                    <a:pt x="1495" y="1025"/>
                  </a:cubicBezTo>
                  <a:lnTo>
                    <a:pt x="1477" y="1022"/>
                  </a:lnTo>
                  <a:cubicBezTo>
                    <a:pt x="1474" y="1019"/>
                    <a:pt x="1473" y="1014"/>
                    <a:pt x="1477" y="1014"/>
                  </a:cubicBezTo>
                  <a:lnTo>
                    <a:pt x="1477" y="1014"/>
                  </a:lnTo>
                  <a:cubicBezTo>
                    <a:pt x="1478" y="1014"/>
                    <a:pt x="1479" y="1014"/>
                    <a:pt x="1480" y="1015"/>
                  </a:cubicBezTo>
                  <a:cubicBezTo>
                    <a:pt x="1442" y="996"/>
                    <a:pt x="1264" y="920"/>
                    <a:pt x="1206" y="903"/>
                  </a:cubicBezTo>
                  <a:cubicBezTo>
                    <a:pt x="1235" y="830"/>
                    <a:pt x="1269" y="748"/>
                    <a:pt x="1283" y="722"/>
                  </a:cubicBezTo>
                  <a:cubicBezTo>
                    <a:pt x="1283" y="693"/>
                    <a:pt x="1304" y="665"/>
                    <a:pt x="1307" y="638"/>
                  </a:cubicBezTo>
                  <a:lnTo>
                    <a:pt x="1308" y="641"/>
                  </a:lnTo>
                  <a:cubicBezTo>
                    <a:pt x="1315" y="613"/>
                    <a:pt x="1382" y="466"/>
                    <a:pt x="1393" y="434"/>
                  </a:cubicBezTo>
                  <a:lnTo>
                    <a:pt x="1393" y="434"/>
                  </a:lnTo>
                  <a:lnTo>
                    <a:pt x="1390" y="438"/>
                  </a:lnTo>
                  <a:cubicBezTo>
                    <a:pt x="1394" y="409"/>
                    <a:pt x="1403" y="416"/>
                    <a:pt x="1414" y="396"/>
                  </a:cubicBezTo>
                  <a:cubicBezTo>
                    <a:pt x="1403" y="396"/>
                    <a:pt x="1407" y="370"/>
                    <a:pt x="1410" y="361"/>
                  </a:cubicBezTo>
                  <a:lnTo>
                    <a:pt x="1410" y="361"/>
                  </a:lnTo>
                  <a:lnTo>
                    <a:pt x="1412" y="362"/>
                  </a:lnTo>
                  <a:cubicBezTo>
                    <a:pt x="1416" y="348"/>
                    <a:pt x="1419" y="314"/>
                    <a:pt x="1426" y="292"/>
                  </a:cubicBezTo>
                  <a:lnTo>
                    <a:pt x="1432" y="295"/>
                  </a:lnTo>
                  <a:cubicBezTo>
                    <a:pt x="1433" y="275"/>
                    <a:pt x="1451" y="241"/>
                    <a:pt x="1455" y="228"/>
                  </a:cubicBezTo>
                  <a:cubicBezTo>
                    <a:pt x="1470" y="199"/>
                    <a:pt x="1497" y="157"/>
                    <a:pt x="1508" y="115"/>
                  </a:cubicBezTo>
                  <a:lnTo>
                    <a:pt x="1534" y="96"/>
                  </a:lnTo>
                  <a:lnTo>
                    <a:pt x="1534" y="91"/>
                  </a:lnTo>
                  <a:cubicBezTo>
                    <a:pt x="1534" y="91"/>
                    <a:pt x="1492" y="61"/>
                    <a:pt x="1442" y="36"/>
                  </a:cubicBezTo>
                  <a:cubicBezTo>
                    <a:pt x="1405" y="17"/>
                    <a:pt x="1364" y="0"/>
                    <a:pt x="13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38"/>
            <p:cNvSpPr/>
            <p:nvPr/>
          </p:nvSpPr>
          <p:spPr>
            <a:xfrm>
              <a:off x="5504050" y="1455925"/>
              <a:ext cx="450" cy="825"/>
            </a:xfrm>
            <a:custGeom>
              <a:rect b="b" l="l" r="r" t="t"/>
              <a:pathLst>
                <a:path extrusionOk="0" h="33" w="18">
                  <a:moveTo>
                    <a:pt x="0" y="0"/>
                  </a:moveTo>
                  <a:cubicBezTo>
                    <a:pt x="0" y="12"/>
                    <a:pt x="10" y="22"/>
                    <a:pt x="18" y="32"/>
                  </a:cubicBezTo>
                  <a:cubicBezTo>
                    <a:pt x="16" y="21"/>
                    <a:pt x="12" y="11"/>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38"/>
            <p:cNvSpPr/>
            <p:nvPr/>
          </p:nvSpPr>
          <p:spPr>
            <a:xfrm>
              <a:off x="5504475" y="1456725"/>
              <a:ext cx="50" cy="25"/>
            </a:xfrm>
            <a:custGeom>
              <a:rect b="b" l="l" r="r" t="t"/>
              <a:pathLst>
                <a:path extrusionOk="0" h="1" w="2">
                  <a:moveTo>
                    <a:pt x="1" y="0"/>
                  </a:moveTo>
                  <a:lnTo>
                    <a:pt x="2" y="0"/>
                  </a:lnTo>
                  <a:lnTo>
                    <a:pt x="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38"/>
            <p:cNvSpPr/>
            <p:nvPr/>
          </p:nvSpPr>
          <p:spPr>
            <a:xfrm>
              <a:off x="5556475" y="1494300"/>
              <a:ext cx="250" cy="200"/>
            </a:xfrm>
            <a:custGeom>
              <a:rect b="b" l="l" r="r" t="t"/>
              <a:pathLst>
                <a:path extrusionOk="0" h="8" w="10">
                  <a:moveTo>
                    <a:pt x="1" y="1"/>
                  </a:moveTo>
                  <a:cubicBezTo>
                    <a:pt x="4" y="4"/>
                    <a:pt x="6" y="5"/>
                    <a:pt x="9" y="8"/>
                  </a:cubicBezTo>
                  <a:cubicBezTo>
                    <a:pt x="6" y="5"/>
                    <a:pt x="4" y="4"/>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38"/>
            <p:cNvSpPr/>
            <p:nvPr/>
          </p:nvSpPr>
          <p:spPr>
            <a:xfrm>
              <a:off x="5549125" y="1449325"/>
              <a:ext cx="825" cy="475"/>
            </a:xfrm>
            <a:custGeom>
              <a:rect b="b" l="l" r="r" t="t"/>
              <a:pathLst>
                <a:path extrusionOk="0" h="19" w="33">
                  <a:moveTo>
                    <a:pt x="32" y="1"/>
                  </a:moveTo>
                  <a:lnTo>
                    <a:pt x="32" y="1"/>
                  </a:lnTo>
                  <a:cubicBezTo>
                    <a:pt x="22" y="1"/>
                    <a:pt x="11" y="9"/>
                    <a:pt x="0" y="18"/>
                  </a:cubicBezTo>
                  <a:cubicBezTo>
                    <a:pt x="14" y="17"/>
                    <a:pt x="24" y="11"/>
                    <a:pt x="3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38"/>
            <p:cNvSpPr/>
            <p:nvPr/>
          </p:nvSpPr>
          <p:spPr>
            <a:xfrm>
              <a:off x="5549125" y="1449775"/>
              <a:ext cx="25" cy="25"/>
            </a:xfrm>
            <a:custGeom>
              <a:rect b="b" l="l" r="r" t="t"/>
              <a:pathLst>
                <a:path extrusionOk="0" h="1" w="1">
                  <a:moveTo>
                    <a:pt x="0" y="0"/>
                  </a:moveTo>
                  <a:lnTo>
                    <a:pt x="0" y="0"/>
                  </a:lnTo>
                  <a:lnTo>
                    <a:pt x="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38"/>
            <p:cNvSpPr/>
            <p:nvPr/>
          </p:nvSpPr>
          <p:spPr>
            <a:xfrm>
              <a:off x="5511400" y="1501775"/>
              <a:ext cx="175" cy="200"/>
            </a:xfrm>
            <a:custGeom>
              <a:rect b="b" l="l" r="r" t="t"/>
              <a:pathLst>
                <a:path extrusionOk="0" h="8" w="7">
                  <a:moveTo>
                    <a:pt x="6" y="0"/>
                  </a:moveTo>
                  <a:cubicBezTo>
                    <a:pt x="5" y="2"/>
                    <a:pt x="2" y="5"/>
                    <a:pt x="0" y="8"/>
                  </a:cubicBezTo>
                  <a:cubicBezTo>
                    <a:pt x="2" y="6"/>
                    <a:pt x="5" y="3"/>
                    <a:pt x="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38"/>
            <p:cNvSpPr/>
            <p:nvPr/>
          </p:nvSpPr>
          <p:spPr>
            <a:xfrm>
              <a:off x="5504475" y="1449725"/>
              <a:ext cx="52275" cy="52300"/>
            </a:xfrm>
            <a:custGeom>
              <a:rect b="b" l="l" r="r" t="t"/>
              <a:pathLst>
                <a:path extrusionOk="0" h="2092" w="2091">
                  <a:moveTo>
                    <a:pt x="974" y="794"/>
                  </a:moveTo>
                  <a:cubicBezTo>
                    <a:pt x="976" y="794"/>
                    <a:pt x="977" y="794"/>
                    <a:pt x="978" y="795"/>
                  </a:cubicBezTo>
                  <a:lnTo>
                    <a:pt x="979" y="795"/>
                  </a:lnTo>
                  <a:cubicBezTo>
                    <a:pt x="975" y="803"/>
                    <a:pt x="969" y="808"/>
                    <a:pt x="965" y="811"/>
                  </a:cubicBezTo>
                  <a:cubicBezTo>
                    <a:pt x="962" y="808"/>
                    <a:pt x="960" y="806"/>
                    <a:pt x="958" y="803"/>
                  </a:cubicBezTo>
                  <a:cubicBezTo>
                    <a:pt x="962" y="800"/>
                    <a:pt x="968" y="794"/>
                    <a:pt x="974" y="794"/>
                  </a:cubicBezTo>
                  <a:close/>
                  <a:moveTo>
                    <a:pt x="552" y="1301"/>
                  </a:moveTo>
                  <a:lnTo>
                    <a:pt x="552" y="1301"/>
                  </a:lnTo>
                  <a:cubicBezTo>
                    <a:pt x="552" y="1301"/>
                    <a:pt x="552" y="1302"/>
                    <a:pt x="552" y="1302"/>
                  </a:cubicBezTo>
                  <a:lnTo>
                    <a:pt x="552" y="1302"/>
                  </a:lnTo>
                  <a:cubicBezTo>
                    <a:pt x="552" y="1302"/>
                    <a:pt x="552" y="1302"/>
                    <a:pt x="553" y="1302"/>
                  </a:cubicBezTo>
                  <a:cubicBezTo>
                    <a:pt x="552" y="1301"/>
                    <a:pt x="552" y="1301"/>
                    <a:pt x="552" y="1301"/>
                  </a:cubicBezTo>
                  <a:close/>
                  <a:moveTo>
                    <a:pt x="1300" y="1516"/>
                  </a:moveTo>
                  <a:lnTo>
                    <a:pt x="1300" y="1516"/>
                  </a:lnTo>
                  <a:cubicBezTo>
                    <a:pt x="1300" y="1516"/>
                    <a:pt x="1300" y="1516"/>
                    <a:pt x="1301" y="1516"/>
                  </a:cubicBezTo>
                  <a:lnTo>
                    <a:pt x="1301" y="1516"/>
                  </a:lnTo>
                  <a:cubicBezTo>
                    <a:pt x="1300" y="1516"/>
                    <a:pt x="1300" y="1516"/>
                    <a:pt x="1300" y="1516"/>
                  </a:cubicBezTo>
                  <a:close/>
                  <a:moveTo>
                    <a:pt x="1804" y="1"/>
                  </a:moveTo>
                  <a:lnTo>
                    <a:pt x="1794" y="11"/>
                  </a:lnTo>
                  <a:cubicBezTo>
                    <a:pt x="1782" y="18"/>
                    <a:pt x="1780" y="27"/>
                    <a:pt x="1778" y="27"/>
                  </a:cubicBezTo>
                  <a:cubicBezTo>
                    <a:pt x="1777" y="27"/>
                    <a:pt x="1777" y="27"/>
                    <a:pt x="1776" y="25"/>
                  </a:cubicBezTo>
                  <a:lnTo>
                    <a:pt x="1792" y="11"/>
                  </a:lnTo>
                  <a:lnTo>
                    <a:pt x="1792" y="11"/>
                  </a:lnTo>
                  <a:cubicBezTo>
                    <a:pt x="1789" y="13"/>
                    <a:pt x="1786" y="14"/>
                    <a:pt x="1785" y="14"/>
                  </a:cubicBezTo>
                  <a:cubicBezTo>
                    <a:pt x="1782" y="14"/>
                    <a:pt x="1785" y="7"/>
                    <a:pt x="1786" y="2"/>
                  </a:cubicBezTo>
                  <a:lnTo>
                    <a:pt x="1786" y="2"/>
                  </a:lnTo>
                  <a:cubicBezTo>
                    <a:pt x="1782" y="7"/>
                    <a:pt x="1776" y="11"/>
                    <a:pt x="1770" y="12"/>
                  </a:cubicBezTo>
                  <a:cubicBezTo>
                    <a:pt x="1770" y="14"/>
                    <a:pt x="1771" y="14"/>
                    <a:pt x="1772" y="14"/>
                  </a:cubicBezTo>
                  <a:cubicBezTo>
                    <a:pt x="1773" y="14"/>
                    <a:pt x="1776" y="12"/>
                    <a:pt x="1778" y="12"/>
                  </a:cubicBezTo>
                  <a:lnTo>
                    <a:pt x="1778" y="12"/>
                  </a:lnTo>
                  <a:cubicBezTo>
                    <a:pt x="1772" y="21"/>
                    <a:pt x="1767" y="34"/>
                    <a:pt x="1759" y="39"/>
                  </a:cubicBezTo>
                  <a:cubicBezTo>
                    <a:pt x="1755" y="42"/>
                    <a:pt x="1753" y="43"/>
                    <a:pt x="1751" y="43"/>
                  </a:cubicBezTo>
                  <a:cubicBezTo>
                    <a:pt x="1748" y="43"/>
                    <a:pt x="1747" y="40"/>
                    <a:pt x="1744" y="40"/>
                  </a:cubicBezTo>
                  <a:cubicBezTo>
                    <a:pt x="1741" y="40"/>
                    <a:pt x="1738" y="41"/>
                    <a:pt x="1734" y="44"/>
                  </a:cubicBezTo>
                  <a:cubicBezTo>
                    <a:pt x="1655" y="113"/>
                    <a:pt x="1577" y="178"/>
                    <a:pt x="1502" y="254"/>
                  </a:cubicBezTo>
                  <a:cubicBezTo>
                    <a:pt x="1498" y="254"/>
                    <a:pt x="1501" y="251"/>
                    <a:pt x="1502" y="248"/>
                  </a:cubicBezTo>
                  <a:lnTo>
                    <a:pt x="1502" y="248"/>
                  </a:lnTo>
                  <a:cubicBezTo>
                    <a:pt x="1482" y="273"/>
                    <a:pt x="1460" y="292"/>
                    <a:pt x="1441" y="315"/>
                  </a:cubicBezTo>
                  <a:cubicBezTo>
                    <a:pt x="1438" y="317"/>
                    <a:pt x="1435" y="317"/>
                    <a:pt x="1432" y="317"/>
                  </a:cubicBezTo>
                  <a:cubicBezTo>
                    <a:pt x="1430" y="317"/>
                    <a:pt x="1427" y="317"/>
                    <a:pt x="1425" y="317"/>
                  </a:cubicBezTo>
                  <a:lnTo>
                    <a:pt x="1425" y="317"/>
                  </a:lnTo>
                  <a:cubicBezTo>
                    <a:pt x="1430" y="317"/>
                    <a:pt x="1402" y="347"/>
                    <a:pt x="1373" y="377"/>
                  </a:cubicBezTo>
                  <a:cubicBezTo>
                    <a:pt x="1358" y="391"/>
                    <a:pt x="1344" y="406"/>
                    <a:pt x="1333" y="417"/>
                  </a:cubicBezTo>
                  <a:cubicBezTo>
                    <a:pt x="1322" y="428"/>
                    <a:pt x="1314" y="436"/>
                    <a:pt x="1313" y="436"/>
                  </a:cubicBezTo>
                  <a:lnTo>
                    <a:pt x="1322" y="446"/>
                  </a:lnTo>
                  <a:cubicBezTo>
                    <a:pt x="1313" y="454"/>
                    <a:pt x="1309" y="456"/>
                    <a:pt x="1305" y="456"/>
                  </a:cubicBezTo>
                  <a:cubicBezTo>
                    <a:pt x="1303" y="456"/>
                    <a:pt x="1301" y="455"/>
                    <a:pt x="1299" y="455"/>
                  </a:cubicBezTo>
                  <a:cubicBezTo>
                    <a:pt x="1296" y="455"/>
                    <a:pt x="1292" y="457"/>
                    <a:pt x="1285" y="465"/>
                  </a:cubicBezTo>
                  <a:cubicBezTo>
                    <a:pt x="1291" y="486"/>
                    <a:pt x="1250" y="499"/>
                    <a:pt x="1250" y="512"/>
                  </a:cubicBezTo>
                  <a:cubicBezTo>
                    <a:pt x="1250" y="512"/>
                    <a:pt x="1250" y="512"/>
                    <a:pt x="1250" y="512"/>
                  </a:cubicBezTo>
                  <a:cubicBezTo>
                    <a:pt x="1248" y="512"/>
                    <a:pt x="1242" y="517"/>
                    <a:pt x="1238" y="517"/>
                  </a:cubicBezTo>
                  <a:cubicBezTo>
                    <a:pt x="1237" y="517"/>
                    <a:pt x="1236" y="517"/>
                    <a:pt x="1236" y="516"/>
                  </a:cubicBezTo>
                  <a:lnTo>
                    <a:pt x="1236" y="516"/>
                  </a:lnTo>
                  <a:cubicBezTo>
                    <a:pt x="1240" y="527"/>
                    <a:pt x="1227" y="528"/>
                    <a:pt x="1223" y="537"/>
                  </a:cubicBezTo>
                  <a:cubicBezTo>
                    <a:pt x="1223" y="538"/>
                    <a:pt x="1223" y="539"/>
                    <a:pt x="1224" y="539"/>
                  </a:cubicBezTo>
                  <a:cubicBezTo>
                    <a:pt x="1225" y="539"/>
                    <a:pt x="1227" y="537"/>
                    <a:pt x="1230" y="537"/>
                  </a:cubicBezTo>
                  <a:lnTo>
                    <a:pt x="1230" y="537"/>
                  </a:lnTo>
                  <a:lnTo>
                    <a:pt x="1218" y="554"/>
                  </a:lnTo>
                  <a:cubicBezTo>
                    <a:pt x="1216" y="555"/>
                    <a:pt x="1213" y="556"/>
                    <a:pt x="1211" y="556"/>
                  </a:cubicBezTo>
                  <a:cubicBezTo>
                    <a:pt x="1208" y="556"/>
                    <a:pt x="1207" y="553"/>
                    <a:pt x="1210" y="548"/>
                  </a:cubicBezTo>
                  <a:lnTo>
                    <a:pt x="1210" y="548"/>
                  </a:lnTo>
                  <a:cubicBezTo>
                    <a:pt x="1172" y="582"/>
                    <a:pt x="1003" y="744"/>
                    <a:pt x="953" y="799"/>
                  </a:cubicBezTo>
                  <a:cubicBezTo>
                    <a:pt x="886" y="732"/>
                    <a:pt x="813" y="655"/>
                    <a:pt x="791" y="627"/>
                  </a:cubicBezTo>
                  <a:cubicBezTo>
                    <a:pt x="759" y="611"/>
                    <a:pt x="736" y="576"/>
                    <a:pt x="708" y="559"/>
                  </a:cubicBezTo>
                  <a:lnTo>
                    <a:pt x="708" y="559"/>
                  </a:lnTo>
                  <a:lnTo>
                    <a:pt x="713" y="560"/>
                  </a:lnTo>
                  <a:cubicBezTo>
                    <a:pt x="685" y="538"/>
                    <a:pt x="554" y="393"/>
                    <a:pt x="523" y="366"/>
                  </a:cubicBezTo>
                  <a:lnTo>
                    <a:pt x="523" y="366"/>
                  </a:lnTo>
                  <a:lnTo>
                    <a:pt x="526" y="372"/>
                  </a:lnTo>
                  <a:cubicBezTo>
                    <a:pt x="496" y="352"/>
                    <a:pt x="509" y="346"/>
                    <a:pt x="491" y="324"/>
                  </a:cubicBezTo>
                  <a:cubicBezTo>
                    <a:pt x="490" y="327"/>
                    <a:pt x="487" y="328"/>
                    <a:pt x="484" y="328"/>
                  </a:cubicBezTo>
                  <a:cubicBezTo>
                    <a:pt x="473" y="328"/>
                    <a:pt x="457" y="318"/>
                    <a:pt x="451" y="312"/>
                  </a:cubicBezTo>
                  <a:lnTo>
                    <a:pt x="452" y="310"/>
                  </a:lnTo>
                  <a:cubicBezTo>
                    <a:pt x="439" y="299"/>
                    <a:pt x="403" y="279"/>
                    <a:pt x="382" y="260"/>
                  </a:cubicBezTo>
                  <a:lnTo>
                    <a:pt x="388" y="256"/>
                  </a:lnTo>
                  <a:cubicBezTo>
                    <a:pt x="366" y="244"/>
                    <a:pt x="337" y="210"/>
                    <a:pt x="325" y="199"/>
                  </a:cubicBezTo>
                  <a:cubicBezTo>
                    <a:pt x="299" y="168"/>
                    <a:pt x="267" y="116"/>
                    <a:pt x="223" y="85"/>
                  </a:cubicBezTo>
                  <a:lnTo>
                    <a:pt x="215" y="47"/>
                  </a:lnTo>
                  <a:lnTo>
                    <a:pt x="210" y="44"/>
                  </a:lnTo>
                  <a:cubicBezTo>
                    <a:pt x="210" y="44"/>
                    <a:pt x="156" y="76"/>
                    <a:pt x="104" y="120"/>
                  </a:cubicBezTo>
                  <a:cubicBezTo>
                    <a:pt x="52" y="164"/>
                    <a:pt x="1" y="218"/>
                    <a:pt x="6" y="260"/>
                  </a:cubicBezTo>
                  <a:lnTo>
                    <a:pt x="1" y="264"/>
                  </a:lnTo>
                  <a:lnTo>
                    <a:pt x="11" y="273"/>
                  </a:lnTo>
                  <a:cubicBezTo>
                    <a:pt x="19" y="288"/>
                    <a:pt x="31" y="288"/>
                    <a:pt x="25" y="292"/>
                  </a:cubicBezTo>
                  <a:lnTo>
                    <a:pt x="9" y="275"/>
                  </a:lnTo>
                  <a:lnTo>
                    <a:pt x="9" y="275"/>
                  </a:lnTo>
                  <a:cubicBezTo>
                    <a:pt x="14" y="281"/>
                    <a:pt x="14" y="283"/>
                    <a:pt x="12" y="283"/>
                  </a:cubicBezTo>
                  <a:cubicBezTo>
                    <a:pt x="10" y="283"/>
                    <a:pt x="6" y="281"/>
                    <a:pt x="2" y="280"/>
                  </a:cubicBezTo>
                  <a:lnTo>
                    <a:pt x="2" y="280"/>
                  </a:lnTo>
                  <a:cubicBezTo>
                    <a:pt x="6" y="286"/>
                    <a:pt x="11" y="292"/>
                    <a:pt x="12" y="296"/>
                  </a:cubicBezTo>
                  <a:cubicBezTo>
                    <a:pt x="13" y="297"/>
                    <a:pt x="13" y="297"/>
                    <a:pt x="14" y="297"/>
                  </a:cubicBezTo>
                  <a:cubicBezTo>
                    <a:pt x="15" y="297"/>
                    <a:pt x="12" y="293"/>
                    <a:pt x="12" y="291"/>
                  </a:cubicBezTo>
                  <a:lnTo>
                    <a:pt x="12" y="291"/>
                  </a:lnTo>
                  <a:cubicBezTo>
                    <a:pt x="21" y="295"/>
                    <a:pt x="34" y="299"/>
                    <a:pt x="38" y="310"/>
                  </a:cubicBezTo>
                  <a:cubicBezTo>
                    <a:pt x="50" y="323"/>
                    <a:pt x="31" y="318"/>
                    <a:pt x="44" y="333"/>
                  </a:cubicBezTo>
                  <a:cubicBezTo>
                    <a:pt x="113" y="411"/>
                    <a:pt x="178" y="490"/>
                    <a:pt x="254" y="564"/>
                  </a:cubicBezTo>
                  <a:cubicBezTo>
                    <a:pt x="254" y="567"/>
                    <a:pt x="253" y="567"/>
                    <a:pt x="252" y="567"/>
                  </a:cubicBezTo>
                  <a:cubicBezTo>
                    <a:pt x="251" y="567"/>
                    <a:pt x="250" y="567"/>
                    <a:pt x="248" y="566"/>
                  </a:cubicBezTo>
                  <a:lnTo>
                    <a:pt x="248" y="566"/>
                  </a:lnTo>
                  <a:cubicBezTo>
                    <a:pt x="273" y="586"/>
                    <a:pt x="292" y="607"/>
                    <a:pt x="315" y="626"/>
                  </a:cubicBezTo>
                  <a:cubicBezTo>
                    <a:pt x="318" y="633"/>
                    <a:pt x="317" y="639"/>
                    <a:pt x="317" y="642"/>
                  </a:cubicBezTo>
                  <a:cubicBezTo>
                    <a:pt x="317" y="641"/>
                    <a:pt x="317" y="641"/>
                    <a:pt x="317" y="641"/>
                  </a:cubicBezTo>
                  <a:cubicBezTo>
                    <a:pt x="320" y="641"/>
                    <a:pt x="347" y="666"/>
                    <a:pt x="376" y="694"/>
                  </a:cubicBezTo>
                  <a:cubicBezTo>
                    <a:pt x="391" y="709"/>
                    <a:pt x="405" y="723"/>
                    <a:pt x="416" y="735"/>
                  </a:cubicBezTo>
                  <a:cubicBezTo>
                    <a:pt x="427" y="745"/>
                    <a:pt x="435" y="754"/>
                    <a:pt x="435" y="754"/>
                  </a:cubicBezTo>
                  <a:lnTo>
                    <a:pt x="446" y="747"/>
                  </a:lnTo>
                  <a:lnTo>
                    <a:pt x="446" y="747"/>
                  </a:lnTo>
                  <a:cubicBezTo>
                    <a:pt x="468" y="768"/>
                    <a:pt x="442" y="764"/>
                    <a:pt x="465" y="781"/>
                  </a:cubicBezTo>
                  <a:cubicBezTo>
                    <a:pt x="466" y="781"/>
                    <a:pt x="467" y="781"/>
                    <a:pt x="468" y="781"/>
                  </a:cubicBezTo>
                  <a:cubicBezTo>
                    <a:pt x="487" y="781"/>
                    <a:pt x="498" y="817"/>
                    <a:pt x="512" y="818"/>
                  </a:cubicBezTo>
                  <a:cubicBezTo>
                    <a:pt x="510" y="818"/>
                    <a:pt x="521" y="828"/>
                    <a:pt x="515" y="832"/>
                  </a:cubicBezTo>
                  <a:cubicBezTo>
                    <a:pt x="516" y="832"/>
                    <a:pt x="517" y="832"/>
                    <a:pt x="519" y="832"/>
                  </a:cubicBezTo>
                  <a:cubicBezTo>
                    <a:pt x="526" y="832"/>
                    <a:pt x="529" y="842"/>
                    <a:pt x="535" y="846"/>
                  </a:cubicBezTo>
                  <a:cubicBezTo>
                    <a:pt x="539" y="846"/>
                    <a:pt x="537" y="841"/>
                    <a:pt x="537" y="838"/>
                  </a:cubicBezTo>
                  <a:lnTo>
                    <a:pt x="537" y="838"/>
                  </a:lnTo>
                  <a:lnTo>
                    <a:pt x="554" y="850"/>
                  </a:lnTo>
                  <a:cubicBezTo>
                    <a:pt x="556" y="855"/>
                    <a:pt x="555" y="860"/>
                    <a:pt x="552" y="860"/>
                  </a:cubicBezTo>
                  <a:cubicBezTo>
                    <a:pt x="551" y="860"/>
                    <a:pt x="549" y="859"/>
                    <a:pt x="547" y="857"/>
                  </a:cubicBezTo>
                  <a:lnTo>
                    <a:pt x="547" y="857"/>
                  </a:lnTo>
                  <a:cubicBezTo>
                    <a:pt x="573" y="886"/>
                    <a:pt x="668" y="987"/>
                    <a:pt x="738" y="1057"/>
                  </a:cubicBezTo>
                  <a:cubicBezTo>
                    <a:pt x="733" y="1061"/>
                    <a:pt x="730" y="1067"/>
                    <a:pt x="727" y="1074"/>
                  </a:cubicBezTo>
                  <a:lnTo>
                    <a:pt x="739" y="1070"/>
                  </a:lnTo>
                  <a:lnTo>
                    <a:pt x="739" y="1070"/>
                  </a:lnTo>
                  <a:cubicBezTo>
                    <a:pt x="729" y="1082"/>
                    <a:pt x="721" y="1092"/>
                    <a:pt x="710" y="1092"/>
                  </a:cubicBezTo>
                  <a:cubicBezTo>
                    <a:pt x="708" y="1092"/>
                    <a:pt x="707" y="1092"/>
                    <a:pt x="706" y="1092"/>
                  </a:cubicBezTo>
                  <a:lnTo>
                    <a:pt x="714" y="1076"/>
                  </a:lnTo>
                  <a:lnTo>
                    <a:pt x="714" y="1076"/>
                  </a:lnTo>
                  <a:cubicBezTo>
                    <a:pt x="695" y="1098"/>
                    <a:pt x="684" y="1111"/>
                    <a:pt x="672" y="1133"/>
                  </a:cubicBezTo>
                  <a:lnTo>
                    <a:pt x="678" y="1125"/>
                  </a:lnTo>
                  <a:lnTo>
                    <a:pt x="678" y="1125"/>
                  </a:lnTo>
                  <a:cubicBezTo>
                    <a:pt x="666" y="1156"/>
                    <a:pt x="566" y="1280"/>
                    <a:pt x="557" y="1310"/>
                  </a:cubicBezTo>
                  <a:lnTo>
                    <a:pt x="573" y="1306"/>
                  </a:lnTo>
                  <a:lnTo>
                    <a:pt x="562" y="1328"/>
                  </a:lnTo>
                  <a:lnTo>
                    <a:pt x="562" y="1328"/>
                  </a:lnTo>
                  <a:cubicBezTo>
                    <a:pt x="562" y="1325"/>
                    <a:pt x="552" y="1307"/>
                    <a:pt x="552" y="1302"/>
                  </a:cubicBezTo>
                  <a:lnTo>
                    <a:pt x="552" y="1302"/>
                  </a:lnTo>
                  <a:cubicBezTo>
                    <a:pt x="515" y="1342"/>
                    <a:pt x="343" y="1542"/>
                    <a:pt x="306" y="1574"/>
                  </a:cubicBezTo>
                  <a:cubicBezTo>
                    <a:pt x="303" y="1577"/>
                    <a:pt x="300" y="1578"/>
                    <a:pt x="298" y="1578"/>
                  </a:cubicBezTo>
                  <a:cubicBezTo>
                    <a:pt x="292" y="1578"/>
                    <a:pt x="293" y="1567"/>
                    <a:pt x="293" y="1567"/>
                  </a:cubicBezTo>
                  <a:lnTo>
                    <a:pt x="293" y="1567"/>
                  </a:lnTo>
                  <a:cubicBezTo>
                    <a:pt x="280" y="1586"/>
                    <a:pt x="293" y="1580"/>
                    <a:pt x="280" y="1594"/>
                  </a:cubicBezTo>
                  <a:cubicBezTo>
                    <a:pt x="279" y="1595"/>
                    <a:pt x="279" y="1595"/>
                    <a:pt x="278" y="1595"/>
                  </a:cubicBezTo>
                  <a:cubicBezTo>
                    <a:pt x="274" y="1595"/>
                    <a:pt x="275" y="1588"/>
                    <a:pt x="276" y="1586"/>
                  </a:cubicBezTo>
                  <a:lnTo>
                    <a:pt x="276" y="1586"/>
                  </a:lnTo>
                  <a:cubicBezTo>
                    <a:pt x="271" y="1593"/>
                    <a:pt x="263" y="1597"/>
                    <a:pt x="266" y="1600"/>
                  </a:cubicBezTo>
                  <a:cubicBezTo>
                    <a:pt x="268" y="1599"/>
                    <a:pt x="270" y="1598"/>
                    <a:pt x="272" y="1598"/>
                  </a:cubicBezTo>
                  <a:cubicBezTo>
                    <a:pt x="278" y="1598"/>
                    <a:pt x="283" y="1605"/>
                    <a:pt x="289" y="1606"/>
                  </a:cubicBezTo>
                  <a:lnTo>
                    <a:pt x="271" y="1625"/>
                  </a:lnTo>
                  <a:lnTo>
                    <a:pt x="267" y="1619"/>
                  </a:lnTo>
                  <a:lnTo>
                    <a:pt x="267" y="1619"/>
                  </a:lnTo>
                  <a:cubicBezTo>
                    <a:pt x="263" y="1623"/>
                    <a:pt x="273" y="1642"/>
                    <a:pt x="253" y="1658"/>
                  </a:cubicBezTo>
                  <a:cubicBezTo>
                    <a:pt x="222" y="1689"/>
                    <a:pt x="194" y="1724"/>
                    <a:pt x="165" y="1756"/>
                  </a:cubicBezTo>
                  <a:cubicBezTo>
                    <a:pt x="162" y="1752"/>
                    <a:pt x="165" y="1744"/>
                    <a:pt x="170" y="1736"/>
                  </a:cubicBezTo>
                  <a:lnTo>
                    <a:pt x="170" y="1736"/>
                  </a:lnTo>
                  <a:cubicBezTo>
                    <a:pt x="165" y="1740"/>
                    <a:pt x="161" y="1747"/>
                    <a:pt x="155" y="1749"/>
                  </a:cubicBezTo>
                  <a:cubicBezTo>
                    <a:pt x="156" y="1749"/>
                    <a:pt x="157" y="1748"/>
                    <a:pt x="157" y="1748"/>
                  </a:cubicBezTo>
                  <a:lnTo>
                    <a:pt x="157" y="1748"/>
                  </a:lnTo>
                  <a:cubicBezTo>
                    <a:pt x="165" y="1748"/>
                    <a:pt x="151" y="1762"/>
                    <a:pt x="154" y="1762"/>
                  </a:cubicBezTo>
                  <a:cubicBezTo>
                    <a:pt x="154" y="1762"/>
                    <a:pt x="154" y="1762"/>
                    <a:pt x="155" y="1762"/>
                  </a:cubicBezTo>
                  <a:lnTo>
                    <a:pt x="155" y="1762"/>
                  </a:lnTo>
                  <a:cubicBezTo>
                    <a:pt x="148" y="1797"/>
                    <a:pt x="108" y="1816"/>
                    <a:pt x="100" y="1845"/>
                  </a:cubicBezTo>
                  <a:cubicBezTo>
                    <a:pt x="110" y="1856"/>
                    <a:pt x="263" y="2065"/>
                    <a:pt x="277" y="2078"/>
                  </a:cubicBezTo>
                  <a:cubicBezTo>
                    <a:pt x="271" y="2084"/>
                    <a:pt x="266" y="2090"/>
                    <a:pt x="263" y="2091"/>
                  </a:cubicBezTo>
                  <a:cubicBezTo>
                    <a:pt x="263" y="2091"/>
                    <a:pt x="263" y="2091"/>
                    <a:pt x="264" y="2091"/>
                  </a:cubicBezTo>
                  <a:cubicBezTo>
                    <a:pt x="269" y="2091"/>
                    <a:pt x="280" y="2080"/>
                    <a:pt x="285" y="2072"/>
                  </a:cubicBezTo>
                  <a:lnTo>
                    <a:pt x="277" y="2065"/>
                  </a:lnTo>
                  <a:cubicBezTo>
                    <a:pt x="282" y="2058"/>
                    <a:pt x="284" y="2056"/>
                    <a:pt x="286" y="2056"/>
                  </a:cubicBezTo>
                  <a:cubicBezTo>
                    <a:pt x="287" y="2056"/>
                    <a:pt x="288" y="2057"/>
                    <a:pt x="289" y="2057"/>
                  </a:cubicBezTo>
                  <a:cubicBezTo>
                    <a:pt x="290" y="2057"/>
                    <a:pt x="293" y="2056"/>
                    <a:pt x="298" y="2050"/>
                  </a:cubicBezTo>
                  <a:lnTo>
                    <a:pt x="298" y="2050"/>
                  </a:lnTo>
                  <a:cubicBezTo>
                    <a:pt x="305" y="2055"/>
                    <a:pt x="293" y="2069"/>
                    <a:pt x="283" y="2082"/>
                  </a:cubicBezTo>
                  <a:cubicBezTo>
                    <a:pt x="293" y="2072"/>
                    <a:pt x="308" y="2065"/>
                    <a:pt x="305" y="2055"/>
                  </a:cubicBezTo>
                  <a:cubicBezTo>
                    <a:pt x="308" y="2053"/>
                    <a:pt x="310" y="2052"/>
                    <a:pt x="311" y="2052"/>
                  </a:cubicBezTo>
                  <a:cubicBezTo>
                    <a:pt x="314" y="2052"/>
                    <a:pt x="315" y="2055"/>
                    <a:pt x="318" y="2055"/>
                  </a:cubicBezTo>
                  <a:cubicBezTo>
                    <a:pt x="320" y="2055"/>
                    <a:pt x="322" y="2054"/>
                    <a:pt x="325" y="2052"/>
                  </a:cubicBezTo>
                  <a:cubicBezTo>
                    <a:pt x="331" y="2041"/>
                    <a:pt x="336" y="2024"/>
                    <a:pt x="347" y="2018"/>
                  </a:cubicBezTo>
                  <a:lnTo>
                    <a:pt x="349" y="2018"/>
                  </a:lnTo>
                  <a:cubicBezTo>
                    <a:pt x="376" y="1999"/>
                    <a:pt x="372" y="1973"/>
                    <a:pt x="398" y="1957"/>
                  </a:cubicBezTo>
                  <a:lnTo>
                    <a:pt x="398" y="1960"/>
                  </a:lnTo>
                  <a:cubicBezTo>
                    <a:pt x="408" y="1956"/>
                    <a:pt x="417" y="1937"/>
                    <a:pt x="433" y="1925"/>
                  </a:cubicBezTo>
                  <a:lnTo>
                    <a:pt x="433" y="1925"/>
                  </a:lnTo>
                  <a:cubicBezTo>
                    <a:pt x="432" y="1926"/>
                    <a:pt x="430" y="1927"/>
                    <a:pt x="428" y="1927"/>
                  </a:cubicBezTo>
                  <a:cubicBezTo>
                    <a:pt x="425" y="1927"/>
                    <a:pt x="424" y="1925"/>
                    <a:pt x="427" y="1919"/>
                  </a:cubicBezTo>
                  <a:cubicBezTo>
                    <a:pt x="446" y="1906"/>
                    <a:pt x="452" y="1891"/>
                    <a:pt x="468" y="1883"/>
                  </a:cubicBezTo>
                  <a:lnTo>
                    <a:pt x="471" y="1867"/>
                  </a:lnTo>
                  <a:cubicBezTo>
                    <a:pt x="523" y="1810"/>
                    <a:pt x="716" y="1580"/>
                    <a:pt x="767" y="1523"/>
                  </a:cubicBezTo>
                  <a:lnTo>
                    <a:pt x="767" y="1523"/>
                  </a:lnTo>
                  <a:lnTo>
                    <a:pt x="765" y="1526"/>
                  </a:lnTo>
                  <a:cubicBezTo>
                    <a:pt x="818" y="1465"/>
                    <a:pt x="914" y="1360"/>
                    <a:pt x="993" y="1269"/>
                  </a:cubicBezTo>
                  <a:cubicBezTo>
                    <a:pt x="998" y="1274"/>
                    <a:pt x="1004" y="1279"/>
                    <a:pt x="1009" y="1279"/>
                  </a:cubicBezTo>
                  <a:cubicBezTo>
                    <a:pt x="1011" y="1279"/>
                    <a:pt x="1012" y="1278"/>
                    <a:pt x="1013" y="1274"/>
                  </a:cubicBezTo>
                  <a:lnTo>
                    <a:pt x="1013" y="1274"/>
                  </a:lnTo>
                  <a:cubicBezTo>
                    <a:pt x="1012" y="1281"/>
                    <a:pt x="1024" y="1294"/>
                    <a:pt x="1019" y="1294"/>
                  </a:cubicBezTo>
                  <a:cubicBezTo>
                    <a:pt x="1018" y="1294"/>
                    <a:pt x="1017" y="1294"/>
                    <a:pt x="1014" y="1293"/>
                  </a:cubicBezTo>
                  <a:lnTo>
                    <a:pt x="1014" y="1293"/>
                  </a:lnTo>
                  <a:cubicBezTo>
                    <a:pt x="1020" y="1300"/>
                    <a:pt x="1025" y="1306"/>
                    <a:pt x="1030" y="1309"/>
                  </a:cubicBezTo>
                  <a:lnTo>
                    <a:pt x="1025" y="1299"/>
                  </a:lnTo>
                  <a:lnTo>
                    <a:pt x="1025" y="1299"/>
                  </a:lnTo>
                  <a:cubicBezTo>
                    <a:pt x="1048" y="1318"/>
                    <a:pt x="1052" y="1335"/>
                    <a:pt x="1074" y="1339"/>
                  </a:cubicBezTo>
                  <a:lnTo>
                    <a:pt x="1070" y="1329"/>
                  </a:lnTo>
                  <a:lnTo>
                    <a:pt x="1070" y="1329"/>
                  </a:lnTo>
                  <a:cubicBezTo>
                    <a:pt x="1083" y="1341"/>
                    <a:pt x="1093" y="1350"/>
                    <a:pt x="1090" y="1363"/>
                  </a:cubicBezTo>
                  <a:lnTo>
                    <a:pt x="1076" y="1352"/>
                  </a:lnTo>
                  <a:lnTo>
                    <a:pt x="1076" y="1352"/>
                  </a:lnTo>
                  <a:cubicBezTo>
                    <a:pt x="1096" y="1373"/>
                    <a:pt x="1109" y="1383"/>
                    <a:pt x="1131" y="1395"/>
                  </a:cubicBezTo>
                  <a:lnTo>
                    <a:pt x="1125" y="1389"/>
                  </a:lnTo>
                  <a:lnTo>
                    <a:pt x="1125" y="1389"/>
                  </a:lnTo>
                  <a:cubicBezTo>
                    <a:pt x="1156" y="1402"/>
                    <a:pt x="1278" y="1503"/>
                    <a:pt x="1309" y="1510"/>
                  </a:cubicBezTo>
                  <a:lnTo>
                    <a:pt x="1306" y="1495"/>
                  </a:lnTo>
                  <a:lnTo>
                    <a:pt x="1327" y="1505"/>
                  </a:lnTo>
                  <a:lnTo>
                    <a:pt x="1327" y="1505"/>
                  </a:lnTo>
                  <a:cubicBezTo>
                    <a:pt x="1327" y="1505"/>
                    <a:pt x="1327" y="1505"/>
                    <a:pt x="1327" y="1505"/>
                  </a:cubicBezTo>
                  <a:cubicBezTo>
                    <a:pt x="1324" y="1505"/>
                    <a:pt x="1306" y="1516"/>
                    <a:pt x="1301" y="1516"/>
                  </a:cubicBezTo>
                  <a:cubicBezTo>
                    <a:pt x="1301" y="1516"/>
                    <a:pt x="1301" y="1516"/>
                    <a:pt x="1301" y="1516"/>
                  </a:cubicBezTo>
                  <a:lnTo>
                    <a:pt x="1301" y="1516"/>
                  </a:lnTo>
                  <a:cubicBezTo>
                    <a:pt x="1341" y="1553"/>
                    <a:pt x="1542" y="1726"/>
                    <a:pt x="1574" y="1760"/>
                  </a:cubicBezTo>
                  <a:cubicBezTo>
                    <a:pt x="1584" y="1778"/>
                    <a:pt x="1566" y="1773"/>
                    <a:pt x="1565" y="1775"/>
                  </a:cubicBezTo>
                  <a:cubicBezTo>
                    <a:pt x="1573" y="1780"/>
                    <a:pt x="1576" y="1781"/>
                    <a:pt x="1579" y="1781"/>
                  </a:cubicBezTo>
                  <a:cubicBezTo>
                    <a:pt x="1580" y="1781"/>
                    <a:pt x="1581" y="1781"/>
                    <a:pt x="1582" y="1781"/>
                  </a:cubicBezTo>
                  <a:cubicBezTo>
                    <a:pt x="1584" y="1781"/>
                    <a:pt x="1586" y="1782"/>
                    <a:pt x="1593" y="1788"/>
                  </a:cubicBezTo>
                  <a:cubicBezTo>
                    <a:pt x="1595" y="1791"/>
                    <a:pt x="1592" y="1792"/>
                    <a:pt x="1589" y="1792"/>
                  </a:cubicBezTo>
                  <a:cubicBezTo>
                    <a:pt x="1587" y="1792"/>
                    <a:pt x="1585" y="1791"/>
                    <a:pt x="1584" y="1791"/>
                  </a:cubicBezTo>
                  <a:lnTo>
                    <a:pt x="1584" y="1791"/>
                  </a:lnTo>
                  <a:cubicBezTo>
                    <a:pt x="1590" y="1796"/>
                    <a:pt x="1594" y="1802"/>
                    <a:pt x="1597" y="1802"/>
                  </a:cubicBezTo>
                  <a:cubicBezTo>
                    <a:pt x="1598" y="1802"/>
                    <a:pt x="1598" y="1802"/>
                    <a:pt x="1598" y="1801"/>
                  </a:cubicBezTo>
                  <a:cubicBezTo>
                    <a:pt x="1593" y="1792"/>
                    <a:pt x="1604" y="1787"/>
                    <a:pt x="1606" y="1778"/>
                  </a:cubicBezTo>
                  <a:lnTo>
                    <a:pt x="1623" y="1795"/>
                  </a:lnTo>
                  <a:lnTo>
                    <a:pt x="1617" y="1800"/>
                  </a:lnTo>
                  <a:cubicBezTo>
                    <a:pt x="1622" y="1804"/>
                    <a:pt x="1642" y="1795"/>
                    <a:pt x="1658" y="1814"/>
                  </a:cubicBezTo>
                  <a:cubicBezTo>
                    <a:pt x="1687" y="1845"/>
                    <a:pt x="1724" y="1874"/>
                    <a:pt x="1754" y="1903"/>
                  </a:cubicBezTo>
                  <a:cubicBezTo>
                    <a:pt x="1754" y="1904"/>
                    <a:pt x="1753" y="1904"/>
                    <a:pt x="1752" y="1904"/>
                  </a:cubicBezTo>
                  <a:cubicBezTo>
                    <a:pt x="1747" y="1904"/>
                    <a:pt x="1741" y="1901"/>
                    <a:pt x="1734" y="1897"/>
                  </a:cubicBezTo>
                  <a:lnTo>
                    <a:pt x="1734" y="1897"/>
                  </a:lnTo>
                  <a:cubicBezTo>
                    <a:pt x="1738" y="1902"/>
                    <a:pt x="1746" y="1906"/>
                    <a:pt x="1749" y="1912"/>
                  </a:cubicBezTo>
                  <a:cubicBezTo>
                    <a:pt x="1748" y="1909"/>
                    <a:pt x="1748" y="1908"/>
                    <a:pt x="1749" y="1908"/>
                  </a:cubicBezTo>
                  <a:cubicBezTo>
                    <a:pt x="1752" y="1908"/>
                    <a:pt x="1760" y="1915"/>
                    <a:pt x="1761" y="1915"/>
                  </a:cubicBezTo>
                  <a:cubicBezTo>
                    <a:pt x="1761" y="1915"/>
                    <a:pt x="1761" y="1914"/>
                    <a:pt x="1760" y="1913"/>
                  </a:cubicBezTo>
                  <a:lnTo>
                    <a:pt x="1760" y="1913"/>
                  </a:lnTo>
                  <a:cubicBezTo>
                    <a:pt x="1795" y="1921"/>
                    <a:pt x="1816" y="1958"/>
                    <a:pt x="1843" y="1967"/>
                  </a:cubicBezTo>
                  <a:cubicBezTo>
                    <a:pt x="1856" y="1957"/>
                    <a:pt x="2065" y="1804"/>
                    <a:pt x="2076" y="1789"/>
                  </a:cubicBezTo>
                  <a:cubicBezTo>
                    <a:pt x="2082" y="1795"/>
                    <a:pt x="2088" y="1801"/>
                    <a:pt x="2089" y="1804"/>
                  </a:cubicBezTo>
                  <a:cubicBezTo>
                    <a:pt x="2091" y="1800"/>
                    <a:pt x="2079" y="1788"/>
                    <a:pt x="2070" y="1784"/>
                  </a:cubicBezTo>
                  <a:lnTo>
                    <a:pt x="2063" y="1789"/>
                  </a:lnTo>
                  <a:cubicBezTo>
                    <a:pt x="2046" y="1779"/>
                    <a:pt x="2063" y="1782"/>
                    <a:pt x="2049" y="1771"/>
                  </a:cubicBezTo>
                  <a:cubicBezTo>
                    <a:pt x="2050" y="1769"/>
                    <a:pt x="2051" y="1768"/>
                    <a:pt x="2053" y="1768"/>
                  </a:cubicBezTo>
                  <a:cubicBezTo>
                    <a:pt x="2060" y="1768"/>
                    <a:pt x="2071" y="1776"/>
                    <a:pt x="2081" y="1784"/>
                  </a:cubicBezTo>
                  <a:cubicBezTo>
                    <a:pt x="2071" y="1774"/>
                    <a:pt x="2064" y="1761"/>
                    <a:pt x="2056" y="1761"/>
                  </a:cubicBezTo>
                  <a:cubicBezTo>
                    <a:pt x="2055" y="1761"/>
                    <a:pt x="2054" y="1762"/>
                    <a:pt x="2053" y="1762"/>
                  </a:cubicBezTo>
                  <a:cubicBezTo>
                    <a:pt x="2044" y="1752"/>
                    <a:pt x="2060" y="1756"/>
                    <a:pt x="2050" y="1743"/>
                  </a:cubicBezTo>
                  <a:cubicBezTo>
                    <a:pt x="2040" y="1737"/>
                    <a:pt x="2024" y="1733"/>
                    <a:pt x="2017" y="1720"/>
                  </a:cubicBezTo>
                  <a:lnTo>
                    <a:pt x="2018" y="1720"/>
                  </a:lnTo>
                  <a:cubicBezTo>
                    <a:pt x="1999" y="1692"/>
                    <a:pt x="1971" y="1696"/>
                    <a:pt x="1955" y="1670"/>
                  </a:cubicBezTo>
                  <a:lnTo>
                    <a:pt x="1960" y="1670"/>
                  </a:lnTo>
                  <a:cubicBezTo>
                    <a:pt x="1954" y="1660"/>
                    <a:pt x="1935" y="1651"/>
                    <a:pt x="1923" y="1634"/>
                  </a:cubicBezTo>
                  <a:lnTo>
                    <a:pt x="1923" y="1634"/>
                  </a:lnTo>
                  <a:cubicBezTo>
                    <a:pt x="1925" y="1638"/>
                    <a:pt x="1926" y="1643"/>
                    <a:pt x="1923" y="1643"/>
                  </a:cubicBezTo>
                  <a:cubicBezTo>
                    <a:pt x="1922" y="1643"/>
                    <a:pt x="1920" y="1642"/>
                    <a:pt x="1917" y="1639"/>
                  </a:cubicBezTo>
                  <a:cubicBezTo>
                    <a:pt x="1904" y="1622"/>
                    <a:pt x="1890" y="1616"/>
                    <a:pt x="1883" y="1600"/>
                  </a:cubicBezTo>
                  <a:lnTo>
                    <a:pt x="1865" y="1596"/>
                  </a:lnTo>
                  <a:cubicBezTo>
                    <a:pt x="1810" y="1545"/>
                    <a:pt x="1578" y="1352"/>
                    <a:pt x="1521" y="1302"/>
                  </a:cubicBezTo>
                  <a:lnTo>
                    <a:pt x="1521" y="1302"/>
                  </a:lnTo>
                  <a:lnTo>
                    <a:pt x="1526" y="1303"/>
                  </a:lnTo>
                  <a:cubicBezTo>
                    <a:pt x="1447" y="1236"/>
                    <a:pt x="1303" y="1102"/>
                    <a:pt x="1205" y="1019"/>
                  </a:cubicBezTo>
                  <a:cubicBezTo>
                    <a:pt x="1277" y="943"/>
                    <a:pt x="1403" y="822"/>
                    <a:pt x="1441" y="792"/>
                  </a:cubicBezTo>
                  <a:cubicBezTo>
                    <a:pt x="1456" y="760"/>
                    <a:pt x="1491" y="738"/>
                    <a:pt x="1508" y="710"/>
                  </a:cubicBezTo>
                  <a:lnTo>
                    <a:pt x="1508" y="713"/>
                  </a:lnTo>
                  <a:cubicBezTo>
                    <a:pt x="1529" y="685"/>
                    <a:pt x="1674" y="556"/>
                    <a:pt x="1700" y="524"/>
                  </a:cubicBezTo>
                  <a:lnTo>
                    <a:pt x="1700" y="524"/>
                  </a:lnTo>
                  <a:lnTo>
                    <a:pt x="1696" y="527"/>
                  </a:lnTo>
                  <a:cubicBezTo>
                    <a:pt x="1715" y="497"/>
                    <a:pt x="1721" y="509"/>
                    <a:pt x="1743" y="493"/>
                  </a:cubicBezTo>
                  <a:cubicBezTo>
                    <a:pt x="1731" y="486"/>
                    <a:pt x="1749" y="460"/>
                    <a:pt x="1756" y="451"/>
                  </a:cubicBezTo>
                  <a:lnTo>
                    <a:pt x="1757" y="454"/>
                  </a:lnTo>
                  <a:cubicBezTo>
                    <a:pt x="1767" y="439"/>
                    <a:pt x="1788" y="404"/>
                    <a:pt x="1807" y="384"/>
                  </a:cubicBezTo>
                  <a:lnTo>
                    <a:pt x="1811" y="390"/>
                  </a:lnTo>
                  <a:cubicBezTo>
                    <a:pt x="1823" y="366"/>
                    <a:pt x="1858" y="339"/>
                    <a:pt x="1869" y="326"/>
                  </a:cubicBezTo>
                  <a:cubicBezTo>
                    <a:pt x="1899" y="301"/>
                    <a:pt x="1951" y="267"/>
                    <a:pt x="1982" y="225"/>
                  </a:cubicBezTo>
                  <a:lnTo>
                    <a:pt x="2021" y="216"/>
                  </a:lnTo>
                  <a:lnTo>
                    <a:pt x="2022" y="210"/>
                  </a:lnTo>
                  <a:cubicBezTo>
                    <a:pt x="2022" y="210"/>
                    <a:pt x="1990" y="158"/>
                    <a:pt x="1947" y="106"/>
                  </a:cubicBezTo>
                  <a:lnTo>
                    <a:pt x="1947" y="104"/>
                  </a:lnTo>
                  <a:cubicBezTo>
                    <a:pt x="1907" y="54"/>
                    <a:pt x="1856" y="6"/>
                    <a:pt x="1814" y="6"/>
                  </a:cubicBezTo>
                  <a:cubicBezTo>
                    <a:pt x="1811" y="6"/>
                    <a:pt x="1809" y="6"/>
                    <a:pt x="1807" y="7"/>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38"/>
            <p:cNvSpPr/>
            <p:nvPr/>
          </p:nvSpPr>
          <p:spPr>
            <a:xfrm>
              <a:off x="5019375" y="1577225"/>
              <a:ext cx="900" cy="350"/>
            </a:xfrm>
            <a:custGeom>
              <a:rect b="b" l="l" r="r" t="t"/>
              <a:pathLst>
                <a:path extrusionOk="0" h="14" w="36">
                  <a:moveTo>
                    <a:pt x="0" y="0"/>
                  </a:moveTo>
                  <a:lnTo>
                    <a:pt x="0" y="0"/>
                  </a:lnTo>
                  <a:cubicBezTo>
                    <a:pt x="8" y="9"/>
                    <a:pt x="22" y="11"/>
                    <a:pt x="35" y="14"/>
                  </a:cubicBezTo>
                  <a:cubicBezTo>
                    <a:pt x="25" y="5"/>
                    <a:pt x="15" y="2"/>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38"/>
            <p:cNvSpPr/>
            <p:nvPr/>
          </p:nvSpPr>
          <p:spPr>
            <a:xfrm>
              <a:off x="5020250" y="1577550"/>
              <a:ext cx="25" cy="25"/>
            </a:xfrm>
            <a:custGeom>
              <a:rect b="b" l="l" r="r" t="t"/>
              <a:pathLst>
                <a:path extrusionOk="0" h="1" w="1">
                  <a:moveTo>
                    <a:pt x="0" y="1"/>
                  </a:moveTo>
                  <a:lnTo>
                    <a:pt x="0" y="1"/>
                  </a:lnTo>
                  <a:lnTo>
                    <a:pt x="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38"/>
            <p:cNvSpPr/>
            <p:nvPr/>
          </p:nvSpPr>
          <p:spPr>
            <a:xfrm>
              <a:off x="5084075" y="1571150"/>
              <a:ext cx="275" cy="50"/>
            </a:xfrm>
            <a:custGeom>
              <a:rect b="b" l="l" r="r" t="t"/>
              <a:pathLst>
                <a:path extrusionOk="0" h="2" w="11">
                  <a:moveTo>
                    <a:pt x="11" y="0"/>
                  </a:moveTo>
                  <a:cubicBezTo>
                    <a:pt x="8" y="0"/>
                    <a:pt x="4" y="0"/>
                    <a:pt x="1" y="2"/>
                  </a:cubicBezTo>
                  <a:cubicBezTo>
                    <a:pt x="4" y="2"/>
                    <a:pt x="8" y="2"/>
                    <a:pt x="1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38"/>
            <p:cNvSpPr/>
            <p:nvPr/>
          </p:nvSpPr>
          <p:spPr>
            <a:xfrm>
              <a:off x="5049025" y="1541875"/>
              <a:ext cx="350" cy="850"/>
            </a:xfrm>
            <a:custGeom>
              <a:rect b="b" l="l" r="r" t="t"/>
              <a:pathLst>
                <a:path extrusionOk="0" h="34" w="14">
                  <a:moveTo>
                    <a:pt x="13" y="0"/>
                  </a:moveTo>
                  <a:cubicBezTo>
                    <a:pt x="4" y="7"/>
                    <a:pt x="3" y="20"/>
                    <a:pt x="0" y="34"/>
                  </a:cubicBezTo>
                  <a:cubicBezTo>
                    <a:pt x="9" y="25"/>
                    <a:pt x="12" y="15"/>
                    <a:pt x="1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38"/>
            <p:cNvSpPr/>
            <p:nvPr/>
          </p:nvSpPr>
          <p:spPr>
            <a:xfrm>
              <a:off x="5049025" y="1542700"/>
              <a:ext cx="25" cy="75"/>
            </a:xfrm>
            <a:custGeom>
              <a:rect b="b" l="l" r="r" t="t"/>
              <a:pathLst>
                <a:path extrusionOk="0" h="3" w="1">
                  <a:moveTo>
                    <a:pt x="0" y="2"/>
                  </a:moveTo>
                  <a:lnTo>
                    <a:pt x="0" y="2"/>
                  </a:lnTo>
                  <a:lnTo>
                    <a:pt x="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38"/>
            <p:cNvSpPr/>
            <p:nvPr/>
          </p:nvSpPr>
          <p:spPr>
            <a:xfrm>
              <a:off x="5055425" y="1606550"/>
              <a:ext cx="25" cy="300"/>
            </a:xfrm>
            <a:custGeom>
              <a:rect b="b" l="l" r="r" t="t"/>
              <a:pathLst>
                <a:path extrusionOk="0" h="12" w="1">
                  <a:moveTo>
                    <a:pt x="0" y="0"/>
                  </a:moveTo>
                  <a:cubicBezTo>
                    <a:pt x="0" y="4"/>
                    <a:pt x="0" y="7"/>
                    <a:pt x="0" y="12"/>
                  </a:cubicBezTo>
                  <a:cubicBezTo>
                    <a:pt x="0" y="7"/>
                    <a:pt x="0" y="4"/>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38"/>
            <p:cNvSpPr/>
            <p:nvPr/>
          </p:nvSpPr>
          <p:spPr>
            <a:xfrm>
              <a:off x="5019200" y="1541800"/>
              <a:ext cx="65425" cy="65275"/>
            </a:xfrm>
            <a:custGeom>
              <a:rect b="b" l="l" r="r" t="t"/>
              <a:pathLst>
                <a:path extrusionOk="0" h="2611" w="2617">
                  <a:moveTo>
                    <a:pt x="1114" y="1165"/>
                  </a:moveTo>
                  <a:cubicBezTo>
                    <a:pt x="1119" y="1176"/>
                    <a:pt x="1116" y="1183"/>
                    <a:pt x="1116" y="1187"/>
                  </a:cubicBezTo>
                  <a:lnTo>
                    <a:pt x="1104" y="1187"/>
                  </a:lnTo>
                  <a:cubicBezTo>
                    <a:pt x="1106" y="1179"/>
                    <a:pt x="1107" y="1170"/>
                    <a:pt x="1114" y="1165"/>
                  </a:cubicBezTo>
                  <a:close/>
                  <a:moveTo>
                    <a:pt x="1835" y="1492"/>
                  </a:moveTo>
                  <a:cubicBezTo>
                    <a:pt x="1835" y="1492"/>
                    <a:pt x="1834" y="1492"/>
                    <a:pt x="1834" y="1492"/>
                  </a:cubicBezTo>
                  <a:cubicBezTo>
                    <a:pt x="1834" y="1492"/>
                    <a:pt x="1834" y="1492"/>
                    <a:pt x="1834" y="1492"/>
                  </a:cubicBezTo>
                  <a:cubicBezTo>
                    <a:pt x="1835" y="1492"/>
                    <a:pt x="1835" y="1492"/>
                    <a:pt x="1835" y="1492"/>
                  </a:cubicBezTo>
                  <a:close/>
                  <a:moveTo>
                    <a:pt x="1132" y="1828"/>
                  </a:moveTo>
                  <a:lnTo>
                    <a:pt x="1132" y="1828"/>
                  </a:lnTo>
                  <a:cubicBezTo>
                    <a:pt x="1132" y="1828"/>
                    <a:pt x="1132" y="1829"/>
                    <a:pt x="1132" y="1829"/>
                  </a:cubicBezTo>
                  <a:lnTo>
                    <a:pt x="1132" y="1829"/>
                  </a:lnTo>
                  <a:cubicBezTo>
                    <a:pt x="1132" y="1829"/>
                    <a:pt x="1132" y="1828"/>
                    <a:pt x="1132" y="1828"/>
                  </a:cubicBezTo>
                  <a:close/>
                  <a:moveTo>
                    <a:pt x="1302" y="1"/>
                  </a:moveTo>
                  <a:cubicBezTo>
                    <a:pt x="1263" y="1"/>
                    <a:pt x="1229" y="7"/>
                    <a:pt x="1212" y="28"/>
                  </a:cubicBezTo>
                  <a:lnTo>
                    <a:pt x="1205" y="25"/>
                  </a:lnTo>
                  <a:lnTo>
                    <a:pt x="1205" y="39"/>
                  </a:lnTo>
                  <a:cubicBezTo>
                    <a:pt x="1201" y="54"/>
                    <a:pt x="1207" y="63"/>
                    <a:pt x="1202" y="63"/>
                  </a:cubicBezTo>
                  <a:cubicBezTo>
                    <a:pt x="1201" y="63"/>
                    <a:pt x="1201" y="63"/>
                    <a:pt x="1200" y="63"/>
                  </a:cubicBezTo>
                  <a:lnTo>
                    <a:pt x="1203" y="39"/>
                  </a:lnTo>
                  <a:lnTo>
                    <a:pt x="1203" y="39"/>
                  </a:lnTo>
                  <a:cubicBezTo>
                    <a:pt x="1202" y="45"/>
                    <a:pt x="1201" y="48"/>
                    <a:pt x="1200" y="48"/>
                  </a:cubicBezTo>
                  <a:cubicBezTo>
                    <a:pt x="1198" y="48"/>
                    <a:pt x="1196" y="42"/>
                    <a:pt x="1193" y="38"/>
                  </a:cubicBezTo>
                  <a:cubicBezTo>
                    <a:pt x="1192" y="44"/>
                    <a:pt x="1192" y="51"/>
                    <a:pt x="1189" y="57"/>
                  </a:cubicBezTo>
                  <a:cubicBezTo>
                    <a:pt x="1189" y="58"/>
                    <a:pt x="1189" y="58"/>
                    <a:pt x="1190" y="58"/>
                  </a:cubicBezTo>
                  <a:cubicBezTo>
                    <a:pt x="1191" y="58"/>
                    <a:pt x="1192" y="53"/>
                    <a:pt x="1193" y="51"/>
                  </a:cubicBezTo>
                  <a:cubicBezTo>
                    <a:pt x="1194" y="61"/>
                    <a:pt x="1200" y="74"/>
                    <a:pt x="1196" y="85"/>
                  </a:cubicBezTo>
                  <a:cubicBezTo>
                    <a:pt x="1194" y="101"/>
                    <a:pt x="1184" y="85"/>
                    <a:pt x="1183" y="105"/>
                  </a:cubicBezTo>
                  <a:cubicBezTo>
                    <a:pt x="1168" y="208"/>
                    <a:pt x="1154" y="309"/>
                    <a:pt x="1148" y="415"/>
                  </a:cubicBezTo>
                  <a:cubicBezTo>
                    <a:pt x="1147" y="416"/>
                    <a:pt x="1147" y="416"/>
                    <a:pt x="1146" y="416"/>
                  </a:cubicBezTo>
                  <a:cubicBezTo>
                    <a:pt x="1145" y="416"/>
                    <a:pt x="1145" y="414"/>
                    <a:pt x="1144" y="411"/>
                  </a:cubicBezTo>
                  <a:lnTo>
                    <a:pt x="1144" y="411"/>
                  </a:lnTo>
                  <a:cubicBezTo>
                    <a:pt x="1145" y="443"/>
                    <a:pt x="1142" y="472"/>
                    <a:pt x="1144" y="501"/>
                  </a:cubicBezTo>
                  <a:cubicBezTo>
                    <a:pt x="1139" y="509"/>
                    <a:pt x="1135" y="511"/>
                    <a:pt x="1132" y="513"/>
                  </a:cubicBezTo>
                  <a:cubicBezTo>
                    <a:pt x="1132" y="513"/>
                    <a:pt x="1132" y="513"/>
                    <a:pt x="1132" y="513"/>
                  </a:cubicBezTo>
                  <a:lnTo>
                    <a:pt x="1132" y="513"/>
                  </a:lnTo>
                  <a:cubicBezTo>
                    <a:pt x="1135" y="513"/>
                    <a:pt x="1135" y="552"/>
                    <a:pt x="1132" y="592"/>
                  </a:cubicBezTo>
                  <a:cubicBezTo>
                    <a:pt x="1132" y="612"/>
                    <a:pt x="1130" y="634"/>
                    <a:pt x="1129" y="648"/>
                  </a:cubicBezTo>
                  <a:cubicBezTo>
                    <a:pt x="1129" y="664"/>
                    <a:pt x="1127" y="676"/>
                    <a:pt x="1127" y="676"/>
                  </a:cubicBezTo>
                  <a:lnTo>
                    <a:pt x="1139" y="679"/>
                  </a:lnTo>
                  <a:cubicBezTo>
                    <a:pt x="1138" y="711"/>
                    <a:pt x="1125" y="688"/>
                    <a:pt x="1126" y="717"/>
                  </a:cubicBezTo>
                  <a:cubicBezTo>
                    <a:pt x="1144" y="728"/>
                    <a:pt x="1122" y="765"/>
                    <a:pt x="1130" y="775"/>
                  </a:cubicBezTo>
                  <a:cubicBezTo>
                    <a:pt x="1129" y="775"/>
                    <a:pt x="1127" y="788"/>
                    <a:pt x="1123" y="788"/>
                  </a:cubicBezTo>
                  <a:cubicBezTo>
                    <a:pt x="1132" y="793"/>
                    <a:pt x="1125" y="803"/>
                    <a:pt x="1126" y="812"/>
                  </a:cubicBezTo>
                  <a:cubicBezTo>
                    <a:pt x="1127" y="812"/>
                    <a:pt x="1127" y="812"/>
                    <a:pt x="1127" y="812"/>
                  </a:cubicBezTo>
                  <a:cubicBezTo>
                    <a:pt x="1129" y="812"/>
                    <a:pt x="1130" y="808"/>
                    <a:pt x="1132" y="807"/>
                  </a:cubicBezTo>
                  <a:lnTo>
                    <a:pt x="1135" y="828"/>
                  </a:lnTo>
                  <a:cubicBezTo>
                    <a:pt x="1132" y="832"/>
                    <a:pt x="1129" y="834"/>
                    <a:pt x="1127" y="834"/>
                  </a:cubicBezTo>
                  <a:cubicBezTo>
                    <a:pt x="1126" y="834"/>
                    <a:pt x="1125" y="833"/>
                    <a:pt x="1125" y="829"/>
                  </a:cubicBezTo>
                  <a:cubicBezTo>
                    <a:pt x="1119" y="879"/>
                    <a:pt x="1098" y="1112"/>
                    <a:pt x="1100" y="1186"/>
                  </a:cubicBezTo>
                  <a:cubicBezTo>
                    <a:pt x="1004" y="1180"/>
                    <a:pt x="899" y="1171"/>
                    <a:pt x="862" y="1165"/>
                  </a:cubicBezTo>
                  <a:cubicBezTo>
                    <a:pt x="852" y="1169"/>
                    <a:pt x="840" y="1170"/>
                    <a:pt x="828" y="1170"/>
                  </a:cubicBezTo>
                  <a:cubicBezTo>
                    <a:pt x="812" y="1170"/>
                    <a:pt x="795" y="1168"/>
                    <a:pt x="779" y="1168"/>
                  </a:cubicBezTo>
                  <a:cubicBezTo>
                    <a:pt x="771" y="1168"/>
                    <a:pt x="763" y="1169"/>
                    <a:pt x="756" y="1170"/>
                  </a:cubicBezTo>
                  <a:lnTo>
                    <a:pt x="760" y="1167"/>
                  </a:lnTo>
                  <a:lnTo>
                    <a:pt x="760" y="1167"/>
                  </a:lnTo>
                  <a:cubicBezTo>
                    <a:pt x="758" y="1167"/>
                    <a:pt x="756" y="1167"/>
                    <a:pt x="753" y="1167"/>
                  </a:cubicBezTo>
                  <a:cubicBezTo>
                    <a:pt x="705" y="1167"/>
                    <a:pt x="539" y="1148"/>
                    <a:pt x="495" y="1148"/>
                  </a:cubicBezTo>
                  <a:cubicBezTo>
                    <a:pt x="493" y="1148"/>
                    <a:pt x="492" y="1148"/>
                    <a:pt x="491" y="1148"/>
                  </a:cubicBezTo>
                  <a:lnTo>
                    <a:pt x="495" y="1151"/>
                  </a:lnTo>
                  <a:cubicBezTo>
                    <a:pt x="490" y="1152"/>
                    <a:pt x="486" y="1152"/>
                    <a:pt x="482" y="1152"/>
                  </a:cubicBezTo>
                  <a:cubicBezTo>
                    <a:pt x="461" y="1152"/>
                    <a:pt x="462" y="1143"/>
                    <a:pt x="438" y="1138"/>
                  </a:cubicBezTo>
                  <a:lnTo>
                    <a:pt x="438" y="1138"/>
                  </a:lnTo>
                  <a:cubicBezTo>
                    <a:pt x="441" y="1151"/>
                    <a:pt x="411" y="1155"/>
                    <a:pt x="399" y="1155"/>
                  </a:cubicBezTo>
                  <a:lnTo>
                    <a:pt x="399" y="1154"/>
                  </a:lnTo>
                  <a:cubicBezTo>
                    <a:pt x="383" y="1154"/>
                    <a:pt x="342" y="1163"/>
                    <a:pt x="315" y="1163"/>
                  </a:cubicBezTo>
                  <a:lnTo>
                    <a:pt x="316" y="1155"/>
                  </a:lnTo>
                  <a:lnTo>
                    <a:pt x="316" y="1155"/>
                  </a:lnTo>
                  <a:cubicBezTo>
                    <a:pt x="308" y="1157"/>
                    <a:pt x="298" y="1158"/>
                    <a:pt x="288" y="1158"/>
                  </a:cubicBezTo>
                  <a:cubicBezTo>
                    <a:pt x="266" y="1158"/>
                    <a:pt x="242" y="1155"/>
                    <a:pt x="230" y="1154"/>
                  </a:cubicBezTo>
                  <a:cubicBezTo>
                    <a:pt x="195" y="1150"/>
                    <a:pt x="145" y="1136"/>
                    <a:pt x="97" y="1136"/>
                  </a:cubicBezTo>
                  <a:cubicBezTo>
                    <a:pt x="91" y="1136"/>
                    <a:pt x="85" y="1136"/>
                    <a:pt x="79" y="1136"/>
                  </a:cubicBezTo>
                  <a:lnTo>
                    <a:pt x="47" y="1115"/>
                  </a:lnTo>
                  <a:lnTo>
                    <a:pt x="42" y="1116"/>
                  </a:lnTo>
                  <a:cubicBezTo>
                    <a:pt x="42" y="1116"/>
                    <a:pt x="23" y="1176"/>
                    <a:pt x="13" y="1243"/>
                  </a:cubicBezTo>
                  <a:cubicBezTo>
                    <a:pt x="3" y="1310"/>
                    <a:pt x="0" y="1384"/>
                    <a:pt x="34" y="1412"/>
                  </a:cubicBezTo>
                  <a:lnTo>
                    <a:pt x="31" y="1419"/>
                  </a:lnTo>
                  <a:lnTo>
                    <a:pt x="45" y="1419"/>
                  </a:lnTo>
                  <a:cubicBezTo>
                    <a:pt x="49" y="1420"/>
                    <a:pt x="53" y="1420"/>
                    <a:pt x="56" y="1420"/>
                  </a:cubicBezTo>
                  <a:cubicBezTo>
                    <a:pt x="61" y="1420"/>
                    <a:pt x="64" y="1420"/>
                    <a:pt x="66" y="1420"/>
                  </a:cubicBezTo>
                  <a:cubicBezTo>
                    <a:pt x="68" y="1420"/>
                    <a:pt x="69" y="1421"/>
                    <a:pt x="68" y="1423"/>
                  </a:cubicBezTo>
                  <a:lnTo>
                    <a:pt x="45" y="1420"/>
                  </a:lnTo>
                  <a:lnTo>
                    <a:pt x="45" y="1420"/>
                  </a:lnTo>
                  <a:cubicBezTo>
                    <a:pt x="61" y="1425"/>
                    <a:pt x="50" y="1426"/>
                    <a:pt x="44" y="1431"/>
                  </a:cubicBezTo>
                  <a:cubicBezTo>
                    <a:pt x="50" y="1432"/>
                    <a:pt x="57" y="1434"/>
                    <a:pt x="63" y="1435"/>
                  </a:cubicBezTo>
                  <a:cubicBezTo>
                    <a:pt x="66" y="1434"/>
                    <a:pt x="60" y="1432"/>
                    <a:pt x="57" y="1431"/>
                  </a:cubicBezTo>
                  <a:cubicBezTo>
                    <a:pt x="64" y="1430"/>
                    <a:pt x="73" y="1426"/>
                    <a:pt x="81" y="1426"/>
                  </a:cubicBezTo>
                  <a:cubicBezTo>
                    <a:pt x="84" y="1426"/>
                    <a:pt x="87" y="1427"/>
                    <a:pt x="90" y="1428"/>
                  </a:cubicBezTo>
                  <a:cubicBezTo>
                    <a:pt x="106" y="1429"/>
                    <a:pt x="90" y="1439"/>
                    <a:pt x="109" y="1441"/>
                  </a:cubicBezTo>
                  <a:cubicBezTo>
                    <a:pt x="214" y="1455"/>
                    <a:pt x="315" y="1470"/>
                    <a:pt x="421" y="1476"/>
                  </a:cubicBezTo>
                  <a:cubicBezTo>
                    <a:pt x="422" y="1479"/>
                    <a:pt x="420" y="1479"/>
                    <a:pt x="417" y="1480"/>
                  </a:cubicBezTo>
                  <a:cubicBezTo>
                    <a:pt x="423" y="1480"/>
                    <a:pt x="430" y="1480"/>
                    <a:pt x="437" y="1480"/>
                  </a:cubicBezTo>
                  <a:cubicBezTo>
                    <a:pt x="454" y="1480"/>
                    <a:pt x="472" y="1481"/>
                    <a:pt x="488" y="1481"/>
                  </a:cubicBezTo>
                  <a:cubicBezTo>
                    <a:pt x="495" y="1481"/>
                    <a:pt x="501" y="1480"/>
                    <a:pt x="507" y="1480"/>
                  </a:cubicBezTo>
                  <a:cubicBezTo>
                    <a:pt x="514" y="1484"/>
                    <a:pt x="516" y="1489"/>
                    <a:pt x="519" y="1492"/>
                  </a:cubicBezTo>
                  <a:cubicBezTo>
                    <a:pt x="517" y="1490"/>
                    <a:pt x="527" y="1490"/>
                    <a:pt x="542" y="1490"/>
                  </a:cubicBezTo>
                  <a:cubicBezTo>
                    <a:pt x="556" y="1490"/>
                    <a:pt x="577" y="1490"/>
                    <a:pt x="597" y="1492"/>
                  </a:cubicBezTo>
                  <a:cubicBezTo>
                    <a:pt x="618" y="1492"/>
                    <a:pt x="640" y="1493"/>
                    <a:pt x="654" y="1495"/>
                  </a:cubicBezTo>
                  <a:cubicBezTo>
                    <a:pt x="670" y="1495"/>
                    <a:pt x="682" y="1496"/>
                    <a:pt x="682" y="1496"/>
                  </a:cubicBezTo>
                  <a:lnTo>
                    <a:pt x="685" y="1484"/>
                  </a:lnTo>
                  <a:cubicBezTo>
                    <a:pt x="714" y="1486"/>
                    <a:pt x="696" y="1498"/>
                    <a:pt x="718" y="1498"/>
                  </a:cubicBezTo>
                  <a:cubicBezTo>
                    <a:pt x="720" y="1498"/>
                    <a:pt x="721" y="1498"/>
                    <a:pt x="723" y="1498"/>
                  </a:cubicBezTo>
                  <a:cubicBezTo>
                    <a:pt x="726" y="1492"/>
                    <a:pt x="732" y="1491"/>
                    <a:pt x="739" y="1491"/>
                  </a:cubicBezTo>
                  <a:cubicBezTo>
                    <a:pt x="750" y="1491"/>
                    <a:pt x="764" y="1495"/>
                    <a:pt x="773" y="1495"/>
                  </a:cubicBezTo>
                  <a:cubicBezTo>
                    <a:pt x="776" y="1495"/>
                    <a:pt x="779" y="1495"/>
                    <a:pt x="781" y="1493"/>
                  </a:cubicBezTo>
                  <a:cubicBezTo>
                    <a:pt x="781" y="1495"/>
                    <a:pt x="794" y="1496"/>
                    <a:pt x="794" y="1502"/>
                  </a:cubicBezTo>
                  <a:cubicBezTo>
                    <a:pt x="796" y="1498"/>
                    <a:pt x="798" y="1497"/>
                    <a:pt x="801" y="1497"/>
                  </a:cubicBezTo>
                  <a:cubicBezTo>
                    <a:pt x="805" y="1497"/>
                    <a:pt x="809" y="1498"/>
                    <a:pt x="813" y="1498"/>
                  </a:cubicBezTo>
                  <a:cubicBezTo>
                    <a:pt x="814" y="1498"/>
                    <a:pt x="816" y="1498"/>
                    <a:pt x="817" y="1498"/>
                  </a:cubicBezTo>
                  <a:cubicBezTo>
                    <a:pt x="820" y="1496"/>
                    <a:pt x="816" y="1495"/>
                    <a:pt x="813" y="1492"/>
                  </a:cubicBezTo>
                  <a:lnTo>
                    <a:pt x="833" y="1489"/>
                  </a:lnTo>
                  <a:cubicBezTo>
                    <a:pt x="842" y="1493"/>
                    <a:pt x="843" y="1499"/>
                    <a:pt x="835" y="1499"/>
                  </a:cubicBezTo>
                  <a:cubicBezTo>
                    <a:pt x="871" y="1503"/>
                    <a:pt x="1009" y="1517"/>
                    <a:pt x="1109" y="1522"/>
                  </a:cubicBezTo>
                  <a:cubicBezTo>
                    <a:pt x="1109" y="1528"/>
                    <a:pt x="1110" y="1535"/>
                    <a:pt x="1113" y="1543"/>
                  </a:cubicBezTo>
                  <a:lnTo>
                    <a:pt x="1119" y="1531"/>
                  </a:lnTo>
                  <a:lnTo>
                    <a:pt x="1119" y="1531"/>
                  </a:lnTo>
                  <a:cubicBezTo>
                    <a:pt x="1119" y="1549"/>
                    <a:pt x="1119" y="1563"/>
                    <a:pt x="1107" y="1569"/>
                  </a:cubicBezTo>
                  <a:lnTo>
                    <a:pt x="1104" y="1552"/>
                  </a:lnTo>
                  <a:lnTo>
                    <a:pt x="1104" y="1552"/>
                  </a:lnTo>
                  <a:cubicBezTo>
                    <a:pt x="1104" y="1581"/>
                    <a:pt x="1104" y="1598"/>
                    <a:pt x="1110" y="1621"/>
                  </a:cubicBezTo>
                  <a:lnTo>
                    <a:pt x="1110" y="1613"/>
                  </a:lnTo>
                  <a:cubicBezTo>
                    <a:pt x="1122" y="1643"/>
                    <a:pt x="1127" y="1802"/>
                    <a:pt x="1142" y="1831"/>
                  </a:cubicBezTo>
                  <a:lnTo>
                    <a:pt x="1151" y="1818"/>
                  </a:lnTo>
                  <a:lnTo>
                    <a:pt x="1158" y="1843"/>
                  </a:lnTo>
                  <a:lnTo>
                    <a:pt x="1158" y="1843"/>
                  </a:lnTo>
                  <a:cubicBezTo>
                    <a:pt x="1156" y="1840"/>
                    <a:pt x="1134" y="1832"/>
                    <a:pt x="1132" y="1829"/>
                  </a:cubicBezTo>
                  <a:lnTo>
                    <a:pt x="1132" y="1829"/>
                  </a:lnTo>
                  <a:cubicBezTo>
                    <a:pt x="1132" y="1882"/>
                    <a:pt x="1136" y="2147"/>
                    <a:pt x="1130" y="2195"/>
                  </a:cubicBezTo>
                  <a:cubicBezTo>
                    <a:pt x="1128" y="2202"/>
                    <a:pt x="1126" y="2205"/>
                    <a:pt x="1123" y="2205"/>
                  </a:cubicBezTo>
                  <a:cubicBezTo>
                    <a:pt x="1119" y="2205"/>
                    <a:pt x="1115" y="2198"/>
                    <a:pt x="1114" y="2198"/>
                  </a:cubicBezTo>
                  <a:lnTo>
                    <a:pt x="1114" y="2198"/>
                  </a:lnTo>
                  <a:cubicBezTo>
                    <a:pt x="1117" y="2222"/>
                    <a:pt x="1125" y="2208"/>
                    <a:pt x="1123" y="2229"/>
                  </a:cubicBezTo>
                  <a:cubicBezTo>
                    <a:pt x="1123" y="2230"/>
                    <a:pt x="1122" y="2230"/>
                    <a:pt x="1121" y="2230"/>
                  </a:cubicBezTo>
                  <a:cubicBezTo>
                    <a:pt x="1119" y="2230"/>
                    <a:pt x="1115" y="2227"/>
                    <a:pt x="1114" y="2224"/>
                  </a:cubicBezTo>
                  <a:lnTo>
                    <a:pt x="1114" y="2224"/>
                  </a:lnTo>
                  <a:cubicBezTo>
                    <a:pt x="1116" y="2233"/>
                    <a:pt x="1113" y="2241"/>
                    <a:pt x="1117" y="2242"/>
                  </a:cubicBezTo>
                  <a:cubicBezTo>
                    <a:pt x="1120" y="2230"/>
                    <a:pt x="1132" y="2235"/>
                    <a:pt x="1139" y="2230"/>
                  </a:cubicBezTo>
                  <a:lnTo>
                    <a:pt x="1139" y="2230"/>
                  </a:lnTo>
                  <a:lnTo>
                    <a:pt x="1138" y="2257"/>
                  </a:lnTo>
                  <a:lnTo>
                    <a:pt x="1130" y="2255"/>
                  </a:lnTo>
                  <a:lnTo>
                    <a:pt x="1130" y="2255"/>
                  </a:lnTo>
                  <a:cubicBezTo>
                    <a:pt x="1130" y="2261"/>
                    <a:pt x="1149" y="2270"/>
                    <a:pt x="1146" y="2294"/>
                  </a:cubicBezTo>
                  <a:cubicBezTo>
                    <a:pt x="1144" y="2337"/>
                    <a:pt x="1145" y="2383"/>
                    <a:pt x="1144" y="2425"/>
                  </a:cubicBezTo>
                  <a:cubicBezTo>
                    <a:pt x="1139" y="2424"/>
                    <a:pt x="1138" y="2415"/>
                    <a:pt x="1135" y="2407"/>
                  </a:cubicBezTo>
                  <a:lnTo>
                    <a:pt x="1135" y="2407"/>
                  </a:lnTo>
                  <a:cubicBezTo>
                    <a:pt x="1135" y="2412"/>
                    <a:pt x="1136" y="2421"/>
                    <a:pt x="1132" y="2427"/>
                  </a:cubicBezTo>
                  <a:cubicBezTo>
                    <a:pt x="1133" y="2425"/>
                    <a:pt x="1134" y="2425"/>
                    <a:pt x="1135" y="2425"/>
                  </a:cubicBezTo>
                  <a:cubicBezTo>
                    <a:pt x="1139" y="2425"/>
                    <a:pt x="1139" y="2437"/>
                    <a:pt x="1140" y="2437"/>
                  </a:cubicBezTo>
                  <a:cubicBezTo>
                    <a:pt x="1140" y="2437"/>
                    <a:pt x="1140" y="2437"/>
                    <a:pt x="1141" y="2436"/>
                  </a:cubicBezTo>
                  <a:cubicBezTo>
                    <a:pt x="1158" y="2468"/>
                    <a:pt x="1142" y="2509"/>
                    <a:pt x="1155" y="2535"/>
                  </a:cubicBezTo>
                  <a:cubicBezTo>
                    <a:pt x="1170" y="2538"/>
                    <a:pt x="1423" y="2592"/>
                    <a:pt x="1442" y="2592"/>
                  </a:cubicBezTo>
                  <a:cubicBezTo>
                    <a:pt x="1442" y="2600"/>
                    <a:pt x="1441" y="2608"/>
                    <a:pt x="1439" y="2610"/>
                  </a:cubicBezTo>
                  <a:cubicBezTo>
                    <a:pt x="1444" y="2609"/>
                    <a:pt x="1446" y="2592"/>
                    <a:pt x="1444" y="2583"/>
                  </a:cubicBezTo>
                  <a:lnTo>
                    <a:pt x="1433" y="2581"/>
                  </a:lnTo>
                  <a:cubicBezTo>
                    <a:pt x="1430" y="2561"/>
                    <a:pt x="1439" y="2577"/>
                    <a:pt x="1439" y="2557"/>
                  </a:cubicBezTo>
                  <a:cubicBezTo>
                    <a:pt x="1439" y="2557"/>
                    <a:pt x="1440" y="2557"/>
                    <a:pt x="1440" y="2557"/>
                  </a:cubicBezTo>
                  <a:cubicBezTo>
                    <a:pt x="1447" y="2557"/>
                    <a:pt x="1448" y="2575"/>
                    <a:pt x="1449" y="2590"/>
                  </a:cubicBezTo>
                  <a:cubicBezTo>
                    <a:pt x="1451" y="2576"/>
                    <a:pt x="1457" y="2561"/>
                    <a:pt x="1446" y="2555"/>
                  </a:cubicBezTo>
                  <a:cubicBezTo>
                    <a:pt x="1448" y="2549"/>
                    <a:pt x="1451" y="2549"/>
                    <a:pt x="1453" y="2549"/>
                  </a:cubicBezTo>
                  <a:cubicBezTo>
                    <a:pt x="1453" y="2549"/>
                    <a:pt x="1454" y="2549"/>
                    <a:pt x="1454" y="2549"/>
                  </a:cubicBezTo>
                  <a:cubicBezTo>
                    <a:pt x="1456" y="2549"/>
                    <a:pt x="1459" y="2549"/>
                    <a:pt x="1461" y="2541"/>
                  </a:cubicBezTo>
                  <a:cubicBezTo>
                    <a:pt x="1458" y="2529"/>
                    <a:pt x="1449" y="2513"/>
                    <a:pt x="1455" y="2500"/>
                  </a:cubicBezTo>
                  <a:lnTo>
                    <a:pt x="1457" y="2500"/>
                  </a:lnTo>
                  <a:cubicBezTo>
                    <a:pt x="1464" y="2468"/>
                    <a:pt x="1444" y="2450"/>
                    <a:pt x="1451" y="2421"/>
                  </a:cubicBezTo>
                  <a:lnTo>
                    <a:pt x="1451" y="2421"/>
                  </a:lnTo>
                  <a:lnTo>
                    <a:pt x="1454" y="2424"/>
                  </a:lnTo>
                  <a:cubicBezTo>
                    <a:pt x="1460" y="2414"/>
                    <a:pt x="1452" y="2393"/>
                    <a:pt x="1458" y="2373"/>
                  </a:cubicBezTo>
                  <a:lnTo>
                    <a:pt x="1458" y="2373"/>
                  </a:lnTo>
                  <a:cubicBezTo>
                    <a:pt x="1457" y="2376"/>
                    <a:pt x="1454" y="2379"/>
                    <a:pt x="1452" y="2379"/>
                  </a:cubicBezTo>
                  <a:cubicBezTo>
                    <a:pt x="1451" y="2379"/>
                    <a:pt x="1449" y="2377"/>
                    <a:pt x="1449" y="2373"/>
                  </a:cubicBezTo>
                  <a:cubicBezTo>
                    <a:pt x="1454" y="2351"/>
                    <a:pt x="1449" y="2335"/>
                    <a:pt x="1455" y="2319"/>
                  </a:cubicBezTo>
                  <a:lnTo>
                    <a:pt x="1446" y="2305"/>
                  </a:lnTo>
                  <a:cubicBezTo>
                    <a:pt x="1448" y="2229"/>
                    <a:pt x="1439" y="1929"/>
                    <a:pt x="1439" y="1852"/>
                  </a:cubicBezTo>
                  <a:lnTo>
                    <a:pt x="1439" y="1852"/>
                  </a:lnTo>
                  <a:lnTo>
                    <a:pt x="1441" y="1854"/>
                  </a:lnTo>
                  <a:cubicBezTo>
                    <a:pt x="1439" y="1773"/>
                    <a:pt x="1442" y="1632"/>
                    <a:pt x="1442" y="1512"/>
                  </a:cubicBezTo>
                  <a:cubicBezTo>
                    <a:pt x="1452" y="1512"/>
                    <a:pt x="1464" y="1511"/>
                    <a:pt x="1458" y="1502"/>
                  </a:cubicBezTo>
                  <a:lnTo>
                    <a:pt x="1458" y="1502"/>
                  </a:lnTo>
                  <a:cubicBezTo>
                    <a:pt x="1463" y="1508"/>
                    <a:pt x="1487" y="1511"/>
                    <a:pt x="1473" y="1515"/>
                  </a:cubicBezTo>
                  <a:cubicBezTo>
                    <a:pt x="1478" y="1516"/>
                    <a:pt x="1482" y="1517"/>
                    <a:pt x="1487" y="1517"/>
                  </a:cubicBezTo>
                  <a:cubicBezTo>
                    <a:pt x="1490" y="1517"/>
                    <a:pt x="1493" y="1516"/>
                    <a:pt x="1496" y="1515"/>
                  </a:cubicBezTo>
                  <a:lnTo>
                    <a:pt x="1484" y="1512"/>
                  </a:lnTo>
                  <a:cubicBezTo>
                    <a:pt x="1486" y="1512"/>
                    <a:pt x="1488" y="1512"/>
                    <a:pt x="1490" y="1512"/>
                  </a:cubicBezTo>
                  <a:cubicBezTo>
                    <a:pt x="1506" y="1512"/>
                    <a:pt x="1518" y="1515"/>
                    <a:pt x="1529" y="1515"/>
                  </a:cubicBezTo>
                  <a:cubicBezTo>
                    <a:pt x="1536" y="1515"/>
                    <a:pt x="1542" y="1514"/>
                    <a:pt x="1548" y="1511"/>
                  </a:cubicBezTo>
                  <a:lnTo>
                    <a:pt x="1537" y="1505"/>
                  </a:lnTo>
                  <a:cubicBezTo>
                    <a:pt x="1554" y="1505"/>
                    <a:pt x="1569" y="1505"/>
                    <a:pt x="1576" y="1517"/>
                  </a:cubicBezTo>
                  <a:lnTo>
                    <a:pt x="1557" y="1519"/>
                  </a:lnTo>
                  <a:cubicBezTo>
                    <a:pt x="1586" y="1519"/>
                    <a:pt x="1604" y="1519"/>
                    <a:pt x="1627" y="1514"/>
                  </a:cubicBezTo>
                  <a:lnTo>
                    <a:pt x="1620" y="1514"/>
                  </a:lnTo>
                  <a:cubicBezTo>
                    <a:pt x="1650" y="1503"/>
                    <a:pt x="1809" y="1496"/>
                    <a:pt x="1837" y="1482"/>
                  </a:cubicBezTo>
                  <a:lnTo>
                    <a:pt x="1824" y="1473"/>
                  </a:lnTo>
                  <a:lnTo>
                    <a:pt x="1848" y="1466"/>
                  </a:lnTo>
                  <a:lnTo>
                    <a:pt x="1848" y="1466"/>
                  </a:lnTo>
                  <a:cubicBezTo>
                    <a:pt x="1845" y="1467"/>
                    <a:pt x="1838" y="1489"/>
                    <a:pt x="1835" y="1492"/>
                  </a:cubicBezTo>
                  <a:lnTo>
                    <a:pt x="1835" y="1492"/>
                  </a:lnTo>
                  <a:cubicBezTo>
                    <a:pt x="1865" y="1492"/>
                    <a:pt x="1964" y="1491"/>
                    <a:pt x="2052" y="1491"/>
                  </a:cubicBezTo>
                  <a:cubicBezTo>
                    <a:pt x="2119" y="1491"/>
                    <a:pt x="2180" y="1491"/>
                    <a:pt x="2201" y="1493"/>
                  </a:cubicBezTo>
                  <a:cubicBezTo>
                    <a:pt x="2220" y="1499"/>
                    <a:pt x="2204" y="1508"/>
                    <a:pt x="2204" y="1509"/>
                  </a:cubicBezTo>
                  <a:cubicBezTo>
                    <a:pt x="2227" y="1506"/>
                    <a:pt x="2214" y="1501"/>
                    <a:pt x="2235" y="1501"/>
                  </a:cubicBezTo>
                  <a:cubicBezTo>
                    <a:pt x="2240" y="1502"/>
                    <a:pt x="2233" y="1508"/>
                    <a:pt x="2230" y="1509"/>
                  </a:cubicBezTo>
                  <a:cubicBezTo>
                    <a:pt x="2232" y="1509"/>
                    <a:pt x="2233" y="1509"/>
                    <a:pt x="2234" y="1509"/>
                  </a:cubicBezTo>
                  <a:cubicBezTo>
                    <a:pt x="2238" y="1509"/>
                    <a:pt x="2242" y="1510"/>
                    <a:pt x="2244" y="1510"/>
                  </a:cubicBezTo>
                  <a:cubicBezTo>
                    <a:pt x="2246" y="1510"/>
                    <a:pt x="2247" y="1509"/>
                    <a:pt x="2248" y="1508"/>
                  </a:cubicBezTo>
                  <a:cubicBezTo>
                    <a:pt x="2236" y="1503"/>
                    <a:pt x="2242" y="1493"/>
                    <a:pt x="2237" y="1486"/>
                  </a:cubicBezTo>
                  <a:lnTo>
                    <a:pt x="2262" y="1486"/>
                  </a:lnTo>
                  <a:lnTo>
                    <a:pt x="2261" y="1493"/>
                  </a:lnTo>
                  <a:cubicBezTo>
                    <a:pt x="2266" y="1493"/>
                    <a:pt x="2274" y="1478"/>
                    <a:pt x="2293" y="1478"/>
                  </a:cubicBezTo>
                  <a:cubicBezTo>
                    <a:pt x="2295" y="1478"/>
                    <a:pt x="2298" y="1478"/>
                    <a:pt x="2300" y="1479"/>
                  </a:cubicBezTo>
                  <a:cubicBezTo>
                    <a:pt x="2316" y="1480"/>
                    <a:pt x="2333" y="1480"/>
                    <a:pt x="2349" y="1480"/>
                  </a:cubicBezTo>
                  <a:cubicBezTo>
                    <a:pt x="2367" y="1480"/>
                    <a:pt x="2385" y="1480"/>
                    <a:pt x="2402" y="1480"/>
                  </a:cubicBezTo>
                  <a:cubicBezTo>
                    <a:pt x="2412" y="1480"/>
                    <a:pt x="2422" y="1480"/>
                    <a:pt x="2431" y="1480"/>
                  </a:cubicBezTo>
                  <a:cubicBezTo>
                    <a:pt x="2431" y="1484"/>
                    <a:pt x="2422" y="1487"/>
                    <a:pt x="2414" y="1489"/>
                  </a:cubicBezTo>
                  <a:cubicBezTo>
                    <a:pt x="2418" y="1490"/>
                    <a:pt x="2427" y="1489"/>
                    <a:pt x="2433" y="1492"/>
                  </a:cubicBezTo>
                  <a:cubicBezTo>
                    <a:pt x="2422" y="1484"/>
                    <a:pt x="2450" y="1486"/>
                    <a:pt x="2443" y="1483"/>
                  </a:cubicBezTo>
                  <a:cubicBezTo>
                    <a:pt x="2456" y="1476"/>
                    <a:pt x="2471" y="1474"/>
                    <a:pt x="2486" y="1474"/>
                  </a:cubicBezTo>
                  <a:cubicBezTo>
                    <a:pt x="2494" y="1474"/>
                    <a:pt x="2503" y="1475"/>
                    <a:pt x="2511" y="1475"/>
                  </a:cubicBezTo>
                  <a:cubicBezTo>
                    <a:pt x="2522" y="1475"/>
                    <a:pt x="2533" y="1474"/>
                    <a:pt x="2542" y="1470"/>
                  </a:cubicBezTo>
                  <a:cubicBezTo>
                    <a:pt x="2543" y="1454"/>
                    <a:pt x="2597" y="1200"/>
                    <a:pt x="2597" y="1183"/>
                  </a:cubicBezTo>
                  <a:cubicBezTo>
                    <a:pt x="2606" y="1183"/>
                    <a:pt x="2615" y="1183"/>
                    <a:pt x="2616" y="1184"/>
                  </a:cubicBezTo>
                  <a:cubicBezTo>
                    <a:pt x="2615" y="1181"/>
                    <a:pt x="2606" y="1180"/>
                    <a:pt x="2597" y="1180"/>
                  </a:cubicBezTo>
                  <a:cubicBezTo>
                    <a:pt x="2594" y="1180"/>
                    <a:pt x="2591" y="1180"/>
                    <a:pt x="2589" y="1180"/>
                  </a:cubicBezTo>
                  <a:lnTo>
                    <a:pt x="2587" y="1190"/>
                  </a:lnTo>
                  <a:cubicBezTo>
                    <a:pt x="2583" y="1191"/>
                    <a:pt x="2581" y="1191"/>
                    <a:pt x="2579" y="1191"/>
                  </a:cubicBezTo>
                  <a:cubicBezTo>
                    <a:pt x="2572" y="1191"/>
                    <a:pt x="2578" y="1186"/>
                    <a:pt x="2567" y="1186"/>
                  </a:cubicBezTo>
                  <a:cubicBezTo>
                    <a:pt x="2566" y="1186"/>
                    <a:pt x="2565" y="1186"/>
                    <a:pt x="2564" y="1186"/>
                  </a:cubicBezTo>
                  <a:cubicBezTo>
                    <a:pt x="2562" y="1177"/>
                    <a:pt x="2580" y="1176"/>
                    <a:pt x="2596" y="1174"/>
                  </a:cubicBezTo>
                  <a:cubicBezTo>
                    <a:pt x="2587" y="1174"/>
                    <a:pt x="2579" y="1172"/>
                    <a:pt x="2572" y="1172"/>
                  </a:cubicBezTo>
                  <a:cubicBezTo>
                    <a:pt x="2567" y="1172"/>
                    <a:pt x="2563" y="1173"/>
                    <a:pt x="2561" y="1177"/>
                  </a:cubicBezTo>
                  <a:cubicBezTo>
                    <a:pt x="2548" y="1174"/>
                    <a:pt x="2562" y="1167"/>
                    <a:pt x="2546" y="1164"/>
                  </a:cubicBezTo>
                  <a:cubicBezTo>
                    <a:pt x="2537" y="1166"/>
                    <a:pt x="2526" y="1171"/>
                    <a:pt x="2515" y="1171"/>
                  </a:cubicBezTo>
                  <a:cubicBezTo>
                    <a:pt x="2512" y="1171"/>
                    <a:pt x="2509" y="1171"/>
                    <a:pt x="2505" y="1170"/>
                  </a:cubicBezTo>
                  <a:lnTo>
                    <a:pt x="2505" y="1168"/>
                  </a:lnTo>
                  <a:cubicBezTo>
                    <a:pt x="2500" y="1167"/>
                    <a:pt x="2495" y="1166"/>
                    <a:pt x="2490" y="1166"/>
                  </a:cubicBezTo>
                  <a:cubicBezTo>
                    <a:pt x="2472" y="1166"/>
                    <a:pt x="2458" y="1175"/>
                    <a:pt x="2441" y="1175"/>
                  </a:cubicBezTo>
                  <a:cubicBezTo>
                    <a:pt x="2437" y="1175"/>
                    <a:pt x="2432" y="1174"/>
                    <a:pt x="2427" y="1173"/>
                  </a:cubicBezTo>
                  <a:lnTo>
                    <a:pt x="2430" y="1170"/>
                  </a:lnTo>
                  <a:cubicBezTo>
                    <a:pt x="2427" y="1168"/>
                    <a:pt x="2422" y="1168"/>
                    <a:pt x="2418" y="1168"/>
                  </a:cubicBezTo>
                  <a:cubicBezTo>
                    <a:pt x="2412" y="1168"/>
                    <a:pt x="2405" y="1169"/>
                    <a:pt x="2398" y="1169"/>
                  </a:cubicBezTo>
                  <a:cubicBezTo>
                    <a:pt x="2392" y="1169"/>
                    <a:pt x="2386" y="1168"/>
                    <a:pt x="2380" y="1167"/>
                  </a:cubicBezTo>
                  <a:lnTo>
                    <a:pt x="2380" y="1167"/>
                  </a:lnTo>
                  <a:cubicBezTo>
                    <a:pt x="2385" y="1168"/>
                    <a:pt x="2390" y="1174"/>
                    <a:pt x="2379" y="1176"/>
                  </a:cubicBezTo>
                  <a:cubicBezTo>
                    <a:pt x="2357" y="1170"/>
                    <a:pt x="2342" y="1176"/>
                    <a:pt x="2326" y="1168"/>
                  </a:cubicBezTo>
                  <a:lnTo>
                    <a:pt x="2310" y="1177"/>
                  </a:lnTo>
                  <a:cubicBezTo>
                    <a:pt x="2304" y="1177"/>
                    <a:pt x="2297" y="1177"/>
                    <a:pt x="2289" y="1177"/>
                  </a:cubicBezTo>
                  <a:cubicBezTo>
                    <a:pt x="2190" y="1177"/>
                    <a:pt x="1929" y="1184"/>
                    <a:pt x="1857" y="1184"/>
                  </a:cubicBezTo>
                  <a:lnTo>
                    <a:pt x="1862" y="1183"/>
                  </a:lnTo>
                  <a:lnTo>
                    <a:pt x="1862" y="1183"/>
                  </a:lnTo>
                  <a:cubicBezTo>
                    <a:pt x="1846" y="1183"/>
                    <a:pt x="1827" y="1183"/>
                    <a:pt x="1807" y="1183"/>
                  </a:cubicBezTo>
                  <a:cubicBezTo>
                    <a:pt x="1744" y="1183"/>
                    <a:pt x="1665" y="1182"/>
                    <a:pt x="1589" y="1182"/>
                  </a:cubicBezTo>
                  <a:cubicBezTo>
                    <a:pt x="1533" y="1182"/>
                    <a:pt x="1479" y="1183"/>
                    <a:pt x="1433" y="1184"/>
                  </a:cubicBezTo>
                  <a:cubicBezTo>
                    <a:pt x="1436" y="1078"/>
                    <a:pt x="1451" y="905"/>
                    <a:pt x="1460" y="857"/>
                  </a:cubicBezTo>
                  <a:cubicBezTo>
                    <a:pt x="1449" y="825"/>
                    <a:pt x="1461" y="784"/>
                    <a:pt x="1455" y="750"/>
                  </a:cubicBezTo>
                  <a:lnTo>
                    <a:pt x="1455" y="750"/>
                  </a:lnTo>
                  <a:lnTo>
                    <a:pt x="1458" y="755"/>
                  </a:lnTo>
                  <a:cubicBezTo>
                    <a:pt x="1455" y="720"/>
                    <a:pt x="1477" y="525"/>
                    <a:pt x="1476" y="485"/>
                  </a:cubicBezTo>
                  <a:lnTo>
                    <a:pt x="1476" y="485"/>
                  </a:lnTo>
                  <a:lnTo>
                    <a:pt x="1474" y="490"/>
                  </a:lnTo>
                  <a:cubicBezTo>
                    <a:pt x="1470" y="455"/>
                    <a:pt x="1481" y="460"/>
                    <a:pt x="1487" y="433"/>
                  </a:cubicBezTo>
                  <a:lnTo>
                    <a:pt x="1487" y="433"/>
                  </a:lnTo>
                  <a:cubicBezTo>
                    <a:pt x="1487" y="433"/>
                    <a:pt x="1486" y="433"/>
                    <a:pt x="1486" y="433"/>
                  </a:cubicBezTo>
                  <a:cubicBezTo>
                    <a:pt x="1474" y="433"/>
                    <a:pt x="1468" y="405"/>
                    <a:pt x="1468" y="393"/>
                  </a:cubicBezTo>
                  <a:lnTo>
                    <a:pt x="1468" y="393"/>
                  </a:lnTo>
                  <a:lnTo>
                    <a:pt x="1471" y="395"/>
                  </a:lnTo>
                  <a:cubicBezTo>
                    <a:pt x="1470" y="377"/>
                    <a:pt x="1461" y="337"/>
                    <a:pt x="1463" y="309"/>
                  </a:cubicBezTo>
                  <a:lnTo>
                    <a:pt x="1463" y="309"/>
                  </a:lnTo>
                  <a:lnTo>
                    <a:pt x="1468" y="310"/>
                  </a:lnTo>
                  <a:cubicBezTo>
                    <a:pt x="1463" y="286"/>
                    <a:pt x="1470" y="242"/>
                    <a:pt x="1470" y="224"/>
                  </a:cubicBezTo>
                  <a:cubicBezTo>
                    <a:pt x="1476" y="185"/>
                    <a:pt x="1493" y="127"/>
                    <a:pt x="1487" y="73"/>
                  </a:cubicBezTo>
                  <a:lnTo>
                    <a:pt x="1511" y="41"/>
                  </a:lnTo>
                  <a:lnTo>
                    <a:pt x="1509" y="37"/>
                  </a:lnTo>
                  <a:cubicBezTo>
                    <a:pt x="1509" y="37"/>
                    <a:pt x="1449" y="18"/>
                    <a:pt x="1382" y="7"/>
                  </a:cubicBezTo>
                  <a:lnTo>
                    <a:pt x="1381" y="7"/>
                  </a:lnTo>
                  <a:cubicBezTo>
                    <a:pt x="1355" y="3"/>
                    <a:pt x="1327" y="1"/>
                    <a:pt x="130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38"/>
            <p:cNvSpPr/>
            <p:nvPr/>
          </p:nvSpPr>
          <p:spPr>
            <a:xfrm>
              <a:off x="4860400" y="1479875"/>
              <a:ext cx="875" cy="350"/>
            </a:xfrm>
            <a:custGeom>
              <a:rect b="b" l="l" r="r" t="t"/>
              <a:pathLst>
                <a:path extrusionOk="0" h="14" w="35">
                  <a:moveTo>
                    <a:pt x="1" y="1"/>
                  </a:moveTo>
                  <a:cubicBezTo>
                    <a:pt x="8" y="10"/>
                    <a:pt x="21" y="11"/>
                    <a:pt x="34" y="14"/>
                  </a:cubicBezTo>
                  <a:cubicBezTo>
                    <a:pt x="26" y="5"/>
                    <a:pt x="16" y="1"/>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38"/>
            <p:cNvSpPr/>
            <p:nvPr/>
          </p:nvSpPr>
          <p:spPr>
            <a:xfrm>
              <a:off x="4861275" y="1480200"/>
              <a:ext cx="25" cy="25"/>
            </a:xfrm>
            <a:custGeom>
              <a:rect b="b" l="l" r="r" t="t"/>
              <a:pathLst>
                <a:path extrusionOk="0" h="1" w="1">
                  <a:moveTo>
                    <a:pt x="1" y="1"/>
                  </a:moveTo>
                  <a:lnTo>
                    <a:pt x="1" y="1"/>
                  </a:lnTo>
                  <a:lnTo>
                    <a:pt x="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38"/>
            <p:cNvSpPr/>
            <p:nvPr/>
          </p:nvSpPr>
          <p:spPr>
            <a:xfrm>
              <a:off x="4925100" y="1473800"/>
              <a:ext cx="300" cy="25"/>
            </a:xfrm>
            <a:custGeom>
              <a:rect b="b" l="l" r="r" t="t"/>
              <a:pathLst>
                <a:path extrusionOk="0" h="1" w="12">
                  <a:moveTo>
                    <a:pt x="0" y="1"/>
                  </a:moveTo>
                  <a:cubicBezTo>
                    <a:pt x="4" y="1"/>
                    <a:pt x="7" y="1"/>
                    <a:pt x="12" y="1"/>
                  </a:cubicBezTo>
                  <a:cubicBezTo>
                    <a:pt x="9" y="1"/>
                    <a:pt x="4" y="1"/>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38"/>
            <p:cNvSpPr/>
            <p:nvPr/>
          </p:nvSpPr>
          <p:spPr>
            <a:xfrm>
              <a:off x="4890050" y="1444525"/>
              <a:ext cx="325" cy="850"/>
            </a:xfrm>
            <a:custGeom>
              <a:rect b="b" l="l" r="r" t="t"/>
              <a:pathLst>
                <a:path extrusionOk="0" h="34" w="13">
                  <a:moveTo>
                    <a:pt x="12" y="0"/>
                  </a:moveTo>
                  <a:lnTo>
                    <a:pt x="12" y="0"/>
                  </a:lnTo>
                  <a:cubicBezTo>
                    <a:pt x="5" y="8"/>
                    <a:pt x="2" y="21"/>
                    <a:pt x="1" y="34"/>
                  </a:cubicBezTo>
                  <a:cubicBezTo>
                    <a:pt x="8" y="24"/>
                    <a:pt x="12" y="14"/>
                    <a:pt x="1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38"/>
            <p:cNvSpPr/>
            <p:nvPr/>
          </p:nvSpPr>
          <p:spPr>
            <a:xfrm>
              <a:off x="4890050" y="1445350"/>
              <a:ext cx="25" cy="75"/>
            </a:xfrm>
            <a:custGeom>
              <a:rect b="b" l="l" r="r" t="t"/>
              <a:pathLst>
                <a:path extrusionOk="0" h="3" w="1">
                  <a:moveTo>
                    <a:pt x="1" y="1"/>
                  </a:moveTo>
                  <a:lnTo>
                    <a:pt x="1" y="2"/>
                  </a:lnTo>
                  <a:lnTo>
                    <a:pt x="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38"/>
            <p:cNvSpPr/>
            <p:nvPr/>
          </p:nvSpPr>
          <p:spPr>
            <a:xfrm>
              <a:off x="4896425" y="1509200"/>
              <a:ext cx="75" cy="325"/>
            </a:xfrm>
            <a:custGeom>
              <a:rect b="b" l="l" r="r" t="t"/>
              <a:pathLst>
                <a:path extrusionOk="0" h="13" w="3">
                  <a:moveTo>
                    <a:pt x="1" y="0"/>
                  </a:moveTo>
                  <a:cubicBezTo>
                    <a:pt x="1" y="5"/>
                    <a:pt x="1" y="8"/>
                    <a:pt x="2" y="12"/>
                  </a:cubicBezTo>
                  <a:cubicBezTo>
                    <a:pt x="2" y="8"/>
                    <a:pt x="1" y="5"/>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38"/>
            <p:cNvSpPr/>
            <p:nvPr/>
          </p:nvSpPr>
          <p:spPr>
            <a:xfrm>
              <a:off x="4860200" y="1444450"/>
              <a:ext cx="65450" cy="65325"/>
            </a:xfrm>
            <a:custGeom>
              <a:rect b="b" l="l" r="r" t="t"/>
              <a:pathLst>
                <a:path extrusionOk="0" h="2613" w="2618">
                  <a:moveTo>
                    <a:pt x="1116" y="1166"/>
                  </a:moveTo>
                  <a:cubicBezTo>
                    <a:pt x="1119" y="1176"/>
                    <a:pt x="1117" y="1182"/>
                    <a:pt x="1116" y="1188"/>
                  </a:cubicBezTo>
                  <a:lnTo>
                    <a:pt x="1106" y="1188"/>
                  </a:lnTo>
                  <a:cubicBezTo>
                    <a:pt x="1107" y="1179"/>
                    <a:pt x="1107" y="1170"/>
                    <a:pt x="1116" y="1166"/>
                  </a:cubicBezTo>
                  <a:close/>
                  <a:moveTo>
                    <a:pt x="1835" y="1492"/>
                  </a:moveTo>
                  <a:lnTo>
                    <a:pt x="1835" y="1492"/>
                  </a:lnTo>
                  <a:cubicBezTo>
                    <a:pt x="1835" y="1492"/>
                    <a:pt x="1834" y="1492"/>
                    <a:pt x="1834" y="1492"/>
                  </a:cubicBezTo>
                  <a:cubicBezTo>
                    <a:pt x="1834" y="1492"/>
                    <a:pt x="1834" y="1492"/>
                    <a:pt x="1835" y="1492"/>
                  </a:cubicBezTo>
                  <a:cubicBezTo>
                    <a:pt x="1835" y="1492"/>
                    <a:pt x="1835" y="1492"/>
                    <a:pt x="1835" y="1492"/>
                  </a:cubicBezTo>
                  <a:close/>
                  <a:moveTo>
                    <a:pt x="1132" y="1829"/>
                  </a:moveTo>
                  <a:cubicBezTo>
                    <a:pt x="1132" y="1829"/>
                    <a:pt x="1132" y="1829"/>
                    <a:pt x="1132" y="1830"/>
                  </a:cubicBezTo>
                  <a:lnTo>
                    <a:pt x="1132" y="1830"/>
                  </a:lnTo>
                  <a:cubicBezTo>
                    <a:pt x="1132" y="1829"/>
                    <a:pt x="1132" y="1829"/>
                    <a:pt x="1132" y="1829"/>
                  </a:cubicBezTo>
                  <a:close/>
                  <a:moveTo>
                    <a:pt x="1304" y="1"/>
                  </a:moveTo>
                  <a:cubicBezTo>
                    <a:pt x="1264" y="1"/>
                    <a:pt x="1230" y="8"/>
                    <a:pt x="1212" y="28"/>
                  </a:cubicBezTo>
                  <a:lnTo>
                    <a:pt x="1206" y="25"/>
                  </a:lnTo>
                  <a:lnTo>
                    <a:pt x="1206" y="40"/>
                  </a:lnTo>
                  <a:cubicBezTo>
                    <a:pt x="1201" y="55"/>
                    <a:pt x="1208" y="63"/>
                    <a:pt x="1203" y="63"/>
                  </a:cubicBezTo>
                  <a:cubicBezTo>
                    <a:pt x="1203" y="63"/>
                    <a:pt x="1203" y="63"/>
                    <a:pt x="1202" y="63"/>
                  </a:cubicBezTo>
                  <a:lnTo>
                    <a:pt x="1203" y="40"/>
                  </a:lnTo>
                  <a:lnTo>
                    <a:pt x="1203" y="40"/>
                  </a:lnTo>
                  <a:cubicBezTo>
                    <a:pt x="1202" y="46"/>
                    <a:pt x="1201" y="48"/>
                    <a:pt x="1200" y="48"/>
                  </a:cubicBezTo>
                  <a:cubicBezTo>
                    <a:pt x="1198" y="48"/>
                    <a:pt x="1197" y="42"/>
                    <a:pt x="1195" y="38"/>
                  </a:cubicBezTo>
                  <a:cubicBezTo>
                    <a:pt x="1193" y="44"/>
                    <a:pt x="1192" y="51"/>
                    <a:pt x="1189" y="57"/>
                  </a:cubicBezTo>
                  <a:cubicBezTo>
                    <a:pt x="1189" y="58"/>
                    <a:pt x="1190" y="58"/>
                    <a:pt x="1190" y="58"/>
                  </a:cubicBezTo>
                  <a:cubicBezTo>
                    <a:pt x="1192" y="58"/>
                    <a:pt x="1192" y="54"/>
                    <a:pt x="1193" y="51"/>
                  </a:cubicBezTo>
                  <a:cubicBezTo>
                    <a:pt x="1196" y="62"/>
                    <a:pt x="1202" y="75"/>
                    <a:pt x="1198" y="85"/>
                  </a:cubicBezTo>
                  <a:cubicBezTo>
                    <a:pt x="1195" y="101"/>
                    <a:pt x="1186" y="85"/>
                    <a:pt x="1183" y="105"/>
                  </a:cubicBezTo>
                  <a:cubicBezTo>
                    <a:pt x="1170" y="209"/>
                    <a:pt x="1154" y="309"/>
                    <a:pt x="1150" y="416"/>
                  </a:cubicBezTo>
                  <a:cubicBezTo>
                    <a:pt x="1149" y="416"/>
                    <a:pt x="1148" y="416"/>
                    <a:pt x="1148" y="416"/>
                  </a:cubicBezTo>
                  <a:cubicBezTo>
                    <a:pt x="1146" y="416"/>
                    <a:pt x="1146" y="414"/>
                    <a:pt x="1145" y="411"/>
                  </a:cubicBezTo>
                  <a:cubicBezTo>
                    <a:pt x="1145" y="443"/>
                    <a:pt x="1142" y="472"/>
                    <a:pt x="1144" y="502"/>
                  </a:cubicBezTo>
                  <a:cubicBezTo>
                    <a:pt x="1141" y="509"/>
                    <a:pt x="1136" y="512"/>
                    <a:pt x="1132" y="513"/>
                  </a:cubicBezTo>
                  <a:cubicBezTo>
                    <a:pt x="1132" y="513"/>
                    <a:pt x="1132" y="513"/>
                    <a:pt x="1132" y="513"/>
                  </a:cubicBezTo>
                  <a:cubicBezTo>
                    <a:pt x="1136" y="513"/>
                    <a:pt x="1135" y="552"/>
                    <a:pt x="1134" y="592"/>
                  </a:cubicBezTo>
                  <a:cubicBezTo>
                    <a:pt x="1132" y="612"/>
                    <a:pt x="1131" y="634"/>
                    <a:pt x="1131" y="649"/>
                  </a:cubicBezTo>
                  <a:cubicBezTo>
                    <a:pt x="1129" y="665"/>
                    <a:pt x="1128" y="676"/>
                    <a:pt x="1128" y="676"/>
                  </a:cubicBezTo>
                  <a:lnTo>
                    <a:pt x="1141" y="679"/>
                  </a:lnTo>
                  <a:cubicBezTo>
                    <a:pt x="1139" y="711"/>
                    <a:pt x="1125" y="688"/>
                    <a:pt x="1126" y="717"/>
                  </a:cubicBezTo>
                  <a:cubicBezTo>
                    <a:pt x="1144" y="729"/>
                    <a:pt x="1122" y="765"/>
                    <a:pt x="1131" y="775"/>
                  </a:cubicBezTo>
                  <a:cubicBezTo>
                    <a:pt x="1129" y="775"/>
                    <a:pt x="1129" y="789"/>
                    <a:pt x="1124" y="789"/>
                  </a:cubicBezTo>
                  <a:cubicBezTo>
                    <a:pt x="1124" y="789"/>
                    <a:pt x="1124" y="789"/>
                    <a:pt x="1123" y="789"/>
                  </a:cubicBezTo>
                  <a:lnTo>
                    <a:pt x="1123" y="789"/>
                  </a:lnTo>
                  <a:cubicBezTo>
                    <a:pt x="1132" y="793"/>
                    <a:pt x="1125" y="803"/>
                    <a:pt x="1126" y="812"/>
                  </a:cubicBezTo>
                  <a:cubicBezTo>
                    <a:pt x="1127" y="813"/>
                    <a:pt x="1127" y="813"/>
                    <a:pt x="1128" y="813"/>
                  </a:cubicBezTo>
                  <a:cubicBezTo>
                    <a:pt x="1129" y="813"/>
                    <a:pt x="1130" y="810"/>
                    <a:pt x="1132" y="807"/>
                  </a:cubicBezTo>
                  <a:lnTo>
                    <a:pt x="1135" y="828"/>
                  </a:lnTo>
                  <a:cubicBezTo>
                    <a:pt x="1133" y="833"/>
                    <a:pt x="1131" y="835"/>
                    <a:pt x="1128" y="835"/>
                  </a:cubicBezTo>
                  <a:cubicBezTo>
                    <a:pt x="1126" y="835"/>
                    <a:pt x="1125" y="833"/>
                    <a:pt x="1125" y="829"/>
                  </a:cubicBezTo>
                  <a:cubicBezTo>
                    <a:pt x="1119" y="879"/>
                    <a:pt x="1100" y="1112"/>
                    <a:pt x="1100" y="1186"/>
                  </a:cubicBezTo>
                  <a:cubicBezTo>
                    <a:pt x="1005" y="1180"/>
                    <a:pt x="899" y="1172"/>
                    <a:pt x="864" y="1166"/>
                  </a:cubicBezTo>
                  <a:cubicBezTo>
                    <a:pt x="853" y="1169"/>
                    <a:pt x="841" y="1170"/>
                    <a:pt x="829" y="1170"/>
                  </a:cubicBezTo>
                  <a:cubicBezTo>
                    <a:pt x="812" y="1170"/>
                    <a:pt x="796" y="1168"/>
                    <a:pt x="780" y="1168"/>
                  </a:cubicBezTo>
                  <a:cubicBezTo>
                    <a:pt x="772" y="1168"/>
                    <a:pt x="765" y="1169"/>
                    <a:pt x="758" y="1170"/>
                  </a:cubicBezTo>
                  <a:lnTo>
                    <a:pt x="761" y="1167"/>
                  </a:lnTo>
                  <a:lnTo>
                    <a:pt x="761" y="1167"/>
                  </a:lnTo>
                  <a:cubicBezTo>
                    <a:pt x="759" y="1167"/>
                    <a:pt x="756" y="1168"/>
                    <a:pt x="753" y="1168"/>
                  </a:cubicBezTo>
                  <a:cubicBezTo>
                    <a:pt x="705" y="1168"/>
                    <a:pt x="541" y="1148"/>
                    <a:pt x="495" y="1148"/>
                  </a:cubicBezTo>
                  <a:cubicBezTo>
                    <a:pt x="494" y="1148"/>
                    <a:pt x="492" y="1148"/>
                    <a:pt x="491" y="1148"/>
                  </a:cubicBezTo>
                  <a:lnTo>
                    <a:pt x="495" y="1151"/>
                  </a:lnTo>
                  <a:cubicBezTo>
                    <a:pt x="490" y="1152"/>
                    <a:pt x="486" y="1152"/>
                    <a:pt x="482" y="1152"/>
                  </a:cubicBezTo>
                  <a:cubicBezTo>
                    <a:pt x="462" y="1152"/>
                    <a:pt x="462" y="1143"/>
                    <a:pt x="439" y="1138"/>
                  </a:cubicBezTo>
                  <a:lnTo>
                    <a:pt x="439" y="1138"/>
                  </a:lnTo>
                  <a:cubicBezTo>
                    <a:pt x="442" y="1151"/>
                    <a:pt x="411" y="1156"/>
                    <a:pt x="399" y="1157"/>
                  </a:cubicBezTo>
                  <a:lnTo>
                    <a:pt x="401" y="1154"/>
                  </a:lnTo>
                  <a:cubicBezTo>
                    <a:pt x="383" y="1154"/>
                    <a:pt x="344" y="1163"/>
                    <a:pt x="315" y="1163"/>
                  </a:cubicBezTo>
                  <a:lnTo>
                    <a:pt x="316" y="1156"/>
                  </a:lnTo>
                  <a:lnTo>
                    <a:pt x="316" y="1156"/>
                  </a:lnTo>
                  <a:cubicBezTo>
                    <a:pt x="308" y="1158"/>
                    <a:pt x="298" y="1158"/>
                    <a:pt x="287" y="1158"/>
                  </a:cubicBezTo>
                  <a:cubicBezTo>
                    <a:pt x="265" y="1158"/>
                    <a:pt x="242" y="1156"/>
                    <a:pt x="230" y="1156"/>
                  </a:cubicBezTo>
                  <a:cubicBezTo>
                    <a:pt x="198" y="1151"/>
                    <a:pt x="149" y="1137"/>
                    <a:pt x="103" y="1137"/>
                  </a:cubicBezTo>
                  <a:cubicBezTo>
                    <a:pt x="95" y="1137"/>
                    <a:pt x="88" y="1137"/>
                    <a:pt x="80" y="1138"/>
                  </a:cubicBezTo>
                  <a:lnTo>
                    <a:pt x="48" y="1115"/>
                  </a:lnTo>
                  <a:lnTo>
                    <a:pt x="42" y="1116"/>
                  </a:lnTo>
                  <a:cubicBezTo>
                    <a:pt x="42" y="1116"/>
                    <a:pt x="24" y="1176"/>
                    <a:pt x="13" y="1243"/>
                  </a:cubicBezTo>
                  <a:cubicBezTo>
                    <a:pt x="3" y="1310"/>
                    <a:pt x="0" y="1384"/>
                    <a:pt x="34" y="1413"/>
                  </a:cubicBezTo>
                  <a:lnTo>
                    <a:pt x="32" y="1419"/>
                  </a:lnTo>
                  <a:lnTo>
                    <a:pt x="45" y="1419"/>
                  </a:lnTo>
                  <a:cubicBezTo>
                    <a:pt x="50" y="1421"/>
                    <a:pt x="54" y="1421"/>
                    <a:pt x="57" y="1421"/>
                  </a:cubicBezTo>
                  <a:cubicBezTo>
                    <a:pt x="62" y="1421"/>
                    <a:pt x="65" y="1421"/>
                    <a:pt x="67" y="1421"/>
                  </a:cubicBezTo>
                  <a:cubicBezTo>
                    <a:pt x="69" y="1421"/>
                    <a:pt x="69" y="1421"/>
                    <a:pt x="69" y="1424"/>
                  </a:cubicBezTo>
                  <a:lnTo>
                    <a:pt x="45" y="1421"/>
                  </a:lnTo>
                  <a:lnTo>
                    <a:pt x="45" y="1421"/>
                  </a:lnTo>
                  <a:cubicBezTo>
                    <a:pt x="63" y="1425"/>
                    <a:pt x="51" y="1428"/>
                    <a:pt x="44" y="1431"/>
                  </a:cubicBezTo>
                  <a:cubicBezTo>
                    <a:pt x="51" y="1432"/>
                    <a:pt x="57" y="1434"/>
                    <a:pt x="63" y="1437"/>
                  </a:cubicBezTo>
                  <a:cubicBezTo>
                    <a:pt x="66" y="1434"/>
                    <a:pt x="60" y="1434"/>
                    <a:pt x="59" y="1431"/>
                  </a:cubicBezTo>
                  <a:cubicBezTo>
                    <a:pt x="65" y="1430"/>
                    <a:pt x="74" y="1426"/>
                    <a:pt x="82" y="1426"/>
                  </a:cubicBezTo>
                  <a:cubicBezTo>
                    <a:pt x="85" y="1426"/>
                    <a:pt x="88" y="1427"/>
                    <a:pt x="91" y="1428"/>
                  </a:cubicBezTo>
                  <a:cubicBezTo>
                    <a:pt x="108" y="1429"/>
                    <a:pt x="91" y="1440"/>
                    <a:pt x="111" y="1443"/>
                  </a:cubicBezTo>
                  <a:cubicBezTo>
                    <a:pt x="214" y="1456"/>
                    <a:pt x="315" y="1472"/>
                    <a:pt x="421" y="1476"/>
                  </a:cubicBezTo>
                  <a:cubicBezTo>
                    <a:pt x="424" y="1479"/>
                    <a:pt x="421" y="1479"/>
                    <a:pt x="418" y="1480"/>
                  </a:cubicBezTo>
                  <a:cubicBezTo>
                    <a:pt x="425" y="1480"/>
                    <a:pt x="432" y="1480"/>
                    <a:pt x="438" y="1480"/>
                  </a:cubicBezTo>
                  <a:cubicBezTo>
                    <a:pt x="456" y="1480"/>
                    <a:pt x="472" y="1481"/>
                    <a:pt x="489" y="1481"/>
                  </a:cubicBezTo>
                  <a:cubicBezTo>
                    <a:pt x="495" y="1481"/>
                    <a:pt x="501" y="1481"/>
                    <a:pt x="507" y="1480"/>
                  </a:cubicBezTo>
                  <a:cubicBezTo>
                    <a:pt x="514" y="1485"/>
                    <a:pt x="517" y="1489"/>
                    <a:pt x="519" y="1492"/>
                  </a:cubicBezTo>
                  <a:cubicBezTo>
                    <a:pt x="518" y="1491"/>
                    <a:pt x="525" y="1490"/>
                    <a:pt x="536" y="1490"/>
                  </a:cubicBezTo>
                  <a:cubicBezTo>
                    <a:pt x="551" y="1490"/>
                    <a:pt x="575" y="1491"/>
                    <a:pt x="599" y="1492"/>
                  </a:cubicBezTo>
                  <a:cubicBezTo>
                    <a:pt x="619" y="1494"/>
                    <a:pt x="640" y="1494"/>
                    <a:pt x="656" y="1495"/>
                  </a:cubicBezTo>
                  <a:cubicBezTo>
                    <a:pt x="672" y="1496"/>
                    <a:pt x="682" y="1496"/>
                    <a:pt x="682" y="1498"/>
                  </a:cubicBezTo>
                  <a:lnTo>
                    <a:pt x="685" y="1485"/>
                  </a:lnTo>
                  <a:cubicBezTo>
                    <a:pt x="715" y="1486"/>
                    <a:pt x="696" y="1498"/>
                    <a:pt x="719" y="1498"/>
                  </a:cubicBezTo>
                  <a:cubicBezTo>
                    <a:pt x="720" y="1498"/>
                    <a:pt x="721" y="1498"/>
                    <a:pt x="723" y="1498"/>
                  </a:cubicBezTo>
                  <a:cubicBezTo>
                    <a:pt x="727" y="1493"/>
                    <a:pt x="733" y="1491"/>
                    <a:pt x="739" y="1491"/>
                  </a:cubicBezTo>
                  <a:cubicBezTo>
                    <a:pt x="751" y="1491"/>
                    <a:pt x="764" y="1496"/>
                    <a:pt x="773" y="1496"/>
                  </a:cubicBezTo>
                  <a:cubicBezTo>
                    <a:pt x="777" y="1496"/>
                    <a:pt x="779" y="1495"/>
                    <a:pt x="781" y="1494"/>
                  </a:cubicBezTo>
                  <a:cubicBezTo>
                    <a:pt x="781" y="1495"/>
                    <a:pt x="796" y="1496"/>
                    <a:pt x="794" y="1502"/>
                  </a:cubicBezTo>
                  <a:cubicBezTo>
                    <a:pt x="796" y="1498"/>
                    <a:pt x="798" y="1497"/>
                    <a:pt x="801" y="1497"/>
                  </a:cubicBezTo>
                  <a:cubicBezTo>
                    <a:pt x="805" y="1497"/>
                    <a:pt x="810" y="1500"/>
                    <a:pt x="815" y="1500"/>
                  </a:cubicBezTo>
                  <a:cubicBezTo>
                    <a:pt x="816" y="1500"/>
                    <a:pt x="817" y="1500"/>
                    <a:pt x="817" y="1499"/>
                  </a:cubicBezTo>
                  <a:cubicBezTo>
                    <a:pt x="822" y="1496"/>
                    <a:pt x="816" y="1495"/>
                    <a:pt x="813" y="1492"/>
                  </a:cubicBezTo>
                  <a:lnTo>
                    <a:pt x="833" y="1491"/>
                  </a:lnTo>
                  <a:cubicBezTo>
                    <a:pt x="842" y="1494"/>
                    <a:pt x="844" y="1499"/>
                    <a:pt x="835" y="1501"/>
                  </a:cubicBezTo>
                  <a:cubicBezTo>
                    <a:pt x="873" y="1505"/>
                    <a:pt x="1010" y="1517"/>
                    <a:pt x="1109" y="1523"/>
                  </a:cubicBezTo>
                  <a:cubicBezTo>
                    <a:pt x="1109" y="1530"/>
                    <a:pt x="1110" y="1536"/>
                    <a:pt x="1115" y="1543"/>
                  </a:cubicBezTo>
                  <a:lnTo>
                    <a:pt x="1119" y="1533"/>
                  </a:lnTo>
                  <a:lnTo>
                    <a:pt x="1119" y="1533"/>
                  </a:lnTo>
                  <a:cubicBezTo>
                    <a:pt x="1119" y="1549"/>
                    <a:pt x="1120" y="1563"/>
                    <a:pt x="1107" y="1571"/>
                  </a:cubicBezTo>
                  <a:lnTo>
                    <a:pt x="1104" y="1553"/>
                  </a:lnTo>
                  <a:lnTo>
                    <a:pt x="1104" y="1553"/>
                  </a:lnTo>
                  <a:cubicBezTo>
                    <a:pt x="1104" y="1581"/>
                    <a:pt x="1104" y="1598"/>
                    <a:pt x="1110" y="1622"/>
                  </a:cubicBezTo>
                  <a:lnTo>
                    <a:pt x="1110" y="1614"/>
                  </a:lnTo>
                  <a:cubicBezTo>
                    <a:pt x="1122" y="1645"/>
                    <a:pt x="1128" y="1804"/>
                    <a:pt x="1142" y="1832"/>
                  </a:cubicBezTo>
                  <a:lnTo>
                    <a:pt x="1151" y="1818"/>
                  </a:lnTo>
                  <a:lnTo>
                    <a:pt x="1158" y="1843"/>
                  </a:lnTo>
                  <a:lnTo>
                    <a:pt x="1158" y="1843"/>
                  </a:lnTo>
                  <a:cubicBezTo>
                    <a:pt x="1157" y="1840"/>
                    <a:pt x="1134" y="1833"/>
                    <a:pt x="1132" y="1830"/>
                  </a:cubicBezTo>
                  <a:lnTo>
                    <a:pt x="1132" y="1830"/>
                  </a:lnTo>
                  <a:cubicBezTo>
                    <a:pt x="1132" y="1883"/>
                    <a:pt x="1136" y="2148"/>
                    <a:pt x="1131" y="2196"/>
                  </a:cubicBezTo>
                  <a:cubicBezTo>
                    <a:pt x="1129" y="2203"/>
                    <a:pt x="1127" y="2205"/>
                    <a:pt x="1124" y="2205"/>
                  </a:cubicBezTo>
                  <a:cubicBezTo>
                    <a:pt x="1120" y="2205"/>
                    <a:pt x="1115" y="2199"/>
                    <a:pt x="1115" y="2199"/>
                  </a:cubicBezTo>
                  <a:lnTo>
                    <a:pt x="1115" y="2199"/>
                  </a:lnTo>
                  <a:cubicBezTo>
                    <a:pt x="1117" y="2222"/>
                    <a:pt x="1125" y="2209"/>
                    <a:pt x="1123" y="2229"/>
                  </a:cubicBezTo>
                  <a:cubicBezTo>
                    <a:pt x="1123" y="2231"/>
                    <a:pt x="1122" y="2231"/>
                    <a:pt x="1121" y="2231"/>
                  </a:cubicBezTo>
                  <a:cubicBezTo>
                    <a:pt x="1119" y="2231"/>
                    <a:pt x="1116" y="2227"/>
                    <a:pt x="1115" y="2225"/>
                  </a:cubicBezTo>
                  <a:lnTo>
                    <a:pt x="1115" y="2225"/>
                  </a:lnTo>
                  <a:cubicBezTo>
                    <a:pt x="1116" y="2234"/>
                    <a:pt x="1113" y="2242"/>
                    <a:pt x="1117" y="2242"/>
                  </a:cubicBezTo>
                  <a:cubicBezTo>
                    <a:pt x="1120" y="2232"/>
                    <a:pt x="1132" y="2236"/>
                    <a:pt x="1139" y="2232"/>
                  </a:cubicBezTo>
                  <a:lnTo>
                    <a:pt x="1139" y="2232"/>
                  </a:lnTo>
                  <a:lnTo>
                    <a:pt x="1138" y="2257"/>
                  </a:lnTo>
                  <a:lnTo>
                    <a:pt x="1131" y="2255"/>
                  </a:lnTo>
                  <a:lnTo>
                    <a:pt x="1131" y="2255"/>
                  </a:lnTo>
                  <a:cubicBezTo>
                    <a:pt x="1131" y="2261"/>
                    <a:pt x="1150" y="2270"/>
                    <a:pt x="1147" y="2296"/>
                  </a:cubicBezTo>
                  <a:cubicBezTo>
                    <a:pt x="1144" y="2338"/>
                    <a:pt x="1147" y="2384"/>
                    <a:pt x="1145" y="2426"/>
                  </a:cubicBezTo>
                  <a:cubicBezTo>
                    <a:pt x="1141" y="2426"/>
                    <a:pt x="1138" y="2417"/>
                    <a:pt x="1135" y="2408"/>
                  </a:cubicBezTo>
                  <a:lnTo>
                    <a:pt x="1135" y="2408"/>
                  </a:lnTo>
                  <a:cubicBezTo>
                    <a:pt x="1135" y="2414"/>
                    <a:pt x="1136" y="2423"/>
                    <a:pt x="1134" y="2427"/>
                  </a:cubicBezTo>
                  <a:cubicBezTo>
                    <a:pt x="1135" y="2426"/>
                    <a:pt x="1136" y="2425"/>
                    <a:pt x="1136" y="2425"/>
                  </a:cubicBezTo>
                  <a:cubicBezTo>
                    <a:pt x="1139" y="2425"/>
                    <a:pt x="1139" y="2439"/>
                    <a:pt x="1140" y="2439"/>
                  </a:cubicBezTo>
                  <a:cubicBezTo>
                    <a:pt x="1140" y="2439"/>
                    <a:pt x="1140" y="2438"/>
                    <a:pt x="1141" y="2437"/>
                  </a:cubicBezTo>
                  <a:cubicBezTo>
                    <a:pt x="1158" y="2468"/>
                    <a:pt x="1144" y="2509"/>
                    <a:pt x="1155" y="2537"/>
                  </a:cubicBezTo>
                  <a:cubicBezTo>
                    <a:pt x="1171" y="2538"/>
                    <a:pt x="1423" y="2592"/>
                    <a:pt x="1442" y="2592"/>
                  </a:cubicBezTo>
                  <a:cubicBezTo>
                    <a:pt x="1442" y="2601"/>
                    <a:pt x="1442" y="2609"/>
                    <a:pt x="1441" y="2612"/>
                  </a:cubicBezTo>
                  <a:cubicBezTo>
                    <a:pt x="1445" y="2609"/>
                    <a:pt x="1447" y="2593"/>
                    <a:pt x="1444" y="2585"/>
                  </a:cubicBezTo>
                  <a:lnTo>
                    <a:pt x="1434" y="2583"/>
                  </a:lnTo>
                  <a:cubicBezTo>
                    <a:pt x="1431" y="2563"/>
                    <a:pt x="1439" y="2577"/>
                    <a:pt x="1439" y="2558"/>
                  </a:cubicBezTo>
                  <a:cubicBezTo>
                    <a:pt x="1440" y="2558"/>
                    <a:pt x="1440" y="2558"/>
                    <a:pt x="1440" y="2558"/>
                  </a:cubicBezTo>
                  <a:cubicBezTo>
                    <a:pt x="1448" y="2558"/>
                    <a:pt x="1450" y="2575"/>
                    <a:pt x="1450" y="2590"/>
                  </a:cubicBezTo>
                  <a:cubicBezTo>
                    <a:pt x="1451" y="2577"/>
                    <a:pt x="1457" y="2563"/>
                    <a:pt x="1448" y="2557"/>
                  </a:cubicBezTo>
                  <a:cubicBezTo>
                    <a:pt x="1449" y="2550"/>
                    <a:pt x="1452" y="2550"/>
                    <a:pt x="1454" y="2550"/>
                  </a:cubicBezTo>
                  <a:cubicBezTo>
                    <a:pt x="1454" y="2550"/>
                    <a:pt x="1454" y="2550"/>
                    <a:pt x="1455" y="2550"/>
                  </a:cubicBezTo>
                  <a:cubicBezTo>
                    <a:pt x="1457" y="2550"/>
                    <a:pt x="1460" y="2550"/>
                    <a:pt x="1461" y="2541"/>
                  </a:cubicBezTo>
                  <a:cubicBezTo>
                    <a:pt x="1458" y="2529"/>
                    <a:pt x="1451" y="2515"/>
                    <a:pt x="1455" y="2502"/>
                  </a:cubicBezTo>
                  <a:lnTo>
                    <a:pt x="1457" y="2502"/>
                  </a:lnTo>
                  <a:cubicBezTo>
                    <a:pt x="1466" y="2468"/>
                    <a:pt x="1444" y="2452"/>
                    <a:pt x="1453" y="2421"/>
                  </a:cubicBezTo>
                  <a:lnTo>
                    <a:pt x="1453" y="2421"/>
                  </a:lnTo>
                  <a:lnTo>
                    <a:pt x="1455" y="2424"/>
                  </a:lnTo>
                  <a:cubicBezTo>
                    <a:pt x="1460" y="2414"/>
                    <a:pt x="1454" y="2394"/>
                    <a:pt x="1458" y="2375"/>
                  </a:cubicBezTo>
                  <a:lnTo>
                    <a:pt x="1458" y="2375"/>
                  </a:lnTo>
                  <a:cubicBezTo>
                    <a:pt x="1458" y="2378"/>
                    <a:pt x="1456" y="2381"/>
                    <a:pt x="1454" y="2381"/>
                  </a:cubicBezTo>
                  <a:cubicBezTo>
                    <a:pt x="1452" y="2381"/>
                    <a:pt x="1450" y="2379"/>
                    <a:pt x="1450" y="2373"/>
                  </a:cubicBezTo>
                  <a:cubicBezTo>
                    <a:pt x="1455" y="2352"/>
                    <a:pt x="1450" y="2337"/>
                    <a:pt x="1455" y="2321"/>
                  </a:cubicBezTo>
                  <a:lnTo>
                    <a:pt x="1448" y="2305"/>
                  </a:lnTo>
                  <a:cubicBezTo>
                    <a:pt x="1450" y="2229"/>
                    <a:pt x="1439" y="1929"/>
                    <a:pt x="1441" y="1852"/>
                  </a:cubicBezTo>
                  <a:lnTo>
                    <a:pt x="1441" y="1852"/>
                  </a:lnTo>
                  <a:lnTo>
                    <a:pt x="1442" y="1856"/>
                  </a:lnTo>
                  <a:cubicBezTo>
                    <a:pt x="1441" y="1773"/>
                    <a:pt x="1442" y="1632"/>
                    <a:pt x="1442" y="1513"/>
                  </a:cubicBezTo>
                  <a:cubicBezTo>
                    <a:pt x="1452" y="1513"/>
                    <a:pt x="1465" y="1511"/>
                    <a:pt x="1459" y="1503"/>
                  </a:cubicBezTo>
                  <a:lnTo>
                    <a:pt x="1459" y="1503"/>
                  </a:lnTo>
                  <a:cubicBezTo>
                    <a:pt x="1464" y="1508"/>
                    <a:pt x="1489" y="1513"/>
                    <a:pt x="1473" y="1517"/>
                  </a:cubicBezTo>
                  <a:cubicBezTo>
                    <a:pt x="1479" y="1517"/>
                    <a:pt x="1485" y="1518"/>
                    <a:pt x="1490" y="1518"/>
                  </a:cubicBezTo>
                  <a:cubicBezTo>
                    <a:pt x="1492" y="1518"/>
                    <a:pt x="1494" y="1517"/>
                    <a:pt x="1496" y="1517"/>
                  </a:cubicBezTo>
                  <a:lnTo>
                    <a:pt x="1486" y="1513"/>
                  </a:lnTo>
                  <a:cubicBezTo>
                    <a:pt x="1504" y="1513"/>
                    <a:pt x="1516" y="1516"/>
                    <a:pt x="1528" y="1516"/>
                  </a:cubicBezTo>
                  <a:cubicBezTo>
                    <a:pt x="1535" y="1516"/>
                    <a:pt x="1542" y="1515"/>
                    <a:pt x="1549" y="1511"/>
                  </a:cubicBezTo>
                  <a:lnTo>
                    <a:pt x="1538" y="1507"/>
                  </a:lnTo>
                  <a:cubicBezTo>
                    <a:pt x="1543" y="1506"/>
                    <a:pt x="1547" y="1506"/>
                    <a:pt x="1551" y="1506"/>
                  </a:cubicBezTo>
                  <a:cubicBezTo>
                    <a:pt x="1563" y="1506"/>
                    <a:pt x="1572" y="1508"/>
                    <a:pt x="1576" y="1517"/>
                  </a:cubicBezTo>
                  <a:lnTo>
                    <a:pt x="1559" y="1520"/>
                  </a:lnTo>
                  <a:cubicBezTo>
                    <a:pt x="1566" y="1520"/>
                    <a:pt x="1572" y="1520"/>
                    <a:pt x="1578" y="1520"/>
                  </a:cubicBezTo>
                  <a:cubicBezTo>
                    <a:pt x="1596" y="1520"/>
                    <a:pt x="1610" y="1519"/>
                    <a:pt x="1629" y="1515"/>
                  </a:cubicBezTo>
                  <a:lnTo>
                    <a:pt x="1620" y="1514"/>
                  </a:lnTo>
                  <a:cubicBezTo>
                    <a:pt x="1651" y="1504"/>
                    <a:pt x="1809" y="1498"/>
                    <a:pt x="1837" y="1483"/>
                  </a:cubicBezTo>
                  <a:lnTo>
                    <a:pt x="1825" y="1473"/>
                  </a:lnTo>
                  <a:lnTo>
                    <a:pt x="1848" y="1466"/>
                  </a:lnTo>
                  <a:lnTo>
                    <a:pt x="1848" y="1466"/>
                  </a:lnTo>
                  <a:cubicBezTo>
                    <a:pt x="1846" y="1468"/>
                    <a:pt x="1839" y="1490"/>
                    <a:pt x="1835" y="1492"/>
                  </a:cubicBezTo>
                  <a:lnTo>
                    <a:pt x="1835" y="1492"/>
                  </a:lnTo>
                  <a:cubicBezTo>
                    <a:pt x="1862" y="1492"/>
                    <a:pt x="1941" y="1491"/>
                    <a:pt x="2020" y="1491"/>
                  </a:cubicBezTo>
                  <a:cubicBezTo>
                    <a:pt x="2099" y="1491"/>
                    <a:pt x="2178" y="1492"/>
                    <a:pt x="2201" y="1495"/>
                  </a:cubicBezTo>
                  <a:cubicBezTo>
                    <a:pt x="2220" y="1499"/>
                    <a:pt x="2206" y="1510"/>
                    <a:pt x="2204" y="1511"/>
                  </a:cubicBezTo>
                  <a:cubicBezTo>
                    <a:pt x="2226" y="1507"/>
                    <a:pt x="2217" y="1502"/>
                    <a:pt x="2229" y="1502"/>
                  </a:cubicBezTo>
                  <a:cubicBezTo>
                    <a:pt x="2231" y="1502"/>
                    <a:pt x="2233" y="1502"/>
                    <a:pt x="2235" y="1502"/>
                  </a:cubicBezTo>
                  <a:cubicBezTo>
                    <a:pt x="2241" y="1504"/>
                    <a:pt x="2233" y="1508"/>
                    <a:pt x="2230" y="1510"/>
                  </a:cubicBezTo>
                  <a:cubicBezTo>
                    <a:pt x="2235" y="1510"/>
                    <a:pt x="2240" y="1511"/>
                    <a:pt x="2244" y="1511"/>
                  </a:cubicBezTo>
                  <a:cubicBezTo>
                    <a:pt x="2246" y="1511"/>
                    <a:pt x="2248" y="1510"/>
                    <a:pt x="2248" y="1508"/>
                  </a:cubicBezTo>
                  <a:cubicBezTo>
                    <a:pt x="2238" y="1505"/>
                    <a:pt x="2242" y="1494"/>
                    <a:pt x="2238" y="1486"/>
                  </a:cubicBezTo>
                  <a:lnTo>
                    <a:pt x="2238" y="1486"/>
                  </a:lnTo>
                  <a:lnTo>
                    <a:pt x="2262" y="1488"/>
                  </a:lnTo>
                  <a:lnTo>
                    <a:pt x="2262" y="1494"/>
                  </a:lnTo>
                  <a:cubicBezTo>
                    <a:pt x="2263" y="1494"/>
                    <a:pt x="2263" y="1494"/>
                    <a:pt x="2263" y="1494"/>
                  </a:cubicBezTo>
                  <a:cubicBezTo>
                    <a:pt x="2267" y="1494"/>
                    <a:pt x="2275" y="1478"/>
                    <a:pt x="2295" y="1478"/>
                  </a:cubicBezTo>
                  <a:cubicBezTo>
                    <a:pt x="2297" y="1478"/>
                    <a:pt x="2299" y="1479"/>
                    <a:pt x="2302" y="1479"/>
                  </a:cubicBezTo>
                  <a:cubicBezTo>
                    <a:pt x="2317" y="1480"/>
                    <a:pt x="2333" y="1480"/>
                    <a:pt x="2350" y="1480"/>
                  </a:cubicBezTo>
                  <a:cubicBezTo>
                    <a:pt x="2367" y="1480"/>
                    <a:pt x="2385" y="1480"/>
                    <a:pt x="2403" y="1480"/>
                  </a:cubicBezTo>
                  <a:cubicBezTo>
                    <a:pt x="2413" y="1480"/>
                    <a:pt x="2423" y="1480"/>
                    <a:pt x="2433" y="1480"/>
                  </a:cubicBezTo>
                  <a:cubicBezTo>
                    <a:pt x="2431" y="1485"/>
                    <a:pt x="2423" y="1488"/>
                    <a:pt x="2414" y="1489"/>
                  </a:cubicBezTo>
                  <a:cubicBezTo>
                    <a:pt x="2420" y="1491"/>
                    <a:pt x="2428" y="1489"/>
                    <a:pt x="2433" y="1492"/>
                  </a:cubicBezTo>
                  <a:cubicBezTo>
                    <a:pt x="2423" y="1485"/>
                    <a:pt x="2452" y="1486"/>
                    <a:pt x="2443" y="1483"/>
                  </a:cubicBezTo>
                  <a:cubicBezTo>
                    <a:pt x="2456" y="1476"/>
                    <a:pt x="2471" y="1475"/>
                    <a:pt x="2486" y="1475"/>
                  </a:cubicBezTo>
                  <a:cubicBezTo>
                    <a:pt x="2495" y="1475"/>
                    <a:pt x="2503" y="1475"/>
                    <a:pt x="2511" y="1475"/>
                  </a:cubicBezTo>
                  <a:cubicBezTo>
                    <a:pt x="2522" y="1475"/>
                    <a:pt x="2533" y="1474"/>
                    <a:pt x="2542" y="1470"/>
                  </a:cubicBezTo>
                  <a:cubicBezTo>
                    <a:pt x="2545" y="1454"/>
                    <a:pt x="2599" y="1201"/>
                    <a:pt x="2597" y="1183"/>
                  </a:cubicBezTo>
                  <a:cubicBezTo>
                    <a:pt x="2606" y="1183"/>
                    <a:pt x="2615" y="1183"/>
                    <a:pt x="2618" y="1185"/>
                  </a:cubicBezTo>
                  <a:cubicBezTo>
                    <a:pt x="2616" y="1181"/>
                    <a:pt x="2606" y="1180"/>
                    <a:pt x="2598" y="1180"/>
                  </a:cubicBezTo>
                  <a:cubicBezTo>
                    <a:pt x="2595" y="1180"/>
                    <a:pt x="2592" y="1180"/>
                    <a:pt x="2590" y="1180"/>
                  </a:cubicBezTo>
                  <a:lnTo>
                    <a:pt x="2589" y="1191"/>
                  </a:lnTo>
                  <a:cubicBezTo>
                    <a:pt x="2585" y="1191"/>
                    <a:pt x="2583" y="1192"/>
                    <a:pt x="2581" y="1192"/>
                  </a:cubicBezTo>
                  <a:cubicBezTo>
                    <a:pt x="2573" y="1192"/>
                    <a:pt x="2578" y="1186"/>
                    <a:pt x="2567" y="1186"/>
                  </a:cubicBezTo>
                  <a:cubicBezTo>
                    <a:pt x="2566" y="1186"/>
                    <a:pt x="2565" y="1186"/>
                    <a:pt x="2564" y="1186"/>
                  </a:cubicBezTo>
                  <a:cubicBezTo>
                    <a:pt x="2563" y="1177"/>
                    <a:pt x="2581" y="1176"/>
                    <a:pt x="2597" y="1175"/>
                  </a:cubicBezTo>
                  <a:cubicBezTo>
                    <a:pt x="2589" y="1175"/>
                    <a:pt x="2581" y="1173"/>
                    <a:pt x="2574" y="1173"/>
                  </a:cubicBezTo>
                  <a:cubicBezTo>
                    <a:pt x="2569" y="1173"/>
                    <a:pt x="2565" y="1174"/>
                    <a:pt x="2563" y="1177"/>
                  </a:cubicBezTo>
                  <a:cubicBezTo>
                    <a:pt x="2548" y="1175"/>
                    <a:pt x="2564" y="1167"/>
                    <a:pt x="2546" y="1164"/>
                  </a:cubicBezTo>
                  <a:cubicBezTo>
                    <a:pt x="2537" y="1167"/>
                    <a:pt x="2527" y="1172"/>
                    <a:pt x="2516" y="1172"/>
                  </a:cubicBezTo>
                  <a:cubicBezTo>
                    <a:pt x="2513" y="1172"/>
                    <a:pt x="2510" y="1171"/>
                    <a:pt x="2507" y="1170"/>
                  </a:cubicBezTo>
                  <a:lnTo>
                    <a:pt x="2507" y="1169"/>
                  </a:lnTo>
                  <a:cubicBezTo>
                    <a:pt x="2501" y="1167"/>
                    <a:pt x="2496" y="1167"/>
                    <a:pt x="2491" y="1167"/>
                  </a:cubicBezTo>
                  <a:cubicBezTo>
                    <a:pt x="2473" y="1167"/>
                    <a:pt x="2459" y="1175"/>
                    <a:pt x="2442" y="1175"/>
                  </a:cubicBezTo>
                  <a:cubicBezTo>
                    <a:pt x="2437" y="1175"/>
                    <a:pt x="2432" y="1175"/>
                    <a:pt x="2427" y="1173"/>
                  </a:cubicBezTo>
                  <a:lnTo>
                    <a:pt x="2430" y="1170"/>
                  </a:lnTo>
                  <a:cubicBezTo>
                    <a:pt x="2427" y="1169"/>
                    <a:pt x="2423" y="1168"/>
                    <a:pt x="2418" y="1168"/>
                  </a:cubicBezTo>
                  <a:cubicBezTo>
                    <a:pt x="2412" y="1168"/>
                    <a:pt x="2405" y="1169"/>
                    <a:pt x="2398" y="1169"/>
                  </a:cubicBezTo>
                  <a:cubicBezTo>
                    <a:pt x="2392" y="1169"/>
                    <a:pt x="2386" y="1169"/>
                    <a:pt x="2380" y="1167"/>
                  </a:cubicBezTo>
                  <a:lnTo>
                    <a:pt x="2380" y="1167"/>
                  </a:lnTo>
                  <a:cubicBezTo>
                    <a:pt x="2386" y="1169"/>
                    <a:pt x="2391" y="1175"/>
                    <a:pt x="2379" y="1176"/>
                  </a:cubicBezTo>
                  <a:cubicBezTo>
                    <a:pt x="2357" y="1170"/>
                    <a:pt x="2343" y="1176"/>
                    <a:pt x="2327" y="1169"/>
                  </a:cubicBezTo>
                  <a:lnTo>
                    <a:pt x="2311" y="1177"/>
                  </a:lnTo>
                  <a:cubicBezTo>
                    <a:pt x="2305" y="1177"/>
                    <a:pt x="2298" y="1177"/>
                    <a:pt x="2289" y="1177"/>
                  </a:cubicBezTo>
                  <a:cubicBezTo>
                    <a:pt x="2190" y="1177"/>
                    <a:pt x="1929" y="1185"/>
                    <a:pt x="1859" y="1185"/>
                  </a:cubicBezTo>
                  <a:lnTo>
                    <a:pt x="1862" y="1183"/>
                  </a:lnTo>
                  <a:lnTo>
                    <a:pt x="1862" y="1183"/>
                  </a:lnTo>
                  <a:cubicBezTo>
                    <a:pt x="1846" y="1184"/>
                    <a:pt x="1828" y="1184"/>
                    <a:pt x="1808" y="1184"/>
                  </a:cubicBezTo>
                  <a:cubicBezTo>
                    <a:pt x="1746" y="1184"/>
                    <a:pt x="1666" y="1183"/>
                    <a:pt x="1590" y="1183"/>
                  </a:cubicBezTo>
                  <a:cubicBezTo>
                    <a:pt x="1534" y="1183"/>
                    <a:pt x="1480" y="1183"/>
                    <a:pt x="1435" y="1185"/>
                  </a:cubicBezTo>
                  <a:cubicBezTo>
                    <a:pt x="1438" y="1078"/>
                    <a:pt x="1453" y="905"/>
                    <a:pt x="1460" y="857"/>
                  </a:cubicBezTo>
                  <a:cubicBezTo>
                    <a:pt x="1450" y="824"/>
                    <a:pt x="1461" y="784"/>
                    <a:pt x="1455" y="751"/>
                  </a:cubicBezTo>
                  <a:lnTo>
                    <a:pt x="1455" y="751"/>
                  </a:lnTo>
                  <a:lnTo>
                    <a:pt x="1458" y="755"/>
                  </a:lnTo>
                  <a:cubicBezTo>
                    <a:pt x="1455" y="720"/>
                    <a:pt x="1477" y="525"/>
                    <a:pt x="1476" y="486"/>
                  </a:cubicBezTo>
                  <a:lnTo>
                    <a:pt x="1476" y="486"/>
                  </a:lnTo>
                  <a:lnTo>
                    <a:pt x="1474" y="490"/>
                  </a:lnTo>
                  <a:cubicBezTo>
                    <a:pt x="1470" y="455"/>
                    <a:pt x="1482" y="461"/>
                    <a:pt x="1487" y="433"/>
                  </a:cubicBezTo>
                  <a:lnTo>
                    <a:pt x="1487" y="433"/>
                  </a:lnTo>
                  <a:cubicBezTo>
                    <a:pt x="1487" y="433"/>
                    <a:pt x="1486" y="433"/>
                    <a:pt x="1486" y="433"/>
                  </a:cubicBezTo>
                  <a:cubicBezTo>
                    <a:pt x="1474" y="433"/>
                    <a:pt x="1469" y="405"/>
                    <a:pt x="1469" y="394"/>
                  </a:cubicBezTo>
                  <a:lnTo>
                    <a:pt x="1469" y="394"/>
                  </a:lnTo>
                  <a:lnTo>
                    <a:pt x="1471" y="395"/>
                  </a:lnTo>
                  <a:cubicBezTo>
                    <a:pt x="1471" y="378"/>
                    <a:pt x="1463" y="337"/>
                    <a:pt x="1463" y="309"/>
                  </a:cubicBezTo>
                  <a:lnTo>
                    <a:pt x="1463" y="309"/>
                  </a:lnTo>
                  <a:lnTo>
                    <a:pt x="1470" y="311"/>
                  </a:lnTo>
                  <a:cubicBezTo>
                    <a:pt x="1464" y="286"/>
                    <a:pt x="1470" y="242"/>
                    <a:pt x="1470" y="225"/>
                  </a:cubicBezTo>
                  <a:cubicBezTo>
                    <a:pt x="1476" y="185"/>
                    <a:pt x="1493" y="127"/>
                    <a:pt x="1489" y="75"/>
                  </a:cubicBezTo>
                  <a:lnTo>
                    <a:pt x="1511" y="43"/>
                  </a:lnTo>
                  <a:lnTo>
                    <a:pt x="1509" y="37"/>
                  </a:lnTo>
                  <a:cubicBezTo>
                    <a:pt x="1509" y="37"/>
                    <a:pt x="1450" y="18"/>
                    <a:pt x="1383" y="8"/>
                  </a:cubicBezTo>
                  <a:cubicBezTo>
                    <a:pt x="1356" y="4"/>
                    <a:pt x="1329" y="1"/>
                    <a:pt x="130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38"/>
            <p:cNvSpPr/>
            <p:nvPr/>
          </p:nvSpPr>
          <p:spPr>
            <a:xfrm>
              <a:off x="5419875" y="1780100"/>
              <a:ext cx="475" cy="825"/>
            </a:xfrm>
            <a:custGeom>
              <a:rect b="b" l="l" r="r" t="t"/>
              <a:pathLst>
                <a:path extrusionOk="0" h="33" w="19">
                  <a:moveTo>
                    <a:pt x="1" y="1"/>
                  </a:moveTo>
                  <a:cubicBezTo>
                    <a:pt x="1" y="12"/>
                    <a:pt x="9" y="22"/>
                    <a:pt x="18" y="33"/>
                  </a:cubicBezTo>
                  <a:cubicBezTo>
                    <a:pt x="17" y="21"/>
                    <a:pt x="11" y="11"/>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38"/>
            <p:cNvSpPr/>
            <p:nvPr/>
          </p:nvSpPr>
          <p:spPr>
            <a:xfrm>
              <a:off x="5420325" y="1780900"/>
              <a:ext cx="25" cy="75"/>
            </a:xfrm>
            <a:custGeom>
              <a:rect b="b" l="l" r="r" t="t"/>
              <a:pathLst>
                <a:path extrusionOk="0" h="3" w="1">
                  <a:moveTo>
                    <a:pt x="0" y="2"/>
                  </a:moveTo>
                  <a:lnTo>
                    <a:pt x="0" y="2"/>
                  </a:lnTo>
                  <a:lnTo>
                    <a:pt x="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38"/>
            <p:cNvSpPr/>
            <p:nvPr/>
          </p:nvSpPr>
          <p:spPr>
            <a:xfrm>
              <a:off x="5472325" y="1818475"/>
              <a:ext cx="200" cy="225"/>
            </a:xfrm>
            <a:custGeom>
              <a:rect b="b" l="l" r="r" t="t"/>
              <a:pathLst>
                <a:path extrusionOk="0" h="9" w="8">
                  <a:moveTo>
                    <a:pt x="0" y="1"/>
                  </a:moveTo>
                  <a:cubicBezTo>
                    <a:pt x="2" y="4"/>
                    <a:pt x="5" y="7"/>
                    <a:pt x="8" y="8"/>
                  </a:cubicBezTo>
                  <a:cubicBezTo>
                    <a:pt x="6" y="7"/>
                    <a:pt x="3" y="4"/>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38"/>
            <p:cNvSpPr/>
            <p:nvPr/>
          </p:nvSpPr>
          <p:spPr>
            <a:xfrm>
              <a:off x="5464975" y="1773500"/>
              <a:ext cx="825" cy="475"/>
            </a:xfrm>
            <a:custGeom>
              <a:rect b="b" l="l" r="r" t="t"/>
              <a:pathLst>
                <a:path extrusionOk="0" h="19" w="33">
                  <a:moveTo>
                    <a:pt x="32" y="1"/>
                  </a:moveTo>
                  <a:cubicBezTo>
                    <a:pt x="20" y="1"/>
                    <a:pt x="10" y="11"/>
                    <a:pt x="0" y="18"/>
                  </a:cubicBezTo>
                  <a:cubicBezTo>
                    <a:pt x="12" y="17"/>
                    <a:pt x="22" y="13"/>
                    <a:pt x="3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38"/>
            <p:cNvSpPr/>
            <p:nvPr/>
          </p:nvSpPr>
          <p:spPr>
            <a:xfrm>
              <a:off x="5464975" y="1773950"/>
              <a:ext cx="25" cy="50"/>
            </a:xfrm>
            <a:custGeom>
              <a:rect b="b" l="l" r="r" t="t"/>
              <a:pathLst>
                <a:path extrusionOk="0" h="2" w="1">
                  <a:moveTo>
                    <a:pt x="0" y="0"/>
                  </a:moveTo>
                  <a:lnTo>
                    <a:pt x="0" y="2"/>
                  </a:lnTo>
                  <a:lnTo>
                    <a:pt x="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38"/>
            <p:cNvSpPr/>
            <p:nvPr/>
          </p:nvSpPr>
          <p:spPr>
            <a:xfrm>
              <a:off x="5427200" y="1825950"/>
              <a:ext cx="200" cy="250"/>
            </a:xfrm>
            <a:custGeom>
              <a:rect b="b" l="l" r="r" t="t"/>
              <a:pathLst>
                <a:path extrusionOk="0" h="10" w="8">
                  <a:moveTo>
                    <a:pt x="8" y="1"/>
                  </a:moveTo>
                  <a:cubicBezTo>
                    <a:pt x="5" y="3"/>
                    <a:pt x="2" y="6"/>
                    <a:pt x="0" y="9"/>
                  </a:cubicBezTo>
                  <a:cubicBezTo>
                    <a:pt x="2" y="6"/>
                    <a:pt x="5" y="3"/>
                    <a:pt x="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38"/>
            <p:cNvSpPr/>
            <p:nvPr/>
          </p:nvSpPr>
          <p:spPr>
            <a:xfrm>
              <a:off x="5420275" y="1773900"/>
              <a:ext cx="52300" cy="52300"/>
            </a:xfrm>
            <a:custGeom>
              <a:rect b="b" l="l" r="r" t="t"/>
              <a:pathLst>
                <a:path extrusionOk="0" h="2092" w="2092">
                  <a:moveTo>
                    <a:pt x="1788" y="16"/>
                  </a:moveTo>
                  <a:cubicBezTo>
                    <a:pt x="1782" y="22"/>
                    <a:pt x="1780" y="27"/>
                    <a:pt x="1779" y="27"/>
                  </a:cubicBezTo>
                  <a:cubicBezTo>
                    <a:pt x="1778" y="27"/>
                    <a:pt x="1777" y="27"/>
                    <a:pt x="1776" y="26"/>
                  </a:cubicBezTo>
                  <a:lnTo>
                    <a:pt x="1788" y="16"/>
                  </a:lnTo>
                  <a:close/>
                  <a:moveTo>
                    <a:pt x="977" y="795"/>
                  </a:moveTo>
                  <a:cubicBezTo>
                    <a:pt x="978" y="795"/>
                    <a:pt x="979" y="795"/>
                    <a:pt x="980" y="795"/>
                  </a:cubicBezTo>
                  <a:cubicBezTo>
                    <a:pt x="975" y="805"/>
                    <a:pt x="969" y="808"/>
                    <a:pt x="966" y="812"/>
                  </a:cubicBezTo>
                  <a:lnTo>
                    <a:pt x="958" y="804"/>
                  </a:lnTo>
                  <a:cubicBezTo>
                    <a:pt x="964" y="800"/>
                    <a:pt x="970" y="795"/>
                    <a:pt x="977" y="795"/>
                  </a:cubicBezTo>
                  <a:close/>
                  <a:moveTo>
                    <a:pt x="553" y="1302"/>
                  </a:moveTo>
                  <a:cubicBezTo>
                    <a:pt x="552" y="1302"/>
                    <a:pt x="552" y="1302"/>
                    <a:pt x="552" y="1303"/>
                  </a:cubicBezTo>
                  <a:lnTo>
                    <a:pt x="552" y="1303"/>
                  </a:lnTo>
                  <a:cubicBezTo>
                    <a:pt x="552" y="1302"/>
                    <a:pt x="553" y="1302"/>
                    <a:pt x="553" y="1302"/>
                  </a:cubicBezTo>
                  <a:close/>
                  <a:moveTo>
                    <a:pt x="1300" y="1517"/>
                  </a:moveTo>
                  <a:cubicBezTo>
                    <a:pt x="1300" y="1518"/>
                    <a:pt x="1300" y="1518"/>
                    <a:pt x="1300" y="1518"/>
                  </a:cubicBezTo>
                  <a:lnTo>
                    <a:pt x="1300" y="1518"/>
                  </a:lnTo>
                  <a:cubicBezTo>
                    <a:pt x="1300" y="1518"/>
                    <a:pt x="1300" y="1517"/>
                    <a:pt x="1300" y="1517"/>
                  </a:cubicBezTo>
                  <a:close/>
                  <a:moveTo>
                    <a:pt x="433" y="1927"/>
                  </a:moveTo>
                  <a:cubicBezTo>
                    <a:pt x="433" y="1927"/>
                    <a:pt x="433" y="1927"/>
                    <a:pt x="433" y="1927"/>
                  </a:cubicBezTo>
                  <a:lnTo>
                    <a:pt x="433" y="1927"/>
                  </a:lnTo>
                  <a:cubicBezTo>
                    <a:pt x="433" y="1927"/>
                    <a:pt x="433" y="1927"/>
                    <a:pt x="433" y="1927"/>
                  </a:cubicBezTo>
                  <a:close/>
                  <a:moveTo>
                    <a:pt x="1804" y="1"/>
                  </a:moveTo>
                  <a:lnTo>
                    <a:pt x="1794" y="11"/>
                  </a:lnTo>
                  <a:cubicBezTo>
                    <a:pt x="1794" y="11"/>
                    <a:pt x="1794" y="11"/>
                    <a:pt x="1794" y="11"/>
                  </a:cubicBezTo>
                  <a:lnTo>
                    <a:pt x="1794" y="11"/>
                  </a:lnTo>
                  <a:cubicBezTo>
                    <a:pt x="1790" y="14"/>
                    <a:pt x="1787" y="15"/>
                    <a:pt x="1786" y="15"/>
                  </a:cubicBezTo>
                  <a:cubicBezTo>
                    <a:pt x="1782" y="15"/>
                    <a:pt x="1786" y="8"/>
                    <a:pt x="1788" y="2"/>
                  </a:cubicBezTo>
                  <a:lnTo>
                    <a:pt x="1788" y="2"/>
                  </a:lnTo>
                  <a:cubicBezTo>
                    <a:pt x="1782" y="7"/>
                    <a:pt x="1776" y="11"/>
                    <a:pt x="1771" y="14"/>
                  </a:cubicBezTo>
                  <a:cubicBezTo>
                    <a:pt x="1771" y="16"/>
                    <a:pt x="1771" y="16"/>
                    <a:pt x="1772" y="16"/>
                  </a:cubicBezTo>
                  <a:cubicBezTo>
                    <a:pt x="1773" y="16"/>
                    <a:pt x="1776" y="14"/>
                    <a:pt x="1778" y="14"/>
                  </a:cubicBezTo>
                  <a:lnTo>
                    <a:pt x="1778" y="14"/>
                  </a:lnTo>
                  <a:cubicBezTo>
                    <a:pt x="1773" y="21"/>
                    <a:pt x="1769" y="34"/>
                    <a:pt x="1759" y="40"/>
                  </a:cubicBezTo>
                  <a:cubicBezTo>
                    <a:pt x="1756" y="43"/>
                    <a:pt x="1753" y="44"/>
                    <a:pt x="1752" y="44"/>
                  </a:cubicBezTo>
                  <a:cubicBezTo>
                    <a:pt x="1749" y="44"/>
                    <a:pt x="1747" y="41"/>
                    <a:pt x="1744" y="41"/>
                  </a:cubicBezTo>
                  <a:cubicBezTo>
                    <a:pt x="1742" y="41"/>
                    <a:pt x="1740" y="42"/>
                    <a:pt x="1736" y="46"/>
                  </a:cubicBezTo>
                  <a:cubicBezTo>
                    <a:pt x="1655" y="115"/>
                    <a:pt x="1577" y="180"/>
                    <a:pt x="1503" y="254"/>
                  </a:cubicBezTo>
                  <a:cubicBezTo>
                    <a:pt x="1500" y="254"/>
                    <a:pt x="1501" y="253"/>
                    <a:pt x="1503" y="250"/>
                  </a:cubicBezTo>
                  <a:lnTo>
                    <a:pt x="1503" y="250"/>
                  </a:lnTo>
                  <a:cubicBezTo>
                    <a:pt x="1482" y="275"/>
                    <a:pt x="1460" y="294"/>
                    <a:pt x="1443" y="316"/>
                  </a:cubicBezTo>
                  <a:cubicBezTo>
                    <a:pt x="1438" y="318"/>
                    <a:pt x="1435" y="318"/>
                    <a:pt x="1432" y="318"/>
                  </a:cubicBezTo>
                  <a:cubicBezTo>
                    <a:pt x="1430" y="318"/>
                    <a:pt x="1428" y="318"/>
                    <a:pt x="1425" y="317"/>
                  </a:cubicBezTo>
                  <a:lnTo>
                    <a:pt x="1425" y="317"/>
                  </a:lnTo>
                  <a:cubicBezTo>
                    <a:pt x="1430" y="319"/>
                    <a:pt x="1402" y="348"/>
                    <a:pt x="1374" y="377"/>
                  </a:cubicBezTo>
                  <a:cubicBezTo>
                    <a:pt x="1360" y="391"/>
                    <a:pt x="1345" y="406"/>
                    <a:pt x="1334" y="418"/>
                  </a:cubicBezTo>
                  <a:cubicBezTo>
                    <a:pt x="1322" y="429"/>
                    <a:pt x="1315" y="436"/>
                    <a:pt x="1315" y="436"/>
                  </a:cubicBezTo>
                  <a:lnTo>
                    <a:pt x="1322" y="447"/>
                  </a:lnTo>
                  <a:cubicBezTo>
                    <a:pt x="1314" y="455"/>
                    <a:pt x="1309" y="457"/>
                    <a:pt x="1306" y="457"/>
                  </a:cubicBezTo>
                  <a:cubicBezTo>
                    <a:pt x="1304" y="457"/>
                    <a:pt x="1302" y="456"/>
                    <a:pt x="1299" y="456"/>
                  </a:cubicBezTo>
                  <a:cubicBezTo>
                    <a:pt x="1297" y="456"/>
                    <a:pt x="1293" y="458"/>
                    <a:pt x="1287" y="466"/>
                  </a:cubicBezTo>
                  <a:cubicBezTo>
                    <a:pt x="1291" y="486"/>
                    <a:pt x="1251" y="499"/>
                    <a:pt x="1251" y="512"/>
                  </a:cubicBezTo>
                  <a:cubicBezTo>
                    <a:pt x="1251" y="512"/>
                    <a:pt x="1244" y="518"/>
                    <a:pt x="1239" y="518"/>
                  </a:cubicBezTo>
                  <a:cubicBezTo>
                    <a:pt x="1238" y="518"/>
                    <a:pt x="1237" y="517"/>
                    <a:pt x="1236" y="517"/>
                  </a:cubicBezTo>
                  <a:lnTo>
                    <a:pt x="1236" y="517"/>
                  </a:lnTo>
                  <a:cubicBezTo>
                    <a:pt x="1240" y="527"/>
                    <a:pt x="1227" y="528"/>
                    <a:pt x="1223" y="537"/>
                  </a:cubicBezTo>
                  <a:cubicBezTo>
                    <a:pt x="1223" y="539"/>
                    <a:pt x="1223" y="539"/>
                    <a:pt x="1224" y="539"/>
                  </a:cubicBezTo>
                  <a:cubicBezTo>
                    <a:pt x="1225" y="539"/>
                    <a:pt x="1227" y="538"/>
                    <a:pt x="1229" y="538"/>
                  </a:cubicBezTo>
                  <a:cubicBezTo>
                    <a:pt x="1229" y="538"/>
                    <a:pt x="1230" y="538"/>
                    <a:pt x="1230" y="538"/>
                  </a:cubicBezTo>
                  <a:lnTo>
                    <a:pt x="1218" y="554"/>
                  </a:lnTo>
                  <a:cubicBezTo>
                    <a:pt x="1216" y="556"/>
                    <a:pt x="1214" y="557"/>
                    <a:pt x="1212" y="557"/>
                  </a:cubicBezTo>
                  <a:cubicBezTo>
                    <a:pt x="1209" y="557"/>
                    <a:pt x="1207" y="554"/>
                    <a:pt x="1211" y="549"/>
                  </a:cubicBezTo>
                  <a:lnTo>
                    <a:pt x="1211" y="549"/>
                  </a:lnTo>
                  <a:cubicBezTo>
                    <a:pt x="1172" y="582"/>
                    <a:pt x="1003" y="744"/>
                    <a:pt x="955" y="801"/>
                  </a:cubicBezTo>
                  <a:cubicBezTo>
                    <a:pt x="888" y="732"/>
                    <a:pt x="815" y="655"/>
                    <a:pt x="792" y="627"/>
                  </a:cubicBezTo>
                  <a:cubicBezTo>
                    <a:pt x="760" y="613"/>
                    <a:pt x="738" y="578"/>
                    <a:pt x="709" y="560"/>
                  </a:cubicBezTo>
                  <a:lnTo>
                    <a:pt x="713" y="560"/>
                  </a:lnTo>
                  <a:cubicBezTo>
                    <a:pt x="685" y="540"/>
                    <a:pt x="556" y="393"/>
                    <a:pt x="524" y="368"/>
                  </a:cubicBezTo>
                  <a:lnTo>
                    <a:pt x="524" y="368"/>
                  </a:lnTo>
                  <a:lnTo>
                    <a:pt x="527" y="372"/>
                  </a:lnTo>
                  <a:cubicBezTo>
                    <a:pt x="497" y="353"/>
                    <a:pt x="509" y="348"/>
                    <a:pt x="493" y="324"/>
                  </a:cubicBezTo>
                  <a:cubicBezTo>
                    <a:pt x="491" y="327"/>
                    <a:pt x="488" y="328"/>
                    <a:pt x="485" y="328"/>
                  </a:cubicBezTo>
                  <a:cubicBezTo>
                    <a:pt x="474" y="328"/>
                    <a:pt x="457" y="318"/>
                    <a:pt x="451" y="313"/>
                  </a:cubicBezTo>
                  <a:lnTo>
                    <a:pt x="454" y="311"/>
                  </a:lnTo>
                  <a:cubicBezTo>
                    <a:pt x="439" y="301"/>
                    <a:pt x="404" y="281"/>
                    <a:pt x="382" y="262"/>
                  </a:cubicBezTo>
                  <a:lnTo>
                    <a:pt x="388" y="257"/>
                  </a:lnTo>
                  <a:cubicBezTo>
                    <a:pt x="366" y="246"/>
                    <a:pt x="337" y="211"/>
                    <a:pt x="326" y="199"/>
                  </a:cubicBezTo>
                  <a:cubicBezTo>
                    <a:pt x="299" y="170"/>
                    <a:pt x="267" y="117"/>
                    <a:pt x="224" y="85"/>
                  </a:cubicBezTo>
                  <a:lnTo>
                    <a:pt x="215" y="48"/>
                  </a:lnTo>
                  <a:lnTo>
                    <a:pt x="210" y="46"/>
                  </a:lnTo>
                  <a:cubicBezTo>
                    <a:pt x="210" y="46"/>
                    <a:pt x="157" y="78"/>
                    <a:pt x="104" y="120"/>
                  </a:cubicBezTo>
                  <a:cubicBezTo>
                    <a:pt x="53" y="164"/>
                    <a:pt x="2" y="218"/>
                    <a:pt x="7" y="262"/>
                  </a:cubicBezTo>
                  <a:lnTo>
                    <a:pt x="1" y="265"/>
                  </a:lnTo>
                  <a:lnTo>
                    <a:pt x="11" y="275"/>
                  </a:lnTo>
                  <a:cubicBezTo>
                    <a:pt x="20" y="289"/>
                    <a:pt x="31" y="289"/>
                    <a:pt x="25" y="292"/>
                  </a:cubicBezTo>
                  <a:lnTo>
                    <a:pt x="11" y="276"/>
                  </a:lnTo>
                  <a:lnTo>
                    <a:pt x="11" y="276"/>
                  </a:lnTo>
                  <a:cubicBezTo>
                    <a:pt x="16" y="283"/>
                    <a:pt x="16" y="285"/>
                    <a:pt x="13" y="285"/>
                  </a:cubicBezTo>
                  <a:cubicBezTo>
                    <a:pt x="11" y="285"/>
                    <a:pt x="6" y="283"/>
                    <a:pt x="2" y="282"/>
                  </a:cubicBezTo>
                  <a:lnTo>
                    <a:pt x="2" y="282"/>
                  </a:lnTo>
                  <a:cubicBezTo>
                    <a:pt x="7" y="286"/>
                    <a:pt x="11" y="292"/>
                    <a:pt x="12" y="298"/>
                  </a:cubicBezTo>
                  <a:cubicBezTo>
                    <a:pt x="17" y="298"/>
                    <a:pt x="14" y="294"/>
                    <a:pt x="12" y="291"/>
                  </a:cubicBezTo>
                  <a:lnTo>
                    <a:pt x="12" y="291"/>
                  </a:lnTo>
                  <a:cubicBezTo>
                    <a:pt x="21" y="297"/>
                    <a:pt x="34" y="301"/>
                    <a:pt x="40" y="310"/>
                  </a:cubicBezTo>
                  <a:cubicBezTo>
                    <a:pt x="50" y="323"/>
                    <a:pt x="31" y="318"/>
                    <a:pt x="44" y="335"/>
                  </a:cubicBezTo>
                  <a:cubicBezTo>
                    <a:pt x="114" y="413"/>
                    <a:pt x="178" y="492"/>
                    <a:pt x="254" y="566"/>
                  </a:cubicBezTo>
                  <a:cubicBezTo>
                    <a:pt x="254" y="568"/>
                    <a:pt x="254" y="568"/>
                    <a:pt x="253" y="568"/>
                  </a:cubicBezTo>
                  <a:cubicBezTo>
                    <a:pt x="253" y="568"/>
                    <a:pt x="251" y="567"/>
                    <a:pt x="248" y="566"/>
                  </a:cubicBezTo>
                  <a:lnTo>
                    <a:pt x="248" y="566"/>
                  </a:lnTo>
                  <a:cubicBezTo>
                    <a:pt x="273" y="587"/>
                    <a:pt x="292" y="608"/>
                    <a:pt x="315" y="627"/>
                  </a:cubicBezTo>
                  <a:cubicBezTo>
                    <a:pt x="318" y="635"/>
                    <a:pt x="317" y="639"/>
                    <a:pt x="317" y="643"/>
                  </a:cubicBezTo>
                  <a:cubicBezTo>
                    <a:pt x="317" y="643"/>
                    <a:pt x="317" y="643"/>
                    <a:pt x="317" y="643"/>
                  </a:cubicBezTo>
                  <a:cubicBezTo>
                    <a:pt x="321" y="643"/>
                    <a:pt x="349" y="669"/>
                    <a:pt x="377" y="696"/>
                  </a:cubicBezTo>
                  <a:cubicBezTo>
                    <a:pt x="391" y="710"/>
                    <a:pt x="406" y="725"/>
                    <a:pt x="417" y="735"/>
                  </a:cubicBezTo>
                  <a:cubicBezTo>
                    <a:pt x="428" y="747"/>
                    <a:pt x="436" y="754"/>
                    <a:pt x="436" y="755"/>
                  </a:cubicBezTo>
                  <a:lnTo>
                    <a:pt x="446" y="748"/>
                  </a:lnTo>
                  <a:lnTo>
                    <a:pt x="446" y="748"/>
                  </a:lnTo>
                  <a:cubicBezTo>
                    <a:pt x="468" y="770"/>
                    <a:pt x="442" y="764"/>
                    <a:pt x="465" y="783"/>
                  </a:cubicBezTo>
                  <a:cubicBezTo>
                    <a:pt x="467" y="783"/>
                    <a:pt x="468" y="783"/>
                    <a:pt x="469" y="783"/>
                  </a:cubicBezTo>
                  <a:cubicBezTo>
                    <a:pt x="487" y="783"/>
                    <a:pt x="498" y="818"/>
                    <a:pt x="512" y="818"/>
                  </a:cubicBezTo>
                  <a:cubicBezTo>
                    <a:pt x="511" y="820"/>
                    <a:pt x="521" y="830"/>
                    <a:pt x="515" y="833"/>
                  </a:cubicBezTo>
                  <a:cubicBezTo>
                    <a:pt x="516" y="832"/>
                    <a:pt x="518" y="832"/>
                    <a:pt x="519" y="832"/>
                  </a:cubicBezTo>
                  <a:cubicBezTo>
                    <a:pt x="526" y="832"/>
                    <a:pt x="529" y="842"/>
                    <a:pt x="535" y="846"/>
                  </a:cubicBezTo>
                  <a:cubicBezTo>
                    <a:pt x="536" y="846"/>
                    <a:pt x="536" y="846"/>
                    <a:pt x="537" y="846"/>
                  </a:cubicBezTo>
                  <a:cubicBezTo>
                    <a:pt x="539" y="846"/>
                    <a:pt x="537" y="842"/>
                    <a:pt x="537" y="839"/>
                  </a:cubicBezTo>
                  <a:lnTo>
                    <a:pt x="537" y="839"/>
                  </a:lnTo>
                  <a:lnTo>
                    <a:pt x="554" y="850"/>
                  </a:lnTo>
                  <a:cubicBezTo>
                    <a:pt x="556" y="857"/>
                    <a:pt x="555" y="861"/>
                    <a:pt x="552" y="861"/>
                  </a:cubicBezTo>
                  <a:cubicBezTo>
                    <a:pt x="551" y="861"/>
                    <a:pt x="549" y="860"/>
                    <a:pt x="547" y="859"/>
                  </a:cubicBezTo>
                  <a:lnTo>
                    <a:pt x="547" y="859"/>
                  </a:lnTo>
                  <a:cubicBezTo>
                    <a:pt x="573" y="887"/>
                    <a:pt x="668" y="987"/>
                    <a:pt x="738" y="1057"/>
                  </a:cubicBezTo>
                  <a:cubicBezTo>
                    <a:pt x="733" y="1063"/>
                    <a:pt x="731" y="1069"/>
                    <a:pt x="728" y="1076"/>
                  </a:cubicBezTo>
                  <a:lnTo>
                    <a:pt x="739" y="1072"/>
                  </a:lnTo>
                  <a:lnTo>
                    <a:pt x="739" y="1072"/>
                  </a:lnTo>
                  <a:cubicBezTo>
                    <a:pt x="729" y="1083"/>
                    <a:pt x="721" y="1092"/>
                    <a:pt x="710" y="1092"/>
                  </a:cubicBezTo>
                  <a:cubicBezTo>
                    <a:pt x="709" y="1092"/>
                    <a:pt x="707" y="1092"/>
                    <a:pt x="706" y="1092"/>
                  </a:cubicBezTo>
                  <a:lnTo>
                    <a:pt x="714" y="1077"/>
                  </a:lnTo>
                  <a:lnTo>
                    <a:pt x="714" y="1077"/>
                  </a:lnTo>
                  <a:cubicBezTo>
                    <a:pt x="696" y="1098"/>
                    <a:pt x="684" y="1111"/>
                    <a:pt x="672" y="1133"/>
                  </a:cubicBezTo>
                  <a:lnTo>
                    <a:pt x="678" y="1127"/>
                  </a:lnTo>
                  <a:lnTo>
                    <a:pt x="678" y="1127"/>
                  </a:lnTo>
                  <a:cubicBezTo>
                    <a:pt x="666" y="1158"/>
                    <a:pt x="566" y="1280"/>
                    <a:pt x="557" y="1310"/>
                  </a:cubicBezTo>
                  <a:lnTo>
                    <a:pt x="573" y="1308"/>
                  </a:lnTo>
                  <a:lnTo>
                    <a:pt x="563" y="1329"/>
                  </a:lnTo>
                  <a:lnTo>
                    <a:pt x="563" y="1329"/>
                  </a:lnTo>
                  <a:cubicBezTo>
                    <a:pt x="564" y="1327"/>
                    <a:pt x="552" y="1307"/>
                    <a:pt x="552" y="1303"/>
                  </a:cubicBezTo>
                  <a:lnTo>
                    <a:pt x="552" y="1303"/>
                  </a:lnTo>
                  <a:cubicBezTo>
                    <a:pt x="515" y="1342"/>
                    <a:pt x="343" y="1544"/>
                    <a:pt x="307" y="1576"/>
                  </a:cubicBezTo>
                  <a:cubicBezTo>
                    <a:pt x="303" y="1578"/>
                    <a:pt x="300" y="1579"/>
                    <a:pt x="298" y="1579"/>
                  </a:cubicBezTo>
                  <a:cubicBezTo>
                    <a:pt x="292" y="1579"/>
                    <a:pt x="294" y="1568"/>
                    <a:pt x="294" y="1567"/>
                  </a:cubicBezTo>
                  <a:lnTo>
                    <a:pt x="294" y="1567"/>
                  </a:lnTo>
                  <a:cubicBezTo>
                    <a:pt x="280" y="1587"/>
                    <a:pt x="294" y="1581"/>
                    <a:pt x="280" y="1595"/>
                  </a:cubicBezTo>
                  <a:cubicBezTo>
                    <a:pt x="279" y="1595"/>
                    <a:pt x="279" y="1595"/>
                    <a:pt x="278" y="1595"/>
                  </a:cubicBezTo>
                  <a:cubicBezTo>
                    <a:pt x="275" y="1595"/>
                    <a:pt x="275" y="1589"/>
                    <a:pt x="276" y="1586"/>
                  </a:cubicBezTo>
                  <a:lnTo>
                    <a:pt x="276" y="1586"/>
                  </a:lnTo>
                  <a:cubicBezTo>
                    <a:pt x="272" y="1593"/>
                    <a:pt x="263" y="1597"/>
                    <a:pt x="266" y="1600"/>
                  </a:cubicBezTo>
                  <a:cubicBezTo>
                    <a:pt x="268" y="1599"/>
                    <a:pt x="270" y="1599"/>
                    <a:pt x="271" y="1599"/>
                  </a:cubicBezTo>
                  <a:cubicBezTo>
                    <a:pt x="278" y="1599"/>
                    <a:pt x="283" y="1606"/>
                    <a:pt x="289" y="1608"/>
                  </a:cubicBezTo>
                  <a:lnTo>
                    <a:pt x="272" y="1625"/>
                  </a:lnTo>
                  <a:lnTo>
                    <a:pt x="267" y="1621"/>
                  </a:lnTo>
                  <a:lnTo>
                    <a:pt x="267" y="1621"/>
                  </a:lnTo>
                  <a:cubicBezTo>
                    <a:pt x="263" y="1624"/>
                    <a:pt x="273" y="1644"/>
                    <a:pt x="253" y="1660"/>
                  </a:cubicBezTo>
                  <a:cubicBezTo>
                    <a:pt x="222" y="1689"/>
                    <a:pt x="194" y="1726"/>
                    <a:pt x="164" y="1756"/>
                  </a:cubicBezTo>
                  <a:cubicBezTo>
                    <a:pt x="162" y="1753"/>
                    <a:pt x="165" y="1745"/>
                    <a:pt x="170" y="1737"/>
                  </a:cubicBezTo>
                  <a:lnTo>
                    <a:pt x="170" y="1737"/>
                  </a:lnTo>
                  <a:cubicBezTo>
                    <a:pt x="165" y="1740"/>
                    <a:pt x="161" y="1747"/>
                    <a:pt x="155" y="1750"/>
                  </a:cubicBezTo>
                  <a:cubicBezTo>
                    <a:pt x="156" y="1750"/>
                    <a:pt x="157" y="1750"/>
                    <a:pt x="157" y="1750"/>
                  </a:cubicBezTo>
                  <a:cubicBezTo>
                    <a:pt x="165" y="1750"/>
                    <a:pt x="152" y="1763"/>
                    <a:pt x="154" y="1763"/>
                  </a:cubicBezTo>
                  <a:cubicBezTo>
                    <a:pt x="154" y="1763"/>
                    <a:pt x="154" y="1763"/>
                    <a:pt x="155" y="1762"/>
                  </a:cubicBezTo>
                  <a:lnTo>
                    <a:pt x="155" y="1762"/>
                  </a:lnTo>
                  <a:cubicBezTo>
                    <a:pt x="148" y="1797"/>
                    <a:pt x="109" y="1817"/>
                    <a:pt x="100" y="1847"/>
                  </a:cubicBezTo>
                  <a:cubicBezTo>
                    <a:pt x="110" y="1858"/>
                    <a:pt x="263" y="2066"/>
                    <a:pt x="277" y="2078"/>
                  </a:cubicBezTo>
                  <a:cubicBezTo>
                    <a:pt x="272" y="2084"/>
                    <a:pt x="266" y="2090"/>
                    <a:pt x="263" y="2091"/>
                  </a:cubicBezTo>
                  <a:cubicBezTo>
                    <a:pt x="263" y="2091"/>
                    <a:pt x="263" y="2091"/>
                    <a:pt x="264" y="2091"/>
                  </a:cubicBezTo>
                  <a:cubicBezTo>
                    <a:pt x="269" y="2091"/>
                    <a:pt x="281" y="2081"/>
                    <a:pt x="285" y="2074"/>
                  </a:cubicBezTo>
                  <a:lnTo>
                    <a:pt x="277" y="2065"/>
                  </a:lnTo>
                  <a:cubicBezTo>
                    <a:pt x="281" y="2058"/>
                    <a:pt x="283" y="2057"/>
                    <a:pt x="285" y="2057"/>
                  </a:cubicBezTo>
                  <a:cubicBezTo>
                    <a:pt x="286" y="2057"/>
                    <a:pt x="287" y="2058"/>
                    <a:pt x="289" y="2058"/>
                  </a:cubicBezTo>
                  <a:cubicBezTo>
                    <a:pt x="290" y="2058"/>
                    <a:pt x="293" y="2056"/>
                    <a:pt x="298" y="2050"/>
                  </a:cubicBezTo>
                  <a:lnTo>
                    <a:pt x="298" y="2050"/>
                  </a:lnTo>
                  <a:cubicBezTo>
                    <a:pt x="305" y="2055"/>
                    <a:pt x="294" y="2069"/>
                    <a:pt x="283" y="2083"/>
                  </a:cubicBezTo>
                  <a:cubicBezTo>
                    <a:pt x="294" y="2072"/>
                    <a:pt x="308" y="2065"/>
                    <a:pt x="305" y="2055"/>
                  </a:cubicBezTo>
                  <a:cubicBezTo>
                    <a:pt x="308" y="2053"/>
                    <a:pt x="309" y="2053"/>
                    <a:pt x="311" y="2053"/>
                  </a:cubicBezTo>
                  <a:cubicBezTo>
                    <a:pt x="314" y="2053"/>
                    <a:pt x="315" y="2056"/>
                    <a:pt x="319" y="2056"/>
                  </a:cubicBezTo>
                  <a:cubicBezTo>
                    <a:pt x="320" y="2056"/>
                    <a:pt x="322" y="2056"/>
                    <a:pt x="326" y="2053"/>
                  </a:cubicBezTo>
                  <a:cubicBezTo>
                    <a:pt x="331" y="2042"/>
                    <a:pt x="336" y="2026"/>
                    <a:pt x="347" y="2018"/>
                  </a:cubicBezTo>
                  <a:lnTo>
                    <a:pt x="349" y="2020"/>
                  </a:lnTo>
                  <a:cubicBezTo>
                    <a:pt x="377" y="2001"/>
                    <a:pt x="372" y="1975"/>
                    <a:pt x="398" y="1957"/>
                  </a:cubicBezTo>
                  <a:lnTo>
                    <a:pt x="398" y="1962"/>
                  </a:lnTo>
                  <a:cubicBezTo>
                    <a:pt x="409" y="1957"/>
                    <a:pt x="417" y="1937"/>
                    <a:pt x="433" y="1927"/>
                  </a:cubicBezTo>
                  <a:lnTo>
                    <a:pt x="433" y="1927"/>
                  </a:lnTo>
                  <a:cubicBezTo>
                    <a:pt x="432" y="1928"/>
                    <a:pt x="430" y="1928"/>
                    <a:pt x="429" y="1928"/>
                  </a:cubicBezTo>
                  <a:cubicBezTo>
                    <a:pt x="426" y="1928"/>
                    <a:pt x="423" y="1925"/>
                    <a:pt x="428" y="1919"/>
                  </a:cubicBezTo>
                  <a:cubicBezTo>
                    <a:pt x="446" y="1906"/>
                    <a:pt x="452" y="1892"/>
                    <a:pt x="467" y="1884"/>
                  </a:cubicBezTo>
                  <a:lnTo>
                    <a:pt x="471" y="1867"/>
                  </a:lnTo>
                  <a:cubicBezTo>
                    <a:pt x="524" y="1812"/>
                    <a:pt x="716" y="1581"/>
                    <a:pt x="767" y="1525"/>
                  </a:cubicBezTo>
                  <a:lnTo>
                    <a:pt x="767" y="1525"/>
                  </a:lnTo>
                  <a:lnTo>
                    <a:pt x="765" y="1528"/>
                  </a:lnTo>
                  <a:cubicBezTo>
                    <a:pt x="818" y="1465"/>
                    <a:pt x="914" y="1360"/>
                    <a:pt x="993" y="1271"/>
                  </a:cubicBezTo>
                  <a:cubicBezTo>
                    <a:pt x="998" y="1276"/>
                    <a:pt x="1004" y="1280"/>
                    <a:pt x="1008" y="1280"/>
                  </a:cubicBezTo>
                  <a:cubicBezTo>
                    <a:pt x="1010" y="1280"/>
                    <a:pt x="1012" y="1278"/>
                    <a:pt x="1012" y="1274"/>
                  </a:cubicBezTo>
                  <a:cubicBezTo>
                    <a:pt x="1012" y="1280"/>
                    <a:pt x="1025" y="1296"/>
                    <a:pt x="1019" y="1296"/>
                  </a:cubicBezTo>
                  <a:cubicBezTo>
                    <a:pt x="1018" y="1296"/>
                    <a:pt x="1016" y="1295"/>
                    <a:pt x="1015" y="1294"/>
                  </a:cubicBezTo>
                  <a:lnTo>
                    <a:pt x="1015" y="1294"/>
                  </a:lnTo>
                  <a:cubicBezTo>
                    <a:pt x="1020" y="1300"/>
                    <a:pt x="1025" y="1308"/>
                    <a:pt x="1031" y="1309"/>
                  </a:cubicBezTo>
                  <a:lnTo>
                    <a:pt x="1025" y="1300"/>
                  </a:lnTo>
                  <a:lnTo>
                    <a:pt x="1025" y="1300"/>
                  </a:lnTo>
                  <a:cubicBezTo>
                    <a:pt x="1048" y="1318"/>
                    <a:pt x="1052" y="1335"/>
                    <a:pt x="1074" y="1341"/>
                  </a:cubicBezTo>
                  <a:lnTo>
                    <a:pt x="1068" y="1329"/>
                  </a:lnTo>
                  <a:lnTo>
                    <a:pt x="1068" y="1329"/>
                  </a:lnTo>
                  <a:cubicBezTo>
                    <a:pt x="1082" y="1341"/>
                    <a:pt x="1093" y="1350"/>
                    <a:pt x="1090" y="1363"/>
                  </a:cubicBezTo>
                  <a:lnTo>
                    <a:pt x="1074" y="1354"/>
                  </a:lnTo>
                  <a:lnTo>
                    <a:pt x="1074" y="1354"/>
                  </a:lnTo>
                  <a:cubicBezTo>
                    <a:pt x="1096" y="1373"/>
                    <a:pt x="1109" y="1385"/>
                    <a:pt x="1131" y="1396"/>
                  </a:cubicBezTo>
                  <a:lnTo>
                    <a:pt x="1125" y="1391"/>
                  </a:lnTo>
                  <a:lnTo>
                    <a:pt x="1125" y="1391"/>
                  </a:lnTo>
                  <a:cubicBezTo>
                    <a:pt x="1154" y="1402"/>
                    <a:pt x="1278" y="1503"/>
                    <a:pt x="1309" y="1511"/>
                  </a:cubicBezTo>
                  <a:lnTo>
                    <a:pt x="1304" y="1495"/>
                  </a:lnTo>
                  <a:lnTo>
                    <a:pt x="1327" y="1507"/>
                  </a:lnTo>
                  <a:lnTo>
                    <a:pt x="1327" y="1507"/>
                  </a:lnTo>
                  <a:cubicBezTo>
                    <a:pt x="1327" y="1507"/>
                    <a:pt x="1327" y="1507"/>
                    <a:pt x="1327" y="1507"/>
                  </a:cubicBezTo>
                  <a:cubicBezTo>
                    <a:pt x="1323" y="1507"/>
                    <a:pt x="1304" y="1518"/>
                    <a:pt x="1301" y="1518"/>
                  </a:cubicBezTo>
                  <a:cubicBezTo>
                    <a:pt x="1301" y="1518"/>
                    <a:pt x="1301" y="1518"/>
                    <a:pt x="1300" y="1518"/>
                  </a:cubicBezTo>
                  <a:lnTo>
                    <a:pt x="1300" y="1518"/>
                  </a:lnTo>
                  <a:cubicBezTo>
                    <a:pt x="1339" y="1552"/>
                    <a:pt x="1541" y="1726"/>
                    <a:pt x="1572" y="1762"/>
                  </a:cubicBezTo>
                  <a:cubicBezTo>
                    <a:pt x="1581" y="1774"/>
                    <a:pt x="1574" y="1775"/>
                    <a:pt x="1569" y="1775"/>
                  </a:cubicBezTo>
                  <a:cubicBezTo>
                    <a:pt x="1567" y="1775"/>
                    <a:pt x="1566" y="1775"/>
                    <a:pt x="1565" y="1775"/>
                  </a:cubicBezTo>
                  <a:lnTo>
                    <a:pt x="1565" y="1775"/>
                  </a:lnTo>
                  <a:cubicBezTo>
                    <a:pt x="1584" y="1788"/>
                    <a:pt x="1578" y="1775"/>
                    <a:pt x="1593" y="1790"/>
                  </a:cubicBezTo>
                  <a:cubicBezTo>
                    <a:pt x="1595" y="1792"/>
                    <a:pt x="1592" y="1794"/>
                    <a:pt x="1589" y="1794"/>
                  </a:cubicBezTo>
                  <a:cubicBezTo>
                    <a:pt x="1587" y="1794"/>
                    <a:pt x="1585" y="1793"/>
                    <a:pt x="1584" y="1793"/>
                  </a:cubicBezTo>
                  <a:lnTo>
                    <a:pt x="1584" y="1793"/>
                  </a:lnTo>
                  <a:cubicBezTo>
                    <a:pt x="1590" y="1796"/>
                    <a:pt x="1595" y="1803"/>
                    <a:pt x="1597" y="1803"/>
                  </a:cubicBezTo>
                  <a:cubicBezTo>
                    <a:pt x="1598" y="1803"/>
                    <a:pt x="1598" y="1803"/>
                    <a:pt x="1599" y="1803"/>
                  </a:cubicBezTo>
                  <a:cubicBezTo>
                    <a:pt x="1593" y="1793"/>
                    <a:pt x="1603" y="1788"/>
                    <a:pt x="1605" y="1780"/>
                  </a:cubicBezTo>
                  <a:lnTo>
                    <a:pt x="1623" y="1797"/>
                  </a:lnTo>
                  <a:lnTo>
                    <a:pt x="1618" y="1801"/>
                  </a:lnTo>
                  <a:cubicBezTo>
                    <a:pt x="1622" y="1806"/>
                    <a:pt x="1641" y="1797"/>
                    <a:pt x="1658" y="1816"/>
                  </a:cubicBezTo>
                  <a:cubicBezTo>
                    <a:pt x="1688" y="1847"/>
                    <a:pt x="1724" y="1874"/>
                    <a:pt x="1755" y="1905"/>
                  </a:cubicBezTo>
                  <a:cubicBezTo>
                    <a:pt x="1754" y="1905"/>
                    <a:pt x="1753" y="1906"/>
                    <a:pt x="1752" y="1906"/>
                  </a:cubicBezTo>
                  <a:cubicBezTo>
                    <a:pt x="1748" y="1906"/>
                    <a:pt x="1741" y="1902"/>
                    <a:pt x="1734" y="1899"/>
                  </a:cubicBezTo>
                  <a:lnTo>
                    <a:pt x="1734" y="1899"/>
                  </a:lnTo>
                  <a:cubicBezTo>
                    <a:pt x="1739" y="1903"/>
                    <a:pt x="1746" y="1908"/>
                    <a:pt x="1747" y="1914"/>
                  </a:cubicBezTo>
                  <a:cubicBezTo>
                    <a:pt x="1747" y="1911"/>
                    <a:pt x="1747" y="1910"/>
                    <a:pt x="1748" y="1910"/>
                  </a:cubicBezTo>
                  <a:cubicBezTo>
                    <a:pt x="1752" y="1910"/>
                    <a:pt x="1759" y="1916"/>
                    <a:pt x="1761" y="1916"/>
                  </a:cubicBezTo>
                  <a:cubicBezTo>
                    <a:pt x="1761" y="1916"/>
                    <a:pt x="1761" y="1915"/>
                    <a:pt x="1760" y="1914"/>
                  </a:cubicBezTo>
                  <a:lnTo>
                    <a:pt x="1760" y="1914"/>
                  </a:lnTo>
                  <a:cubicBezTo>
                    <a:pt x="1795" y="1922"/>
                    <a:pt x="1816" y="1960"/>
                    <a:pt x="1843" y="1969"/>
                  </a:cubicBezTo>
                  <a:cubicBezTo>
                    <a:pt x="1857" y="1959"/>
                    <a:pt x="2063" y="1806"/>
                    <a:pt x="2076" y="1791"/>
                  </a:cubicBezTo>
                  <a:cubicBezTo>
                    <a:pt x="2082" y="1797"/>
                    <a:pt x="2088" y="1803"/>
                    <a:pt x="2090" y="1806"/>
                  </a:cubicBezTo>
                  <a:cubicBezTo>
                    <a:pt x="2091" y="1801"/>
                    <a:pt x="2079" y="1788"/>
                    <a:pt x="2071" y="1785"/>
                  </a:cubicBezTo>
                  <a:lnTo>
                    <a:pt x="2063" y="1791"/>
                  </a:lnTo>
                  <a:cubicBezTo>
                    <a:pt x="2046" y="1781"/>
                    <a:pt x="2063" y="1784"/>
                    <a:pt x="2049" y="1771"/>
                  </a:cubicBezTo>
                  <a:cubicBezTo>
                    <a:pt x="2050" y="1770"/>
                    <a:pt x="2051" y="1769"/>
                    <a:pt x="2053" y="1769"/>
                  </a:cubicBezTo>
                  <a:cubicBezTo>
                    <a:pt x="2059" y="1769"/>
                    <a:pt x="2070" y="1777"/>
                    <a:pt x="2081" y="1785"/>
                  </a:cubicBezTo>
                  <a:cubicBezTo>
                    <a:pt x="2072" y="1776"/>
                    <a:pt x="2065" y="1763"/>
                    <a:pt x="2056" y="1763"/>
                  </a:cubicBezTo>
                  <a:cubicBezTo>
                    <a:pt x="2055" y="1763"/>
                    <a:pt x="2054" y="1763"/>
                    <a:pt x="2053" y="1764"/>
                  </a:cubicBezTo>
                  <a:cubicBezTo>
                    <a:pt x="2044" y="1752"/>
                    <a:pt x="2060" y="1758"/>
                    <a:pt x="2050" y="1745"/>
                  </a:cubicBezTo>
                  <a:cubicBezTo>
                    <a:pt x="2040" y="1739"/>
                    <a:pt x="2024" y="1734"/>
                    <a:pt x="2017" y="1721"/>
                  </a:cubicBezTo>
                  <a:lnTo>
                    <a:pt x="2018" y="1721"/>
                  </a:lnTo>
                  <a:cubicBezTo>
                    <a:pt x="1999" y="1694"/>
                    <a:pt x="1972" y="1696"/>
                    <a:pt x="1956" y="1672"/>
                  </a:cubicBezTo>
                  <a:lnTo>
                    <a:pt x="1960" y="1672"/>
                  </a:lnTo>
                  <a:cubicBezTo>
                    <a:pt x="1954" y="1662"/>
                    <a:pt x="1935" y="1651"/>
                    <a:pt x="1924" y="1635"/>
                  </a:cubicBezTo>
                  <a:lnTo>
                    <a:pt x="1924" y="1635"/>
                  </a:lnTo>
                  <a:cubicBezTo>
                    <a:pt x="1926" y="1639"/>
                    <a:pt x="1926" y="1644"/>
                    <a:pt x="1923" y="1644"/>
                  </a:cubicBezTo>
                  <a:cubicBezTo>
                    <a:pt x="1922" y="1644"/>
                    <a:pt x="1920" y="1643"/>
                    <a:pt x="1918" y="1641"/>
                  </a:cubicBezTo>
                  <a:cubicBezTo>
                    <a:pt x="1905" y="1622"/>
                    <a:pt x="1890" y="1616"/>
                    <a:pt x="1883" y="1602"/>
                  </a:cubicBezTo>
                  <a:lnTo>
                    <a:pt x="1865" y="1597"/>
                  </a:lnTo>
                  <a:cubicBezTo>
                    <a:pt x="1810" y="1546"/>
                    <a:pt x="1578" y="1354"/>
                    <a:pt x="1521" y="1303"/>
                  </a:cubicBezTo>
                  <a:lnTo>
                    <a:pt x="1524" y="1303"/>
                  </a:lnTo>
                  <a:cubicBezTo>
                    <a:pt x="1447" y="1238"/>
                    <a:pt x="1303" y="1104"/>
                    <a:pt x="1205" y="1021"/>
                  </a:cubicBezTo>
                  <a:cubicBezTo>
                    <a:pt x="1277" y="945"/>
                    <a:pt x="1403" y="824"/>
                    <a:pt x="1441" y="793"/>
                  </a:cubicBezTo>
                  <a:cubicBezTo>
                    <a:pt x="1456" y="761"/>
                    <a:pt x="1491" y="739"/>
                    <a:pt x="1508" y="710"/>
                  </a:cubicBezTo>
                  <a:lnTo>
                    <a:pt x="1508" y="715"/>
                  </a:lnTo>
                  <a:cubicBezTo>
                    <a:pt x="1529" y="687"/>
                    <a:pt x="1674" y="556"/>
                    <a:pt x="1701" y="525"/>
                  </a:cubicBezTo>
                  <a:lnTo>
                    <a:pt x="1701" y="525"/>
                  </a:lnTo>
                  <a:lnTo>
                    <a:pt x="1696" y="528"/>
                  </a:lnTo>
                  <a:cubicBezTo>
                    <a:pt x="1715" y="499"/>
                    <a:pt x="1721" y="511"/>
                    <a:pt x="1743" y="495"/>
                  </a:cubicBezTo>
                  <a:cubicBezTo>
                    <a:pt x="1731" y="487"/>
                    <a:pt x="1749" y="461"/>
                    <a:pt x="1756" y="453"/>
                  </a:cubicBezTo>
                  <a:lnTo>
                    <a:pt x="1757" y="455"/>
                  </a:lnTo>
                  <a:cubicBezTo>
                    <a:pt x="1768" y="441"/>
                    <a:pt x="1788" y="406"/>
                    <a:pt x="1807" y="384"/>
                  </a:cubicBezTo>
                  <a:lnTo>
                    <a:pt x="1811" y="390"/>
                  </a:lnTo>
                  <a:cubicBezTo>
                    <a:pt x="1823" y="368"/>
                    <a:pt x="1858" y="339"/>
                    <a:pt x="1870" y="327"/>
                  </a:cubicBezTo>
                  <a:cubicBezTo>
                    <a:pt x="1899" y="301"/>
                    <a:pt x="1951" y="269"/>
                    <a:pt x="1982" y="225"/>
                  </a:cubicBezTo>
                  <a:lnTo>
                    <a:pt x="2021" y="217"/>
                  </a:lnTo>
                  <a:lnTo>
                    <a:pt x="2023" y="212"/>
                  </a:lnTo>
                  <a:cubicBezTo>
                    <a:pt x="2023" y="212"/>
                    <a:pt x="1991" y="158"/>
                    <a:pt x="1947" y="106"/>
                  </a:cubicBezTo>
                  <a:lnTo>
                    <a:pt x="1948" y="106"/>
                  </a:lnTo>
                  <a:cubicBezTo>
                    <a:pt x="1907" y="56"/>
                    <a:pt x="1856" y="8"/>
                    <a:pt x="1815" y="8"/>
                  </a:cubicBezTo>
                  <a:cubicBezTo>
                    <a:pt x="1813" y="8"/>
                    <a:pt x="1811" y="8"/>
                    <a:pt x="1808" y="8"/>
                  </a:cubicBezTo>
                  <a:lnTo>
                    <a:pt x="180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38"/>
            <p:cNvSpPr/>
            <p:nvPr/>
          </p:nvSpPr>
          <p:spPr>
            <a:xfrm>
              <a:off x="4729275" y="925625"/>
              <a:ext cx="450" cy="850"/>
            </a:xfrm>
            <a:custGeom>
              <a:rect b="b" l="l" r="r" t="t"/>
              <a:pathLst>
                <a:path extrusionOk="0" h="34" w="18">
                  <a:moveTo>
                    <a:pt x="1" y="0"/>
                  </a:moveTo>
                  <a:cubicBezTo>
                    <a:pt x="1" y="12"/>
                    <a:pt x="9" y="22"/>
                    <a:pt x="18" y="34"/>
                  </a:cubicBezTo>
                  <a:cubicBezTo>
                    <a:pt x="17" y="21"/>
                    <a:pt x="11" y="11"/>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38"/>
            <p:cNvSpPr/>
            <p:nvPr/>
          </p:nvSpPr>
          <p:spPr>
            <a:xfrm>
              <a:off x="4729725" y="926450"/>
              <a:ext cx="0" cy="25"/>
            </a:xfrm>
            <a:custGeom>
              <a:rect b="b" l="l" r="r" t="t"/>
              <a:pathLst>
                <a:path extrusionOk="0" h="1" w="0">
                  <a:moveTo>
                    <a:pt x="0" y="1"/>
                  </a:moveTo>
                  <a:lnTo>
                    <a:pt x="0" y="1"/>
                  </a:lnTo>
                  <a:lnTo>
                    <a:pt x="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38"/>
            <p:cNvSpPr/>
            <p:nvPr/>
          </p:nvSpPr>
          <p:spPr>
            <a:xfrm>
              <a:off x="4781675" y="964050"/>
              <a:ext cx="250" cy="150"/>
            </a:xfrm>
            <a:custGeom>
              <a:rect b="b" l="l" r="r" t="t"/>
              <a:pathLst>
                <a:path extrusionOk="0" h="6" w="10">
                  <a:moveTo>
                    <a:pt x="1" y="0"/>
                  </a:moveTo>
                  <a:cubicBezTo>
                    <a:pt x="4" y="2"/>
                    <a:pt x="6" y="5"/>
                    <a:pt x="9" y="6"/>
                  </a:cubicBezTo>
                  <a:cubicBezTo>
                    <a:pt x="6" y="5"/>
                    <a:pt x="4" y="2"/>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38"/>
            <p:cNvSpPr/>
            <p:nvPr/>
          </p:nvSpPr>
          <p:spPr>
            <a:xfrm>
              <a:off x="4774350" y="919025"/>
              <a:ext cx="825" cy="475"/>
            </a:xfrm>
            <a:custGeom>
              <a:rect b="b" l="l" r="r" t="t"/>
              <a:pathLst>
                <a:path extrusionOk="0" h="19" w="33">
                  <a:moveTo>
                    <a:pt x="33" y="1"/>
                  </a:moveTo>
                  <a:lnTo>
                    <a:pt x="33" y="1"/>
                  </a:lnTo>
                  <a:cubicBezTo>
                    <a:pt x="21" y="1"/>
                    <a:pt x="11" y="11"/>
                    <a:pt x="1" y="18"/>
                  </a:cubicBezTo>
                  <a:cubicBezTo>
                    <a:pt x="13" y="17"/>
                    <a:pt x="23" y="12"/>
                    <a:pt x="3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38"/>
            <p:cNvSpPr/>
            <p:nvPr/>
          </p:nvSpPr>
          <p:spPr>
            <a:xfrm>
              <a:off x="4774350" y="919475"/>
              <a:ext cx="25" cy="50"/>
            </a:xfrm>
            <a:custGeom>
              <a:rect b="b" l="l" r="r" t="t"/>
              <a:pathLst>
                <a:path extrusionOk="0" h="2" w="1">
                  <a:moveTo>
                    <a:pt x="1" y="0"/>
                  </a:moveTo>
                  <a:lnTo>
                    <a:pt x="1" y="2"/>
                  </a:lnTo>
                  <a:lnTo>
                    <a:pt x="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38"/>
            <p:cNvSpPr/>
            <p:nvPr/>
          </p:nvSpPr>
          <p:spPr>
            <a:xfrm>
              <a:off x="4736600" y="971475"/>
              <a:ext cx="200" cy="250"/>
            </a:xfrm>
            <a:custGeom>
              <a:rect b="b" l="l" r="r" t="t"/>
              <a:pathLst>
                <a:path extrusionOk="0" h="10" w="8">
                  <a:moveTo>
                    <a:pt x="8" y="0"/>
                  </a:moveTo>
                  <a:lnTo>
                    <a:pt x="8" y="0"/>
                  </a:lnTo>
                  <a:cubicBezTo>
                    <a:pt x="5" y="3"/>
                    <a:pt x="2" y="6"/>
                    <a:pt x="0" y="9"/>
                  </a:cubicBezTo>
                  <a:cubicBezTo>
                    <a:pt x="3" y="6"/>
                    <a:pt x="5" y="3"/>
                    <a:pt x="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38"/>
            <p:cNvSpPr/>
            <p:nvPr/>
          </p:nvSpPr>
          <p:spPr>
            <a:xfrm>
              <a:off x="4729675" y="919475"/>
              <a:ext cx="52275" cy="52250"/>
            </a:xfrm>
            <a:custGeom>
              <a:rect b="b" l="l" r="r" t="t"/>
              <a:pathLst>
                <a:path extrusionOk="0" h="2090" w="2091">
                  <a:moveTo>
                    <a:pt x="977" y="792"/>
                  </a:moveTo>
                  <a:cubicBezTo>
                    <a:pt x="978" y="792"/>
                    <a:pt x="978" y="792"/>
                    <a:pt x="979" y="793"/>
                  </a:cubicBezTo>
                  <a:cubicBezTo>
                    <a:pt x="975" y="803"/>
                    <a:pt x="969" y="806"/>
                    <a:pt x="966" y="810"/>
                  </a:cubicBezTo>
                  <a:lnTo>
                    <a:pt x="958" y="801"/>
                  </a:lnTo>
                  <a:cubicBezTo>
                    <a:pt x="964" y="797"/>
                    <a:pt x="969" y="792"/>
                    <a:pt x="977" y="792"/>
                  </a:cubicBezTo>
                  <a:close/>
                  <a:moveTo>
                    <a:pt x="553" y="1300"/>
                  </a:moveTo>
                  <a:cubicBezTo>
                    <a:pt x="552" y="1300"/>
                    <a:pt x="552" y="1300"/>
                    <a:pt x="552" y="1300"/>
                  </a:cubicBezTo>
                  <a:lnTo>
                    <a:pt x="552" y="1300"/>
                  </a:lnTo>
                  <a:cubicBezTo>
                    <a:pt x="552" y="1300"/>
                    <a:pt x="553" y="1300"/>
                    <a:pt x="553" y="1300"/>
                  </a:cubicBezTo>
                  <a:close/>
                  <a:moveTo>
                    <a:pt x="1300" y="1514"/>
                  </a:moveTo>
                  <a:cubicBezTo>
                    <a:pt x="1300" y="1514"/>
                    <a:pt x="1300" y="1514"/>
                    <a:pt x="1301" y="1514"/>
                  </a:cubicBezTo>
                  <a:lnTo>
                    <a:pt x="1301" y="1514"/>
                  </a:lnTo>
                  <a:cubicBezTo>
                    <a:pt x="1300" y="1514"/>
                    <a:pt x="1300" y="1514"/>
                    <a:pt x="1300" y="1514"/>
                  </a:cubicBezTo>
                  <a:close/>
                  <a:moveTo>
                    <a:pt x="1925" y="1633"/>
                  </a:moveTo>
                  <a:cubicBezTo>
                    <a:pt x="1925" y="1633"/>
                    <a:pt x="1925" y="1633"/>
                    <a:pt x="1925" y="1633"/>
                  </a:cubicBezTo>
                  <a:lnTo>
                    <a:pt x="1925" y="1633"/>
                  </a:lnTo>
                  <a:cubicBezTo>
                    <a:pt x="1925" y="1633"/>
                    <a:pt x="1925" y="1633"/>
                    <a:pt x="1925" y="1633"/>
                  </a:cubicBezTo>
                  <a:close/>
                  <a:moveTo>
                    <a:pt x="1804" y="0"/>
                  </a:moveTo>
                  <a:lnTo>
                    <a:pt x="1794" y="10"/>
                  </a:lnTo>
                  <a:cubicBezTo>
                    <a:pt x="1783" y="18"/>
                    <a:pt x="1781" y="26"/>
                    <a:pt x="1778" y="26"/>
                  </a:cubicBezTo>
                  <a:cubicBezTo>
                    <a:pt x="1778" y="26"/>
                    <a:pt x="1777" y="26"/>
                    <a:pt x="1776" y="25"/>
                  </a:cubicBezTo>
                  <a:lnTo>
                    <a:pt x="1794" y="9"/>
                  </a:lnTo>
                  <a:lnTo>
                    <a:pt x="1794" y="9"/>
                  </a:lnTo>
                  <a:cubicBezTo>
                    <a:pt x="1789" y="12"/>
                    <a:pt x="1787" y="13"/>
                    <a:pt x="1785" y="13"/>
                  </a:cubicBezTo>
                  <a:cubicBezTo>
                    <a:pt x="1782" y="13"/>
                    <a:pt x="1786" y="7"/>
                    <a:pt x="1788" y="2"/>
                  </a:cubicBezTo>
                  <a:lnTo>
                    <a:pt x="1788" y="2"/>
                  </a:lnTo>
                  <a:cubicBezTo>
                    <a:pt x="1782" y="6"/>
                    <a:pt x="1776" y="9"/>
                    <a:pt x="1770" y="12"/>
                  </a:cubicBezTo>
                  <a:cubicBezTo>
                    <a:pt x="1770" y="13"/>
                    <a:pt x="1771" y="14"/>
                    <a:pt x="1772" y="14"/>
                  </a:cubicBezTo>
                  <a:cubicBezTo>
                    <a:pt x="1773" y="14"/>
                    <a:pt x="1776" y="12"/>
                    <a:pt x="1778" y="12"/>
                  </a:cubicBezTo>
                  <a:lnTo>
                    <a:pt x="1778" y="12"/>
                  </a:lnTo>
                  <a:cubicBezTo>
                    <a:pt x="1773" y="19"/>
                    <a:pt x="1769" y="34"/>
                    <a:pt x="1759" y="38"/>
                  </a:cubicBezTo>
                  <a:cubicBezTo>
                    <a:pt x="1755" y="41"/>
                    <a:pt x="1753" y="42"/>
                    <a:pt x="1751" y="42"/>
                  </a:cubicBezTo>
                  <a:cubicBezTo>
                    <a:pt x="1748" y="42"/>
                    <a:pt x="1747" y="39"/>
                    <a:pt x="1744" y="39"/>
                  </a:cubicBezTo>
                  <a:cubicBezTo>
                    <a:pt x="1742" y="39"/>
                    <a:pt x="1740" y="40"/>
                    <a:pt x="1735" y="44"/>
                  </a:cubicBezTo>
                  <a:cubicBezTo>
                    <a:pt x="1655" y="112"/>
                    <a:pt x="1577" y="178"/>
                    <a:pt x="1502" y="254"/>
                  </a:cubicBezTo>
                  <a:cubicBezTo>
                    <a:pt x="1499" y="252"/>
                    <a:pt x="1501" y="251"/>
                    <a:pt x="1502" y="248"/>
                  </a:cubicBezTo>
                  <a:lnTo>
                    <a:pt x="1502" y="248"/>
                  </a:lnTo>
                  <a:cubicBezTo>
                    <a:pt x="1482" y="273"/>
                    <a:pt x="1460" y="292"/>
                    <a:pt x="1443" y="315"/>
                  </a:cubicBezTo>
                  <a:cubicBezTo>
                    <a:pt x="1438" y="316"/>
                    <a:pt x="1435" y="317"/>
                    <a:pt x="1432" y="317"/>
                  </a:cubicBezTo>
                  <a:cubicBezTo>
                    <a:pt x="1430" y="317"/>
                    <a:pt x="1428" y="316"/>
                    <a:pt x="1427" y="316"/>
                  </a:cubicBezTo>
                  <a:lnTo>
                    <a:pt x="1427" y="316"/>
                  </a:lnTo>
                  <a:cubicBezTo>
                    <a:pt x="1430" y="316"/>
                    <a:pt x="1403" y="345"/>
                    <a:pt x="1374" y="375"/>
                  </a:cubicBezTo>
                  <a:cubicBezTo>
                    <a:pt x="1360" y="389"/>
                    <a:pt x="1345" y="404"/>
                    <a:pt x="1333" y="415"/>
                  </a:cubicBezTo>
                  <a:cubicBezTo>
                    <a:pt x="1323" y="427"/>
                    <a:pt x="1314" y="434"/>
                    <a:pt x="1314" y="434"/>
                  </a:cubicBezTo>
                  <a:lnTo>
                    <a:pt x="1322" y="444"/>
                  </a:lnTo>
                  <a:cubicBezTo>
                    <a:pt x="1314" y="453"/>
                    <a:pt x="1309" y="455"/>
                    <a:pt x="1306" y="455"/>
                  </a:cubicBezTo>
                  <a:cubicBezTo>
                    <a:pt x="1303" y="455"/>
                    <a:pt x="1302" y="454"/>
                    <a:pt x="1299" y="454"/>
                  </a:cubicBezTo>
                  <a:cubicBezTo>
                    <a:pt x="1296" y="454"/>
                    <a:pt x="1293" y="456"/>
                    <a:pt x="1287" y="463"/>
                  </a:cubicBezTo>
                  <a:cubicBezTo>
                    <a:pt x="1291" y="485"/>
                    <a:pt x="1252" y="497"/>
                    <a:pt x="1252" y="510"/>
                  </a:cubicBezTo>
                  <a:cubicBezTo>
                    <a:pt x="1251" y="510"/>
                    <a:pt x="1244" y="516"/>
                    <a:pt x="1239" y="516"/>
                  </a:cubicBezTo>
                  <a:cubicBezTo>
                    <a:pt x="1238" y="516"/>
                    <a:pt x="1237" y="515"/>
                    <a:pt x="1236" y="514"/>
                  </a:cubicBezTo>
                  <a:lnTo>
                    <a:pt x="1236" y="514"/>
                  </a:lnTo>
                  <a:cubicBezTo>
                    <a:pt x="1240" y="525"/>
                    <a:pt x="1227" y="526"/>
                    <a:pt x="1223" y="535"/>
                  </a:cubicBezTo>
                  <a:cubicBezTo>
                    <a:pt x="1223" y="536"/>
                    <a:pt x="1223" y="537"/>
                    <a:pt x="1224" y="537"/>
                  </a:cubicBezTo>
                  <a:cubicBezTo>
                    <a:pt x="1226" y="537"/>
                    <a:pt x="1229" y="535"/>
                    <a:pt x="1231" y="535"/>
                  </a:cubicBezTo>
                  <a:lnTo>
                    <a:pt x="1231" y="535"/>
                  </a:lnTo>
                  <a:lnTo>
                    <a:pt x="1218" y="552"/>
                  </a:lnTo>
                  <a:cubicBezTo>
                    <a:pt x="1216" y="554"/>
                    <a:pt x="1214" y="554"/>
                    <a:pt x="1212" y="554"/>
                  </a:cubicBezTo>
                  <a:cubicBezTo>
                    <a:pt x="1209" y="554"/>
                    <a:pt x="1207" y="551"/>
                    <a:pt x="1211" y="546"/>
                  </a:cubicBezTo>
                  <a:lnTo>
                    <a:pt x="1211" y="546"/>
                  </a:lnTo>
                  <a:cubicBezTo>
                    <a:pt x="1173" y="580"/>
                    <a:pt x="1003" y="742"/>
                    <a:pt x="955" y="797"/>
                  </a:cubicBezTo>
                  <a:cubicBezTo>
                    <a:pt x="888" y="730"/>
                    <a:pt x="815" y="653"/>
                    <a:pt x="792" y="625"/>
                  </a:cubicBezTo>
                  <a:cubicBezTo>
                    <a:pt x="761" y="611"/>
                    <a:pt x="738" y="576"/>
                    <a:pt x="710" y="558"/>
                  </a:cubicBezTo>
                  <a:lnTo>
                    <a:pt x="714" y="558"/>
                  </a:lnTo>
                  <a:cubicBezTo>
                    <a:pt x="685" y="536"/>
                    <a:pt x="556" y="391"/>
                    <a:pt x="523" y="364"/>
                  </a:cubicBezTo>
                  <a:lnTo>
                    <a:pt x="523" y="364"/>
                  </a:lnTo>
                  <a:lnTo>
                    <a:pt x="526" y="370"/>
                  </a:lnTo>
                  <a:cubicBezTo>
                    <a:pt x="497" y="350"/>
                    <a:pt x="509" y="344"/>
                    <a:pt x="493" y="322"/>
                  </a:cubicBezTo>
                  <a:cubicBezTo>
                    <a:pt x="491" y="325"/>
                    <a:pt x="488" y="326"/>
                    <a:pt x="484" y="326"/>
                  </a:cubicBezTo>
                  <a:cubicBezTo>
                    <a:pt x="473" y="326"/>
                    <a:pt x="457" y="316"/>
                    <a:pt x="451" y="310"/>
                  </a:cubicBezTo>
                  <a:lnTo>
                    <a:pt x="454" y="309"/>
                  </a:lnTo>
                  <a:cubicBezTo>
                    <a:pt x="439" y="297"/>
                    <a:pt x="404" y="278"/>
                    <a:pt x="384" y="258"/>
                  </a:cubicBezTo>
                  <a:lnTo>
                    <a:pt x="389" y="254"/>
                  </a:lnTo>
                  <a:cubicBezTo>
                    <a:pt x="366" y="242"/>
                    <a:pt x="338" y="209"/>
                    <a:pt x="325" y="197"/>
                  </a:cubicBezTo>
                  <a:cubicBezTo>
                    <a:pt x="301" y="166"/>
                    <a:pt x="267" y="114"/>
                    <a:pt x="225" y="83"/>
                  </a:cubicBezTo>
                  <a:lnTo>
                    <a:pt x="216" y="45"/>
                  </a:lnTo>
                  <a:lnTo>
                    <a:pt x="210" y="42"/>
                  </a:lnTo>
                  <a:cubicBezTo>
                    <a:pt x="210" y="42"/>
                    <a:pt x="156" y="74"/>
                    <a:pt x="105" y="118"/>
                  </a:cubicBezTo>
                  <a:cubicBezTo>
                    <a:pt x="53" y="162"/>
                    <a:pt x="2" y="216"/>
                    <a:pt x="6" y="258"/>
                  </a:cubicBezTo>
                  <a:lnTo>
                    <a:pt x="1" y="262"/>
                  </a:lnTo>
                  <a:lnTo>
                    <a:pt x="11" y="271"/>
                  </a:lnTo>
                  <a:cubicBezTo>
                    <a:pt x="21" y="286"/>
                    <a:pt x="31" y="286"/>
                    <a:pt x="25" y="290"/>
                  </a:cubicBezTo>
                  <a:lnTo>
                    <a:pt x="11" y="273"/>
                  </a:lnTo>
                  <a:lnTo>
                    <a:pt x="11" y="273"/>
                  </a:lnTo>
                  <a:cubicBezTo>
                    <a:pt x="16" y="280"/>
                    <a:pt x="15" y="282"/>
                    <a:pt x="13" y="282"/>
                  </a:cubicBezTo>
                  <a:cubicBezTo>
                    <a:pt x="10" y="282"/>
                    <a:pt x="6" y="280"/>
                    <a:pt x="2" y="278"/>
                  </a:cubicBezTo>
                  <a:lnTo>
                    <a:pt x="2" y="278"/>
                  </a:lnTo>
                  <a:cubicBezTo>
                    <a:pt x="6" y="284"/>
                    <a:pt x="11" y="290"/>
                    <a:pt x="14" y="296"/>
                  </a:cubicBezTo>
                  <a:cubicBezTo>
                    <a:pt x="18" y="296"/>
                    <a:pt x="14" y="292"/>
                    <a:pt x="14" y="289"/>
                  </a:cubicBezTo>
                  <a:lnTo>
                    <a:pt x="14" y="289"/>
                  </a:lnTo>
                  <a:cubicBezTo>
                    <a:pt x="21" y="293"/>
                    <a:pt x="34" y="297"/>
                    <a:pt x="40" y="308"/>
                  </a:cubicBezTo>
                  <a:cubicBezTo>
                    <a:pt x="52" y="321"/>
                    <a:pt x="33" y="316"/>
                    <a:pt x="46" y="331"/>
                  </a:cubicBezTo>
                  <a:cubicBezTo>
                    <a:pt x="114" y="411"/>
                    <a:pt x="180" y="490"/>
                    <a:pt x="254" y="564"/>
                  </a:cubicBezTo>
                  <a:cubicBezTo>
                    <a:pt x="254" y="565"/>
                    <a:pt x="254" y="566"/>
                    <a:pt x="253" y="566"/>
                  </a:cubicBezTo>
                  <a:cubicBezTo>
                    <a:pt x="253" y="566"/>
                    <a:pt x="251" y="565"/>
                    <a:pt x="250" y="564"/>
                  </a:cubicBezTo>
                  <a:lnTo>
                    <a:pt x="250" y="564"/>
                  </a:lnTo>
                  <a:cubicBezTo>
                    <a:pt x="274" y="584"/>
                    <a:pt x="293" y="606"/>
                    <a:pt x="315" y="624"/>
                  </a:cubicBezTo>
                  <a:cubicBezTo>
                    <a:pt x="320" y="632"/>
                    <a:pt x="318" y="637"/>
                    <a:pt x="317" y="640"/>
                  </a:cubicBezTo>
                  <a:cubicBezTo>
                    <a:pt x="317" y="640"/>
                    <a:pt x="317" y="639"/>
                    <a:pt x="317" y="639"/>
                  </a:cubicBezTo>
                  <a:cubicBezTo>
                    <a:pt x="321" y="639"/>
                    <a:pt x="349" y="664"/>
                    <a:pt x="376" y="692"/>
                  </a:cubicBezTo>
                  <a:cubicBezTo>
                    <a:pt x="391" y="707"/>
                    <a:pt x="406" y="721"/>
                    <a:pt x="417" y="733"/>
                  </a:cubicBezTo>
                  <a:cubicBezTo>
                    <a:pt x="429" y="743"/>
                    <a:pt x="436" y="752"/>
                    <a:pt x="436" y="752"/>
                  </a:cubicBezTo>
                  <a:lnTo>
                    <a:pt x="446" y="745"/>
                  </a:lnTo>
                  <a:lnTo>
                    <a:pt x="446" y="745"/>
                  </a:lnTo>
                  <a:cubicBezTo>
                    <a:pt x="468" y="766"/>
                    <a:pt x="442" y="762"/>
                    <a:pt x="465" y="780"/>
                  </a:cubicBezTo>
                  <a:cubicBezTo>
                    <a:pt x="466" y="779"/>
                    <a:pt x="467" y="779"/>
                    <a:pt x="468" y="779"/>
                  </a:cubicBezTo>
                  <a:cubicBezTo>
                    <a:pt x="487" y="779"/>
                    <a:pt x="499" y="815"/>
                    <a:pt x="512" y="816"/>
                  </a:cubicBezTo>
                  <a:cubicBezTo>
                    <a:pt x="510" y="816"/>
                    <a:pt x="521" y="826"/>
                    <a:pt x="516" y="831"/>
                  </a:cubicBezTo>
                  <a:cubicBezTo>
                    <a:pt x="518" y="830"/>
                    <a:pt x="519" y="830"/>
                    <a:pt x="520" y="830"/>
                  </a:cubicBezTo>
                  <a:cubicBezTo>
                    <a:pt x="527" y="830"/>
                    <a:pt x="529" y="840"/>
                    <a:pt x="537" y="844"/>
                  </a:cubicBezTo>
                  <a:cubicBezTo>
                    <a:pt x="541" y="844"/>
                    <a:pt x="537" y="839"/>
                    <a:pt x="537" y="836"/>
                  </a:cubicBezTo>
                  <a:lnTo>
                    <a:pt x="537" y="836"/>
                  </a:lnTo>
                  <a:lnTo>
                    <a:pt x="554" y="848"/>
                  </a:lnTo>
                  <a:cubicBezTo>
                    <a:pt x="556" y="853"/>
                    <a:pt x="556" y="858"/>
                    <a:pt x="553" y="858"/>
                  </a:cubicBezTo>
                  <a:cubicBezTo>
                    <a:pt x="552" y="858"/>
                    <a:pt x="550" y="857"/>
                    <a:pt x="548" y="855"/>
                  </a:cubicBezTo>
                  <a:lnTo>
                    <a:pt x="548" y="855"/>
                  </a:lnTo>
                  <a:cubicBezTo>
                    <a:pt x="573" y="884"/>
                    <a:pt x="668" y="985"/>
                    <a:pt x="739" y="1055"/>
                  </a:cubicBezTo>
                  <a:cubicBezTo>
                    <a:pt x="735" y="1059"/>
                    <a:pt x="730" y="1065"/>
                    <a:pt x="729" y="1072"/>
                  </a:cubicBezTo>
                  <a:lnTo>
                    <a:pt x="739" y="1068"/>
                  </a:lnTo>
                  <a:lnTo>
                    <a:pt x="739" y="1068"/>
                  </a:lnTo>
                  <a:cubicBezTo>
                    <a:pt x="729" y="1080"/>
                    <a:pt x="721" y="1090"/>
                    <a:pt x="710" y="1090"/>
                  </a:cubicBezTo>
                  <a:cubicBezTo>
                    <a:pt x="708" y="1090"/>
                    <a:pt x="707" y="1090"/>
                    <a:pt x="706" y="1090"/>
                  </a:cubicBezTo>
                  <a:lnTo>
                    <a:pt x="716" y="1074"/>
                  </a:lnTo>
                  <a:lnTo>
                    <a:pt x="716" y="1074"/>
                  </a:lnTo>
                  <a:cubicBezTo>
                    <a:pt x="695" y="1096"/>
                    <a:pt x="685" y="1109"/>
                    <a:pt x="674" y="1131"/>
                  </a:cubicBezTo>
                  <a:lnTo>
                    <a:pt x="679" y="1125"/>
                  </a:lnTo>
                  <a:lnTo>
                    <a:pt x="679" y="1125"/>
                  </a:lnTo>
                  <a:cubicBezTo>
                    <a:pt x="666" y="1154"/>
                    <a:pt x="566" y="1278"/>
                    <a:pt x="558" y="1308"/>
                  </a:cubicBezTo>
                  <a:lnTo>
                    <a:pt x="573" y="1304"/>
                  </a:lnTo>
                  <a:lnTo>
                    <a:pt x="563" y="1327"/>
                  </a:lnTo>
                  <a:lnTo>
                    <a:pt x="563" y="1327"/>
                  </a:lnTo>
                  <a:cubicBezTo>
                    <a:pt x="563" y="1324"/>
                    <a:pt x="552" y="1303"/>
                    <a:pt x="552" y="1300"/>
                  </a:cubicBezTo>
                  <a:lnTo>
                    <a:pt x="552" y="1300"/>
                  </a:lnTo>
                  <a:cubicBezTo>
                    <a:pt x="516" y="1339"/>
                    <a:pt x="343" y="1541"/>
                    <a:pt x="308" y="1572"/>
                  </a:cubicBezTo>
                  <a:cubicBezTo>
                    <a:pt x="304" y="1575"/>
                    <a:pt x="301" y="1576"/>
                    <a:pt x="299" y="1576"/>
                  </a:cubicBezTo>
                  <a:cubicBezTo>
                    <a:pt x="292" y="1576"/>
                    <a:pt x="294" y="1566"/>
                    <a:pt x="293" y="1565"/>
                  </a:cubicBezTo>
                  <a:lnTo>
                    <a:pt x="293" y="1565"/>
                  </a:lnTo>
                  <a:cubicBezTo>
                    <a:pt x="280" y="1584"/>
                    <a:pt x="293" y="1578"/>
                    <a:pt x="280" y="1592"/>
                  </a:cubicBezTo>
                  <a:cubicBezTo>
                    <a:pt x="280" y="1593"/>
                    <a:pt x="279" y="1593"/>
                    <a:pt x="279" y="1593"/>
                  </a:cubicBezTo>
                  <a:cubicBezTo>
                    <a:pt x="276" y="1593"/>
                    <a:pt x="276" y="1586"/>
                    <a:pt x="277" y="1584"/>
                  </a:cubicBezTo>
                  <a:lnTo>
                    <a:pt x="277" y="1584"/>
                  </a:lnTo>
                  <a:cubicBezTo>
                    <a:pt x="271" y="1591"/>
                    <a:pt x="264" y="1595"/>
                    <a:pt x="267" y="1598"/>
                  </a:cubicBezTo>
                  <a:cubicBezTo>
                    <a:pt x="269" y="1597"/>
                    <a:pt x="271" y="1596"/>
                    <a:pt x="273" y="1596"/>
                  </a:cubicBezTo>
                  <a:cubicBezTo>
                    <a:pt x="279" y="1596"/>
                    <a:pt x="284" y="1603"/>
                    <a:pt x="290" y="1604"/>
                  </a:cubicBezTo>
                  <a:lnTo>
                    <a:pt x="273" y="1623"/>
                  </a:lnTo>
                  <a:lnTo>
                    <a:pt x="269" y="1617"/>
                  </a:lnTo>
                  <a:lnTo>
                    <a:pt x="269" y="1617"/>
                  </a:lnTo>
                  <a:cubicBezTo>
                    <a:pt x="264" y="1621"/>
                    <a:pt x="273" y="1640"/>
                    <a:pt x="253" y="1656"/>
                  </a:cubicBezTo>
                  <a:cubicBezTo>
                    <a:pt x="223" y="1687"/>
                    <a:pt x="194" y="1723"/>
                    <a:pt x="165" y="1754"/>
                  </a:cubicBezTo>
                  <a:cubicBezTo>
                    <a:pt x="162" y="1751"/>
                    <a:pt x="167" y="1742"/>
                    <a:pt x="170" y="1734"/>
                  </a:cubicBezTo>
                  <a:lnTo>
                    <a:pt x="170" y="1734"/>
                  </a:lnTo>
                  <a:cubicBezTo>
                    <a:pt x="167" y="1738"/>
                    <a:pt x="161" y="1745"/>
                    <a:pt x="155" y="1747"/>
                  </a:cubicBezTo>
                  <a:cubicBezTo>
                    <a:pt x="156" y="1747"/>
                    <a:pt x="157" y="1746"/>
                    <a:pt x="157" y="1746"/>
                  </a:cubicBezTo>
                  <a:lnTo>
                    <a:pt x="157" y="1746"/>
                  </a:lnTo>
                  <a:cubicBezTo>
                    <a:pt x="165" y="1746"/>
                    <a:pt x="151" y="1760"/>
                    <a:pt x="154" y="1760"/>
                  </a:cubicBezTo>
                  <a:cubicBezTo>
                    <a:pt x="154" y="1760"/>
                    <a:pt x="154" y="1760"/>
                    <a:pt x="155" y="1760"/>
                  </a:cubicBezTo>
                  <a:lnTo>
                    <a:pt x="155" y="1760"/>
                  </a:lnTo>
                  <a:cubicBezTo>
                    <a:pt x="148" y="1795"/>
                    <a:pt x="110" y="1815"/>
                    <a:pt x="100" y="1843"/>
                  </a:cubicBezTo>
                  <a:cubicBezTo>
                    <a:pt x="110" y="1855"/>
                    <a:pt x="264" y="2063"/>
                    <a:pt x="277" y="2076"/>
                  </a:cubicBezTo>
                  <a:cubicBezTo>
                    <a:pt x="271" y="2082"/>
                    <a:pt x="266" y="2088"/>
                    <a:pt x="263" y="2089"/>
                  </a:cubicBezTo>
                  <a:cubicBezTo>
                    <a:pt x="263" y="2089"/>
                    <a:pt x="263" y="2089"/>
                    <a:pt x="264" y="2089"/>
                  </a:cubicBezTo>
                  <a:cubicBezTo>
                    <a:pt x="270" y="2089"/>
                    <a:pt x="280" y="2078"/>
                    <a:pt x="285" y="2070"/>
                  </a:cubicBezTo>
                  <a:lnTo>
                    <a:pt x="277" y="2063"/>
                  </a:lnTo>
                  <a:cubicBezTo>
                    <a:pt x="282" y="2056"/>
                    <a:pt x="284" y="2054"/>
                    <a:pt x="286" y="2054"/>
                  </a:cubicBezTo>
                  <a:cubicBezTo>
                    <a:pt x="287" y="2054"/>
                    <a:pt x="288" y="2055"/>
                    <a:pt x="289" y="2055"/>
                  </a:cubicBezTo>
                  <a:cubicBezTo>
                    <a:pt x="291" y="2055"/>
                    <a:pt x="293" y="2054"/>
                    <a:pt x="298" y="2048"/>
                  </a:cubicBezTo>
                  <a:lnTo>
                    <a:pt x="298" y="2048"/>
                  </a:lnTo>
                  <a:cubicBezTo>
                    <a:pt x="305" y="2053"/>
                    <a:pt x="295" y="2067"/>
                    <a:pt x="285" y="2080"/>
                  </a:cubicBezTo>
                  <a:cubicBezTo>
                    <a:pt x="295" y="2070"/>
                    <a:pt x="308" y="2063"/>
                    <a:pt x="305" y="2053"/>
                  </a:cubicBezTo>
                  <a:cubicBezTo>
                    <a:pt x="308" y="2051"/>
                    <a:pt x="310" y="2050"/>
                    <a:pt x="311" y="2050"/>
                  </a:cubicBezTo>
                  <a:cubicBezTo>
                    <a:pt x="314" y="2050"/>
                    <a:pt x="315" y="2053"/>
                    <a:pt x="318" y="2053"/>
                  </a:cubicBezTo>
                  <a:cubicBezTo>
                    <a:pt x="320" y="2053"/>
                    <a:pt x="322" y="2052"/>
                    <a:pt x="325" y="2050"/>
                  </a:cubicBezTo>
                  <a:cubicBezTo>
                    <a:pt x="331" y="2040"/>
                    <a:pt x="336" y="2022"/>
                    <a:pt x="347" y="2016"/>
                  </a:cubicBezTo>
                  <a:lnTo>
                    <a:pt x="349" y="2016"/>
                  </a:lnTo>
                  <a:cubicBezTo>
                    <a:pt x="376" y="1997"/>
                    <a:pt x="372" y="1971"/>
                    <a:pt x="398" y="1955"/>
                  </a:cubicBezTo>
                  <a:lnTo>
                    <a:pt x="398" y="1958"/>
                  </a:lnTo>
                  <a:cubicBezTo>
                    <a:pt x="408" y="1954"/>
                    <a:pt x="417" y="1935"/>
                    <a:pt x="433" y="1923"/>
                  </a:cubicBezTo>
                  <a:lnTo>
                    <a:pt x="433" y="1923"/>
                  </a:lnTo>
                  <a:cubicBezTo>
                    <a:pt x="432" y="1924"/>
                    <a:pt x="430" y="1925"/>
                    <a:pt x="428" y="1925"/>
                  </a:cubicBezTo>
                  <a:cubicBezTo>
                    <a:pt x="425" y="1925"/>
                    <a:pt x="424" y="1923"/>
                    <a:pt x="429" y="1917"/>
                  </a:cubicBezTo>
                  <a:cubicBezTo>
                    <a:pt x="446" y="1904"/>
                    <a:pt x="452" y="1889"/>
                    <a:pt x="468" y="1881"/>
                  </a:cubicBezTo>
                  <a:lnTo>
                    <a:pt x="473" y="1865"/>
                  </a:lnTo>
                  <a:cubicBezTo>
                    <a:pt x="523" y="1808"/>
                    <a:pt x="716" y="1578"/>
                    <a:pt x="767" y="1521"/>
                  </a:cubicBezTo>
                  <a:lnTo>
                    <a:pt x="767" y="1521"/>
                  </a:lnTo>
                  <a:lnTo>
                    <a:pt x="765" y="1524"/>
                  </a:lnTo>
                  <a:cubicBezTo>
                    <a:pt x="819" y="1463"/>
                    <a:pt x="915" y="1358"/>
                    <a:pt x="993" y="1268"/>
                  </a:cubicBezTo>
                  <a:cubicBezTo>
                    <a:pt x="998" y="1272"/>
                    <a:pt x="1004" y="1277"/>
                    <a:pt x="1009" y="1277"/>
                  </a:cubicBezTo>
                  <a:cubicBezTo>
                    <a:pt x="1011" y="1277"/>
                    <a:pt x="1012" y="1276"/>
                    <a:pt x="1013" y="1272"/>
                  </a:cubicBezTo>
                  <a:lnTo>
                    <a:pt x="1013" y="1272"/>
                  </a:lnTo>
                  <a:cubicBezTo>
                    <a:pt x="1012" y="1279"/>
                    <a:pt x="1024" y="1292"/>
                    <a:pt x="1019" y="1292"/>
                  </a:cubicBezTo>
                  <a:cubicBezTo>
                    <a:pt x="1018" y="1292"/>
                    <a:pt x="1017" y="1292"/>
                    <a:pt x="1014" y="1291"/>
                  </a:cubicBezTo>
                  <a:lnTo>
                    <a:pt x="1014" y="1291"/>
                  </a:lnTo>
                  <a:cubicBezTo>
                    <a:pt x="1020" y="1298"/>
                    <a:pt x="1025" y="1304"/>
                    <a:pt x="1032" y="1307"/>
                  </a:cubicBezTo>
                  <a:lnTo>
                    <a:pt x="1026" y="1297"/>
                  </a:lnTo>
                  <a:lnTo>
                    <a:pt x="1026" y="1297"/>
                  </a:lnTo>
                  <a:cubicBezTo>
                    <a:pt x="1048" y="1316"/>
                    <a:pt x="1054" y="1333"/>
                    <a:pt x="1074" y="1337"/>
                  </a:cubicBezTo>
                  <a:lnTo>
                    <a:pt x="1070" y="1327"/>
                  </a:lnTo>
                  <a:lnTo>
                    <a:pt x="1070" y="1327"/>
                  </a:lnTo>
                  <a:cubicBezTo>
                    <a:pt x="1083" y="1339"/>
                    <a:pt x="1093" y="1348"/>
                    <a:pt x="1090" y="1361"/>
                  </a:cubicBezTo>
                  <a:lnTo>
                    <a:pt x="1076" y="1352"/>
                  </a:lnTo>
                  <a:lnTo>
                    <a:pt x="1076" y="1352"/>
                  </a:lnTo>
                  <a:cubicBezTo>
                    <a:pt x="1096" y="1371"/>
                    <a:pt x="1109" y="1383"/>
                    <a:pt x="1131" y="1394"/>
                  </a:cubicBezTo>
                  <a:lnTo>
                    <a:pt x="1125" y="1387"/>
                  </a:lnTo>
                  <a:lnTo>
                    <a:pt x="1125" y="1387"/>
                  </a:lnTo>
                  <a:cubicBezTo>
                    <a:pt x="1156" y="1400"/>
                    <a:pt x="1278" y="1501"/>
                    <a:pt x="1309" y="1509"/>
                  </a:cubicBezTo>
                  <a:lnTo>
                    <a:pt x="1306" y="1493"/>
                  </a:lnTo>
                  <a:lnTo>
                    <a:pt x="1306" y="1493"/>
                  </a:lnTo>
                  <a:lnTo>
                    <a:pt x="1329" y="1503"/>
                  </a:lnTo>
                  <a:lnTo>
                    <a:pt x="1329" y="1503"/>
                  </a:lnTo>
                  <a:cubicBezTo>
                    <a:pt x="1329" y="1503"/>
                    <a:pt x="1329" y="1503"/>
                    <a:pt x="1329" y="1503"/>
                  </a:cubicBezTo>
                  <a:cubicBezTo>
                    <a:pt x="1324" y="1503"/>
                    <a:pt x="1306" y="1514"/>
                    <a:pt x="1301" y="1514"/>
                  </a:cubicBezTo>
                  <a:cubicBezTo>
                    <a:pt x="1301" y="1514"/>
                    <a:pt x="1301" y="1514"/>
                    <a:pt x="1301" y="1514"/>
                  </a:cubicBezTo>
                  <a:lnTo>
                    <a:pt x="1301" y="1514"/>
                  </a:lnTo>
                  <a:cubicBezTo>
                    <a:pt x="1342" y="1551"/>
                    <a:pt x="1542" y="1724"/>
                    <a:pt x="1574" y="1760"/>
                  </a:cubicBezTo>
                  <a:cubicBezTo>
                    <a:pt x="1581" y="1772"/>
                    <a:pt x="1574" y="1773"/>
                    <a:pt x="1569" y="1773"/>
                  </a:cubicBezTo>
                  <a:cubicBezTo>
                    <a:pt x="1567" y="1773"/>
                    <a:pt x="1565" y="1773"/>
                    <a:pt x="1565" y="1773"/>
                  </a:cubicBezTo>
                  <a:lnTo>
                    <a:pt x="1565" y="1773"/>
                  </a:lnTo>
                  <a:cubicBezTo>
                    <a:pt x="1575" y="1780"/>
                    <a:pt x="1579" y="1780"/>
                    <a:pt x="1582" y="1780"/>
                  </a:cubicBezTo>
                  <a:cubicBezTo>
                    <a:pt x="1585" y="1780"/>
                    <a:pt x="1587" y="1780"/>
                    <a:pt x="1594" y="1786"/>
                  </a:cubicBezTo>
                  <a:cubicBezTo>
                    <a:pt x="1596" y="1790"/>
                    <a:pt x="1593" y="1791"/>
                    <a:pt x="1590" y="1791"/>
                  </a:cubicBezTo>
                  <a:cubicBezTo>
                    <a:pt x="1588" y="1791"/>
                    <a:pt x="1586" y="1790"/>
                    <a:pt x="1585" y="1790"/>
                  </a:cubicBezTo>
                  <a:lnTo>
                    <a:pt x="1585" y="1790"/>
                  </a:lnTo>
                  <a:cubicBezTo>
                    <a:pt x="1592" y="1794"/>
                    <a:pt x="1595" y="1801"/>
                    <a:pt x="1599" y="1801"/>
                  </a:cubicBezTo>
                  <a:cubicBezTo>
                    <a:pt x="1599" y="1801"/>
                    <a:pt x="1600" y="1801"/>
                    <a:pt x="1600" y="1801"/>
                  </a:cubicBezTo>
                  <a:cubicBezTo>
                    <a:pt x="1593" y="1790"/>
                    <a:pt x="1604" y="1785"/>
                    <a:pt x="1606" y="1776"/>
                  </a:cubicBezTo>
                  <a:lnTo>
                    <a:pt x="1625" y="1795"/>
                  </a:lnTo>
                  <a:lnTo>
                    <a:pt x="1619" y="1799"/>
                  </a:lnTo>
                  <a:cubicBezTo>
                    <a:pt x="1620" y="1800"/>
                    <a:pt x="1621" y="1800"/>
                    <a:pt x="1623" y="1800"/>
                  </a:cubicBezTo>
                  <a:cubicBezTo>
                    <a:pt x="1625" y="1800"/>
                    <a:pt x="1627" y="1800"/>
                    <a:pt x="1629" y="1800"/>
                  </a:cubicBezTo>
                  <a:cubicBezTo>
                    <a:pt x="1637" y="1800"/>
                    <a:pt x="1648" y="1801"/>
                    <a:pt x="1658" y="1814"/>
                  </a:cubicBezTo>
                  <a:cubicBezTo>
                    <a:pt x="1687" y="1844"/>
                    <a:pt x="1724" y="1872"/>
                    <a:pt x="1754" y="1901"/>
                  </a:cubicBezTo>
                  <a:cubicBezTo>
                    <a:pt x="1754" y="1902"/>
                    <a:pt x="1753" y="1902"/>
                    <a:pt x="1751" y="1902"/>
                  </a:cubicBezTo>
                  <a:cubicBezTo>
                    <a:pt x="1747" y="1902"/>
                    <a:pt x="1741" y="1899"/>
                    <a:pt x="1735" y="1897"/>
                  </a:cubicBezTo>
                  <a:lnTo>
                    <a:pt x="1735" y="1897"/>
                  </a:lnTo>
                  <a:cubicBezTo>
                    <a:pt x="1740" y="1900"/>
                    <a:pt x="1747" y="1906"/>
                    <a:pt x="1749" y="1911"/>
                  </a:cubicBezTo>
                  <a:cubicBezTo>
                    <a:pt x="1748" y="1908"/>
                    <a:pt x="1748" y="1907"/>
                    <a:pt x="1750" y="1907"/>
                  </a:cubicBezTo>
                  <a:cubicBezTo>
                    <a:pt x="1753" y="1907"/>
                    <a:pt x="1760" y="1913"/>
                    <a:pt x="1762" y="1913"/>
                  </a:cubicBezTo>
                  <a:cubicBezTo>
                    <a:pt x="1762" y="1913"/>
                    <a:pt x="1762" y="1913"/>
                    <a:pt x="1762" y="1911"/>
                  </a:cubicBezTo>
                  <a:lnTo>
                    <a:pt x="1762" y="1911"/>
                  </a:lnTo>
                  <a:cubicBezTo>
                    <a:pt x="1795" y="1919"/>
                    <a:pt x="1816" y="1957"/>
                    <a:pt x="1845" y="1967"/>
                  </a:cubicBezTo>
                  <a:cubicBezTo>
                    <a:pt x="1856" y="1957"/>
                    <a:pt x="2065" y="1804"/>
                    <a:pt x="2076" y="1789"/>
                  </a:cubicBezTo>
                  <a:cubicBezTo>
                    <a:pt x="2082" y="1795"/>
                    <a:pt x="2089" y="1801"/>
                    <a:pt x="2089" y="1804"/>
                  </a:cubicBezTo>
                  <a:cubicBezTo>
                    <a:pt x="2091" y="1798"/>
                    <a:pt x="2079" y="1786"/>
                    <a:pt x="2072" y="1782"/>
                  </a:cubicBezTo>
                  <a:lnTo>
                    <a:pt x="2065" y="1789"/>
                  </a:lnTo>
                  <a:cubicBezTo>
                    <a:pt x="2046" y="1777"/>
                    <a:pt x="2065" y="1780"/>
                    <a:pt x="2049" y="1769"/>
                  </a:cubicBezTo>
                  <a:cubicBezTo>
                    <a:pt x="2050" y="1767"/>
                    <a:pt x="2051" y="1766"/>
                    <a:pt x="2053" y="1766"/>
                  </a:cubicBezTo>
                  <a:cubicBezTo>
                    <a:pt x="2060" y="1766"/>
                    <a:pt x="2072" y="1774"/>
                    <a:pt x="2081" y="1782"/>
                  </a:cubicBezTo>
                  <a:cubicBezTo>
                    <a:pt x="2071" y="1772"/>
                    <a:pt x="2065" y="1761"/>
                    <a:pt x="2056" y="1761"/>
                  </a:cubicBezTo>
                  <a:cubicBezTo>
                    <a:pt x="2055" y="1761"/>
                    <a:pt x="2054" y="1761"/>
                    <a:pt x="2053" y="1761"/>
                  </a:cubicBezTo>
                  <a:cubicBezTo>
                    <a:pt x="2046" y="1750"/>
                    <a:pt x="2062" y="1754"/>
                    <a:pt x="2052" y="1741"/>
                  </a:cubicBezTo>
                  <a:cubicBezTo>
                    <a:pt x="2041" y="1735"/>
                    <a:pt x="2024" y="1731"/>
                    <a:pt x="2017" y="1719"/>
                  </a:cubicBezTo>
                  <a:lnTo>
                    <a:pt x="2018" y="1718"/>
                  </a:lnTo>
                  <a:cubicBezTo>
                    <a:pt x="1999" y="1690"/>
                    <a:pt x="1973" y="1694"/>
                    <a:pt x="1955" y="1668"/>
                  </a:cubicBezTo>
                  <a:lnTo>
                    <a:pt x="1960" y="1668"/>
                  </a:lnTo>
                  <a:cubicBezTo>
                    <a:pt x="1955" y="1658"/>
                    <a:pt x="1935" y="1649"/>
                    <a:pt x="1925" y="1633"/>
                  </a:cubicBezTo>
                  <a:lnTo>
                    <a:pt x="1925" y="1633"/>
                  </a:lnTo>
                  <a:cubicBezTo>
                    <a:pt x="1927" y="1636"/>
                    <a:pt x="1927" y="1641"/>
                    <a:pt x="1924" y="1641"/>
                  </a:cubicBezTo>
                  <a:cubicBezTo>
                    <a:pt x="1922" y="1641"/>
                    <a:pt x="1920" y="1640"/>
                    <a:pt x="1918" y="1637"/>
                  </a:cubicBezTo>
                  <a:cubicBezTo>
                    <a:pt x="1904" y="1620"/>
                    <a:pt x="1890" y="1614"/>
                    <a:pt x="1883" y="1598"/>
                  </a:cubicBezTo>
                  <a:lnTo>
                    <a:pt x="1865" y="1594"/>
                  </a:lnTo>
                  <a:cubicBezTo>
                    <a:pt x="1810" y="1543"/>
                    <a:pt x="1580" y="1351"/>
                    <a:pt x="1523" y="1300"/>
                  </a:cubicBezTo>
                  <a:lnTo>
                    <a:pt x="1523" y="1300"/>
                  </a:lnTo>
                  <a:lnTo>
                    <a:pt x="1526" y="1301"/>
                  </a:lnTo>
                  <a:cubicBezTo>
                    <a:pt x="1447" y="1234"/>
                    <a:pt x="1303" y="1100"/>
                    <a:pt x="1205" y="1018"/>
                  </a:cubicBezTo>
                  <a:cubicBezTo>
                    <a:pt x="1278" y="941"/>
                    <a:pt x="1403" y="822"/>
                    <a:pt x="1441" y="791"/>
                  </a:cubicBezTo>
                  <a:cubicBezTo>
                    <a:pt x="1456" y="759"/>
                    <a:pt x="1491" y="736"/>
                    <a:pt x="1508" y="708"/>
                  </a:cubicBezTo>
                  <a:lnTo>
                    <a:pt x="1508" y="713"/>
                  </a:lnTo>
                  <a:cubicBezTo>
                    <a:pt x="1529" y="685"/>
                    <a:pt x="1676" y="554"/>
                    <a:pt x="1700" y="523"/>
                  </a:cubicBezTo>
                  <a:lnTo>
                    <a:pt x="1700" y="523"/>
                  </a:lnTo>
                  <a:lnTo>
                    <a:pt x="1696" y="525"/>
                  </a:lnTo>
                  <a:cubicBezTo>
                    <a:pt x="1717" y="495"/>
                    <a:pt x="1721" y="509"/>
                    <a:pt x="1744" y="491"/>
                  </a:cubicBezTo>
                  <a:cubicBezTo>
                    <a:pt x="1733" y="485"/>
                    <a:pt x="1749" y="459"/>
                    <a:pt x="1756" y="450"/>
                  </a:cubicBezTo>
                  <a:lnTo>
                    <a:pt x="1757" y="452"/>
                  </a:lnTo>
                  <a:cubicBezTo>
                    <a:pt x="1767" y="439"/>
                    <a:pt x="1788" y="402"/>
                    <a:pt x="1807" y="382"/>
                  </a:cubicBezTo>
                  <a:lnTo>
                    <a:pt x="1811" y="388"/>
                  </a:lnTo>
                  <a:cubicBezTo>
                    <a:pt x="1823" y="366"/>
                    <a:pt x="1858" y="337"/>
                    <a:pt x="1869" y="324"/>
                  </a:cubicBezTo>
                  <a:cubicBezTo>
                    <a:pt x="1900" y="299"/>
                    <a:pt x="1951" y="267"/>
                    <a:pt x="1983" y="223"/>
                  </a:cubicBezTo>
                  <a:lnTo>
                    <a:pt x="2021" y="214"/>
                  </a:lnTo>
                  <a:lnTo>
                    <a:pt x="2024" y="210"/>
                  </a:lnTo>
                  <a:cubicBezTo>
                    <a:pt x="2024" y="210"/>
                    <a:pt x="1990" y="156"/>
                    <a:pt x="1948" y="104"/>
                  </a:cubicBezTo>
                  <a:cubicBezTo>
                    <a:pt x="1907" y="54"/>
                    <a:pt x="1856" y="6"/>
                    <a:pt x="1815" y="6"/>
                  </a:cubicBezTo>
                  <a:cubicBezTo>
                    <a:pt x="1813" y="6"/>
                    <a:pt x="1810" y="6"/>
                    <a:pt x="1808" y="6"/>
                  </a:cubicBezTo>
                  <a:lnTo>
                    <a:pt x="180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38"/>
            <p:cNvSpPr/>
            <p:nvPr/>
          </p:nvSpPr>
          <p:spPr>
            <a:xfrm>
              <a:off x="5503600" y="893650"/>
              <a:ext cx="750" cy="1325"/>
            </a:xfrm>
            <a:custGeom>
              <a:rect b="b" l="l" r="r" t="t"/>
              <a:pathLst>
                <a:path extrusionOk="0" h="53" w="30">
                  <a:moveTo>
                    <a:pt x="1" y="0"/>
                  </a:moveTo>
                  <a:cubicBezTo>
                    <a:pt x="1" y="18"/>
                    <a:pt x="17" y="37"/>
                    <a:pt x="30" y="53"/>
                  </a:cubicBezTo>
                  <a:cubicBezTo>
                    <a:pt x="27" y="32"/>
                    <a:pt x="18" y="16"/>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38"/>
            <p:cNvSpPr/>
            <p:nvPr/>
          </p:nvSpPr>
          <p:spPr>
            <a:xfrm>
              <a:off x="5504325" y="894950"/>
              <a:ext cx="25" cy="75"/>
            </a:xfrm>
            <a:custGeom>
              <a:rect b="b" l="l" r="r" t="t"/>
              <a:pathLst>
                <a:path extrusionOk="0" h="3" w="1">
                  <a:moveTo>
                    <a:pt x="1" y="2"/>
                  </a:moveTo>
                  <a:lnTo>
                    <a:pt x="1" y="2"/>
                  </a:lnTo>
                  <a:lnTo>
                    <a:pt x="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38"/>
            <p:cNvSpPr/>
            <p:nvPr/>
          </p:nvSpPr>
          <p:spPr>
            <a:xfrm>
              <a:off x="5590700" y="957425"/>
              <a:ext cx="400" cy="300"/>
            </a:xfrm>
            <a:custGeom>
              <a:rect b="b" l="l" r="r" t="t"/>
              <a:pathLst>
                <a:path extrusionOk="0" h="12" w="16">
                  <a:moveTo>
                    <a:pt x="1" y="0"/>
                  </a:moveTo>
                  <a:lnTo>
                    <a:pt x="1" y="0"/>
                  </a:lnTo>
                  <a:cubicBezTo>
                    <a:pt x="5" y="4"/>
                    <a:pt x="10" y="9"/>
                    <a:pt x="15" y="12"/>
                  </a:cubicBezTo>
                  <a:cubicBezTo>
                    <a:pt x="11" y="7"/>
                    <a:pt x="7" y="4"/>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38"/>
            <p:cNvSpPr/>
            <p:nvPr/>
          </p:nvSpPr>
          <p:spPr>
            <a:xfrm>
              <a:off x="5578500" y="882675"/>
              <a:ext cx="1375" cy="775"/>
            </a:xfrm>
            <a:custGeom>
              <a:rect b="b" l="l" r="r" t="t"/>
              <a:pathLst>
                <a:path extrusionOk="0" h="31" w="55">
                  <a:moveTo>
                    <a:pt x="55" y="1"/>
                  </a:moveTo>
                  <a:cubicBezTo>
                    <a:pt x="36" y="1"/>
                    <a:pt x="18" y="16"/>
                    <a:pt x="1" y="30"/>
                  </a:cubicBezTo>
                  <a:cubicBezTo>
                    <a:pt x="21" y="27"/>
                    <a:pt x="39" y="18"/>
                    <a:pt x="5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38"/>
            <p:cNvSpPr/>
            <p:nvPr/>
          </p:nvSpPr>
          <p:spPr>
            <a:xfrm>
              <a:off x="5578500" y="883425"/>
              <a:ext cx="25" cy="25"/>
            </a:xfrm>
            <a:custGeom>
              <a:rect b="b" l="l" r="r" t="t"/>
              <a:pathLst>
                <a:path extrusionOk="0" h="1" w="1">
                  <a:moveTo>
                    <a:pt x="1" y="0"/>
                  </a:moveTo>
                  <a:lnTo>
                    <a:pt x="1" y="0"/>
                  </a:lnTo>
                  <a:lnTo>
                    <a:pt x="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38"/>
            <p:cNvSpPr/>
            <p:nvPr/>
          </p:nvSpPr>
          <p:spPr>
            <a:xfrm>
              <a:off x="5515800" y="969800"/>
              <a:ext cx="275" cy="375"/>
            </a:xfrm>
            <a:custGeom>
              <a:rect b="b" l="l" r="r" t="t"/>
              <a:pathLst>
                <a:path extrusionOk="0" h="15" w="11">
                  <a:moveTo>
                    <a:pt x="11" y="0"/>
                  </a:moveTo>
                  <a:cubicBezTo>
                    <a:pt x="8" y="5"/>
                    <a:pt x="3" y="9"/>
                    <a:pt x="1" y="15"/>
                  </a:cubicBezTo>
                  <a:cubicBezTo>
                    <a:pt x="3" y="11"/>
                    <a:pt x="8" y="5"/>
                    <a:pt x="1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38"/>
            <p:cNvSpPr/>
            <p:nvPr/>
          </p:nvSpPr>
          <p:spPr>
            <a:xfrm>
              <a:off x="5539025" y="872375"/>
              <a:ext cx="475" cy="1475"/>
            </a:xfrm>
            <a:custGeom>
              <a:rect b="b" l="l" r="r" t="t"/>
              <a:pathLst>
                <a:path extrusionOk="0" h="59" w="19">
                  <a:moveTo>
                    <a:pt x="18" y="1"/>
                  </a:moveTo>
                  <a:cubicBezTo>
                    <a:pt x="5" y="14"/>
                    <a:pt x="4" y="37"/>
                    <a:pt x="1" y="59"/>
                  </a:cubicBezTo>
                  <a:cubicBezTo>
                    <a:pt x="13" y="42"/>
                    <a:pt x="18" y="24"/>
                    <a:pt x="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38"/>
            <p:cNvSpPr/>
            <p:nvPr/>
          </p:nvSpPr>
          <p:spPr>
            <a:xfrm>
              <a:off x="5539025" y="873850"/>
              <a:ext cx="25" cy="0"/>
            </a:xfrm>
            <a:custGeom>
              <a:rect b="b" l="l" r="r" t="t"/>
              <a:pathLst>
                <a:path extrusionOk="0" h="0" w="1">
                  <a:moveTo>
                    <a:pt x="1" y="0"/>
                  </a:moveTo>
                  <a:lnTo>
                    <a:pt x="1" y="0"/>
                  </a:lnTo>
                  <a:lnTo>
                    <a:pt x="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38"/>
            <p:cNvSpPr/>
            <p:nvPr/>
          </p:nvSpPr>
          <p:spPr>
            <a:xfrm>
              <a:off x="5555975" y="979075"/>
              <a:ext cx="50" cy="475"/>
            </a:xfrm>
            <a:custGeom>
              <a:rect b="b" l="l" r="r" t="t"/>
              <a:pathLst>
                <a:path extrusionOk="0" h="19" w="2">
                  <a:moveTo>
                    <a:pt x="0" y="1"/>
                  </a:moveTo>
                  <a:cubicBezTo>
                    <a:pt x="0" y="7"/>
                    <a:pt x="0" y="12"/>
                    <a:pt x="2" y="18"/>
                  </a:cubicBezTo>
                  <a:cubicBezTo>
                    <a:pt x="2" y="12"/>
                    <a:pt x="0" y="7"/>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38"/>
            <p:cNvSpPr/>
            <p:nvPr/>
          </p:nvSpPr>
          <p:spPr>
            <a:xfrm>
              <a:off x="5599675" y="918125"/>
              <a:ext cx="1475" cy="425"/>
            </a:xfrm>
            <a:custGeom>
              <a:rect b="b" l="l" r="r" t="t"/>
              <a:pathLst>
                <a:path extrusionOk="0" h="17" w="59">
                  <a:moveTo>
                    <a:pt x="0" y="0"/>
                  </a:moveTo>
                  <a:cubicBezTo>
                    <a:pt x="15" y="11"/>
                    <a:pt x="30" y="17"/>
                    <a:pt x="51" y="17"/>
                  </a:cubicBezTo>
                  <a:cubicBezTo>
                    <a:pt x="54" y="17"/>
                    <a:pt x="56" y="16"/>
                    <a:pt x="59" y="16"/>
                  </a:cubicBezTo>
                  <a:cubicBezTo>
                    <a:pt x="45" y="3"/>
                    <a:pt x="22" y="2"/>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38"/>
            <p:cNvSpPr/>
            <p:nvPr/>
          </p:nvSpPr>
          <p:spPr>
            <a:xfrm>
              <a:off x="5599625" y="918075"/>
              <a:ext cx="75" cy="25"/>
            </a:xfrm>
            <a:custGeom>
              <a:rect b="b" l="l" r="r" t="t"/>
              <a:pathLst>
                <a:path extrusionOk="0" h="1" w="3">
                  <a:moveTo>
                    <a:pt x="1" y="1"/>
                  </a:moveTo>
                  <a:lnTo>
                    <a:pt x="1" y="1"/>
                  </a:lnTo>
                  <a:lnTo>
                    <a:pt x="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38"/>
            <p:cNvSpPr/>
            <p:nvPr/>
          </p:nvSpPr>
          <p:spPr>
            <a:xfrm>
              <a:off x="5494000" y="935025"/>
              <a:ext cx="450" cy="100"/>
            </a:xfrm>
            <a:custGeom>
              <a:rect b="b" l="l" r="r" t="t"/>
              <a:pathLst>
                <a:path extrusionOk="0" h="4" w="18">
                  <a:moveTo>
                    <a:pt x="17" y="0"/>
                  </a:moveTo>
                  <a:cubicBezTo>
                    <a:pt x="13" y="0"/>
                    <a:pt x="8" y="1"/>
                    <a:pt x="3" y="2"/>
                  </a:cubicBezTo>
                  <a:lnTo>
                    <a:pt x="3" y="2"/>
                  </a:lnTo>
                  <a:cubicBezTo>
                    <a:pt x="7" y="2"/>
                    <a:pt x="13" y="1"/>
                    <a:pt x="17" y="0"/>
                  </a:cubicBezTo>
                  <a:close/>
                  <a:moveTo>
                    <a:pt x="3" y="2"/>
                  </a:moveTo>
                  <a:cubicBezTo>
                    <a:pt x="2" y="3"/>
                    <a:pt x="1" y="3"/>
                    <a:pt x="0" y="3"/>
                  </a:cubicBezTo>
                  <a:cubicBezTo>
                    <a:pt x="1" y="3"/>
                    <a:pt x="2" y="3"/>
                    <a:pt x="3" y="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38"/>
            <p:cNvSpPr/>
            <p:nvPr/>
          </p:nvSpPr>
          <p:spPr>
            <a:xfrm>
              <a:off x="5493550" y="872000"/>
              <a:ext cx="108100" cy="107975"/>
            </a:xfrm>
            <a:custGeom>
              <a:rect b="b" l="l" r="r" t="t"/>
              <a:pathLst>
                <a:path extrusionOk="0" h="4319" w="4324">
                  <a:moveTo>
                    <a:pt x="1267" y="1919"/>
                  </a:moveTo>
                  <a:cubicBezTo>
                    <a:pt x="1267" y="1919"/>
                    <a:pt x="1267" y="1919"/>
                    <a:pt x="1266" y="1920"/>
                  </a:cubicBezTo>
                  <a:lnTo>
                    <a:pt x="1266" y="1920"/>
                  </a:lnTo>
                  <a:cubicBezTo>
                    <a:pt x="1267" y="1920"/>
                    <a:pt x="1267" y="1920"/>
                    <a:pt x="1268" y="1920"/>
                  </a:cubicBezTo>
                  <a:cubicBezTo>
                    <a:pt x="1268" y="1919"/>
                    <a:pt x="1267" y="1919"/>
                    <a:pt x="1267" y="1919"/>
                  </a:cubicBezTo>
                  <a:close/>
                  <a:moveTo>
                    <a:pt x="395" y="2514"/>
                  </a:moveTo>
                  <a:lnTo>
                    <a:pt x="395" y="2514"/>
                  </a:lnTo>
                  <a:cubicBezTo>
                    <a:pt x="395" y="2514"/>
                    <a:pt x="395" y="2514"/>
                    <a:pt x="395" y="2514"/>
                  </a:cubicBezTo>
                  <a:cubicBezTo>
                    <a:pt x="395" y="2514"/>
                    <a:pt x="395" y="2514"/>
                    <a:pt x="395" y="2514"/>
                  </a:cubicBezTo>
                  <a:close/>
                  <a:moveTo>
                    <a:pt x="1348" y="2616"/>
                  </a:moveTo>
                  <a:cubicBezTo>
                    <a:pt x="1347" y="2616"/>
                    <a:pt x="1347" y="2616"/>
                    <a:pt x="1347" y="2617"/>
                  </a:cubicBezTo>
                  <a:lnTo>
                    <a:pt x="1347" y="2617"/>
                  </a:lnTo>
                  <a:cubicBezTo>
                    <a:pt x="1347" y="2617"/>
                    <a:pt x="1348" y="2616"/>
                    <a:pt x="1348" y="2616"/>
                  </a:cubicBezTo>
                  <a:close/>
                  <a:moveTo>
                    <a:pt x="1894" y="3051"/>
                  </a:moveTo>
                  <a:cubicBezTo>
                    <a:pt x="1894" y="3052"/>
                    <a:pt x="1894" y="3052"/>
                    <a:pt x="1894" y="3053"/>
                  </a:cubicBezTo>
                  <a:lnTo>
                    <a:pt x="1894" y="3053"/>
                  </a:lnTo>
                  <a:cubicBezTo>
                    <a:pt x="1894" y="3052"/>
                    <a:pt x="1894" y="3052"/>
                    <a:pt x="1894" y="3051"/>
                  </a:cubicBezTo>
                  <a:close/>
                  <a:moveTo>
                    <a:pt x="2489" y="3924"/>
                  </a:moveTo>
                  <a:lnTo>
                    <a:pt x="2489" y="3924"/>
                  </a:lnTo>
                  <a:cubicBezTo>
                    <a:pt x="2488" y="3924"/>
                    <a:pt x="2488" y="3924"/>
                    <a:pt x="2488" y="3924"/>
                  </a:cubicBezTo>
                  <a:lnTo>
                    <a:pt x="2488" y="3924"/>
                  </a:lnTo>
                  <a:cubicBezTo>
                    <a:pt x="2488" y="3924"/>
                    <a:pt x="2488" y="3924"/>
                    <a:pt x="2489" y="3924"/>
                  </a:cubicBezTo>
                  <a:close/>
                  <a:moveTo>
                    <a:pt x="2036" y="1"/>
                  </a:moveTo>
                  <a:cubicBezTo>
                    <a:pt x="1955" y="1"/>
                    <a:pt x="1881" y="14"/>
                    <a:pt x="1849" y="55"/>
                  </a:cubicBezTo>
                  <a:lnTo>
                    <a:pt x="1837" y="54"/>
                  </a:lnTo>
                  <a:lnTo>
                    <a:pt x="1837" y="77"/>
                  </a:lnTo>
                  <a:cubicBezTo>
                    <a:pt x="1832" y="102"/>
                    <a:pt x="1842" y="115"/>
                    <a:pt x="1836" y="115"/>
                  </a:cubicBezTo>
                  <a:cubicBezTo>
                    <a:pt x="1835" y="115"/>
                    <a:pt x="1834" y="115"/>
                    <a:pt x="1833" y="115"/>
                  </a:cubicBezTo>
                  <a:lnTo>
                    <a:pt x="1836" y="77"/>
                  </a:lnTo>
                  <a:lnTo>
                    <a:pt x="1836" y="77"/>
                  </a:lnTo>
                  <a:cubicBezTo>
                    <a:pt x="1834" y="87"/>
                    <a:pt x="1832" y="91"/>
                    <a:pt x="1830" y="91"/>
                  </a:cubicBezTo>
                  <a:cubicBezTo>
                    <a:pt x="1827" y="91"/>
                    <a:pt x="1824" y="81"/>
                    <a:pt x="1820" y="74"/>
                  </a:cubicBezTo>
                  <a:cubicBezTo>
                    <a:pt x="1818" y="86"/>
                    <a:pt x="1817" y="97"/>
                    <a:pt x="1813" y="106"/>
                  </a:cubicBezTo>
                  <a:cubicBezTo>
                    <a:pt x="1814" y="107"/>
                    <a:pt x="1814" y="108"/>
                    <a:pt x="1815" y="108"/>
                  </a:cubicBezTo>
                  <a:cubicBezTo>
                    <a:pt x="1817" y="108"/>
                    <a:pt x="1818" y="102"/>
                    <a:pt x="1820" y="99"/>
                  </a:cubicBezTo>
                  <a:cubicBezTo>
                    <a:pt x="1824" y="113"/>
                    <a:pt x="1834" y="134"/>
                    <a:pt x="1829" y="153"/>
                  </a:cubicBezTo>
                  <a:cubicBezTo>
                    <a:pt x="1827" y="180"/>
                    <a:pt x="1810" y="154"/>
                    <a:pt x="1808" y="186"/>
                  </a:cubicBezTo>
                  <a:cubicBezTo>
                    <a:pt x="1797" y="361"/>
                    <a:pt x="1781" y="530"/>
                    <a:pt x="1782" y="705"/>
                  </a:cubicBezTo>
                  <a:cubicBezTo>
                    <a:pt x="1780" y="706"/>
                    <a:pt x="1779" y="707"/>
                    <a:pt x="1778" y="707"/>
                  </a:cubicBezTo>
                  <a:cubicBezTo>
                    <a:pt x="1776" y="707"/>
                    <a:pt x="1776" y="703"/>
                    <a:pt x="1775" y="699"/>
                  </a:cubicBezTo>
                  <a:lnTo>
                    <a:pt x="1775" y="699"/>
                  </a:lnTo>
                  <a:cubicBezTo>
                    <a:pt x="1779" y="753"/>
                    <a:pt x="1778" y="799"/>
                    <a:pt x="1782" y="847"/>
                  </a:cubicBezTo>
                  <a:cubicBezTo>
                    <a:pt x="1778" y="862"/>
                    <a:pt x="1770" y="865"/>
                    <a:pt x="1765" y="869"/>
                  </a:cubicBezTo>
                  <a:lnTo>
                    <a:pt x="1765" y="869"/>
                  </a:lnTo>
                  <a:cubicBezTo>
                    <a:pt x="1765" y="869"/>
                    <a:pt x="1765" y="869"/>
                    <a:pt x="1765" y="869"/>
                  </a:cubicBezTo>
                  <a:cubicBezTo>
                    <a:pt x="1770" y="869"/>
                    <a:pt x="1772" y="934"/>
                    <a:pt x="1773" y="1000"/>
                  </a:cubicBezTo>
                  <a:cubicBezTo>
                    <a:pt x="1773" y="1034"/>
                    <a:pt x="1773" y="1069"/>
                    <a:pt x="1773" y="1095"/>
                  </a:cubicBezTo>
                  <a:cubicBezTo>
                    <a:pt x="1773" y="1121"/>
                    <a:pt x="1773" y="1139"/>
                    <a:pt x="1773" y="1140"/>
                  </a:cubicBezTo>
                  <a:lnTo>
                    <a:pt x="1794" y="1143"/>
                  </a:lnTo>
                  <a:cubicBezTo>
                    <a:pt x="1795" y="1196"/>
                    <a:pt x="1770" y="1159"/>
                    <a:pt x="1775" y="1207"/>
                  </a:cubicBezTo>
                  <a:cubicBezTo>
                    <a:pt x="1805" y="1226"/>
                    <a:pt x="1773" y="1287"/>
                    <a:pt x="1789" y="1303"/>
                  </a:cubicBezTo>
                  <a:cubicBezTo>
                    <a:pt x="1786" y="1303"/>
                    <a:pt x="1785" y="1325"/>
                    <a:pt x="1777" y="1325"/>
                  </a:cubicBezTo>
                  <a:cubicBezTo>
                    <a:pt x="1777" y="1325"/>
                    <a:pt x="1776" y="1325"/>
                    <a:pt x="1776" y="1325"/>
                  </a:cubicBezTo>
                  <a:lnTo>
                    <a:pt x="1776" y="1325"/>
                  </a:lnTo>
                  <a:cubicBezTo>
                    <a:pt x="1792" y="1333"/>
                    <a:pt x="1781" y="1350"/>
                    <a:pt x="1785" y="1365"/>
                  </a:cubicBezTo>
                  <a:cubicBezTo>
                    <a:pt x="1786" y="1366"/>
                    <a:pt x="1787" y="1367"/>
                    <a:pt x="1787" y="1367"/>
                  </a:cubicBezTo>
                  <a:cubicBezTo>
                    <a:pt x="1790" y="1367"/>
                    <a:pt x="1790" y="1361"/>
                    <a:pt x="1794" y="1357"/>
                  </a:cubicBezTo>
                  <a:lnTo>
                    <a:pt x="1800" y="1391"/>
                  </a:lnTo>
                  <a:cubicBezTo>
                    <a:pt x="1797" y="1398"/>
                    <a:pt x="1793" y="1403"/>
                    <a:pt x="1789" y="1403"/>
                  </a:cubicBezTo>
                  <a:cubicBezTo>
                    <a:pt x="1786" y="1403"/>
                    <a:pt x="1784" y="1400"/>
                    <a:pt x="1783" y="1394"/>
                  </a:cubicBezTo>
                  <a:cubicBezTo>
                    <a:pt x="1782" y="1419"/>
                    <a:pt x="1781" y="1469"/>
                    <a:pt x="1779" y="1534"/>
                  </a:cubicBezTo>
                  <a:cubicBezTo>
                    <a:pt x="1765" y="1518"/>
                    <a:pt x="1753" y="1504"/>
                    <a:pt x="1744" y="1494"/>
                  </a:cubicBezTo>
                  <a:cubicBezTo>
                    <a:pt x="1692" y="1469"/>
                    <a:pt x="1654" y="1411"/>
                    <a:pt x="1607" y="1382"/>
                  </a:cubicBezTo>
                  <a:lnTo>
                    <a:pt x="1607" y="1382"/>
                  </a:lnTo>
                  <a:lnTo>
                    <a:pt x="1615" y="1384"/>
                  </a:lnTo>
                  <a:cubicBezTo>
                    <a:pt x="1568" y="1349"/>
                    <a:pt x="1351" y="1105"/>
                    <a:pt x="1300" y="1063"/>
                  </a:cubicBezTo>
                  <a:lnTo>
                    <a:pt x="1300" y="1063"/>
                  </a:lnTo>
                  <a:lnTo>
                    <a:pt x="1304" y="1072"/>
                  </a:lnTo>
                  <a:cubicBezTo>
                    <a:pt x="1255" y="1038"/>
                    <a:pt x="1275" y="1030"/>
                    <a:pt x="1247" y="992"/>
                  </a:cubicBezTo>
                  <a:cubicBezTo>
                    <a:pt x="1245" y="996"/>
                    <a:pt x="1240" y="998"/>
                    <a:pt x="1234" y="998"/>
                  </a:cubicBezTo>
                  <a:cubicBezTo>
                    <a:pt x="1216" y="998"/>
                    <a:pt x="1188" y="981"/>
                    <a:pt x="1178" y="971"/>
                  </a:cubicBezTo>
                  <a:lnTo>
                    <a:pt x="1182" y="968"/>
                  </a:lnTo>
                  <a:cubicBezTo>
                    <a:pt x="1159" y="951"/>
                    <a:pt x="1100" y="917"/>
                    <a:pt x="1065" y="885"/>
                  </a:cubicBezTo>
                  <a:lnTo>
                    <a:pt x="1074" y="880"/>
                  </a:lnTo>
                  <a:cubicBezTo>
                    <a:pt x="1038" y="859"/>
                    <a:pt x="990" y="802"/>
                    <a:pt x="969" y="783"/>
                  </a:cubicBezTo>
                  <a:cubicBezTo>
                    <a:pt x="927" y="734"/>
                    <a:pt x="873" y="646"/>
                    <a:pt x="802" y="595"/>
                  </a:cubicBezTo>
                  <a:lnTo>
                    <a:pt x="787" y="531"/>
                  </a:lnTo>
                  <a:lnTo>
                    <a:pt x="778" y="527"/>
                  </a:lnTo>
                  <a:cubicBezTo>
                    <a:pt x="778" y="527"/>
                    <a:pt x="690" y="581"/>
                    <a:pt x="602" y="654"/>
                  </a:cubicBezTo>
                  <a:cubicBezTo>
                    <a:pt x="516" y="725"/>
                    <a:pt x="430" y="814"/>
                    <a:pt x="440" y="885"/>
                  </a:cubicBezTo>
                  <a:lnTo>
                    <a:pt x="430" y="893"/>
                  </a:lnTo>
                  <a:lnTo>
                    <a:pt x="448" y="909"/>
                  </a:lnTo>
                  <a:cubicBezTo>
                    <a:pt x="462" y="932"/>
                    <a:pt x="481" y="932"/>
                    <a:pt x="471" y="939"/>
                  </a:cubicBezTo>
                  <a:lnTo>
                    <a:pt x="446" y="910"/>
                  </a:lnTo>
                  <a:lnTo>
                    <a:pt x="446" y="910"/>
                  </a:lnTo>
                  <a:cubicBezTo>
                    <a:pt x="454" y="922"/>
                    <a:pt x="454" y="925"/>
                    <a:pt x="450" y="925"/>
                  </a:cubicBezTo>
                  <a:cubicBezTo>
                    <a:pt x="446" y="925"/>
                    <a:pt x="439" y="922"/>
                    <a:pt x="433" y="920"/>
                  </a:cubicBezTo>
                  <a:lnTo>
                    <a:pt x="433" y="920"/>
                  </a:lnTo>
                  <a:cubicBezTo>
                    <a:pt x="439" y="929"/>
                    <a:pt x="446" y="938"/>
                    <a:pt x="451" y="948"/>
                  </a:cubicBezTo>
                  <a:cubicBezTo>
                    <a:pt x="458" y="948"/>
                    <a:pt x="451" y="941"/>
                    <a:pt x="449" y="936"/>
                  </a:cubicBezTo>
                  <a:lnTo>
                    <a:pt x="449" y="936"/>
                  </a:lnTo>
                  <a:cubicBezTo>
                    <a:pt x="464" y="944"/>
                    <a:pt x="486" y="951"/>
                    <a:pt x="494" y="968"/>
                  </a:cubicBezTo>
                  <a:cubicBezTo>
                    <a:pt x="513" y="989"/>
                    <a:pt x="481" y="983"/>
                    <a:pt x="503" y="1008"/>
                  </a:cubicBezTo>
                  <a:cubicBezTo>
                    <a:pt x="618" y="1139"/>
                    <a:pt x="726" y="1270"/>
                    <a:pt x="851" y="1394"/>
                  </a:cubicBezTo>
                  <a:cubicBezTo>
                    <a:pt x="851" y="1396"/>
                    <a:pt x="851" y="1397"/>
                    <a:pt x="850" y="1397"/>
                  </a:cubicBezTo>
                  <a:cubicBezTo>
                    <a:pt x="849" y="1397"/>
                    <a:pt x="846" y="1395"/>
                    <a:pt x="842" y="1394"/>
                  </a:cubicBezTo>
                  <a:lnTo>
                    <a:pt x="842" y="1394"/>
                  </a:lnTo>
                  <a:cubicBezTo>
                    <a:pt x="883" y="1429"/>
                    <a:pt x="915" y="1464"/>
                    <a:pt x="953" y="1494"/>
                  </a:cubicBezTo>
                  <a:cubicBezTo>
                    <a:pt x="959" y="1507"/>
                    <a:pt x="956" y="1515"/>
                    <a:pt x="956" y="1520"/>
                  </a:cubicBezTo>
                  <a:cubicBezTo>
                    <a:pt x="956" y="1520"/>
                    <a:pt x="956" y="1520"/>
                    <a:pt x="957" y="1520"/>
                  </a:cubicBezTo>
                  <a:cubicBezTo>
                    <a:pt x="962" y="1520"/>
                    <a:pt x="1008" y="1563"/>
                    <a:pt x="1054" y="1608"/>
                  </a:cubicBezTo>
                  <a:cubicBezTo>
                    <a:pt x="1078" y="1631"/>
                    <a:pt x="1103" y="1656"/>
                    <a:pt x="1122" y="1675"/>
                  </a:cubicBezTo>
                  <a:cubicBezTo>
                    <a:pt x="1141" y="1692"/>
                    <a:pt x="1153" y="1705"/>
                    <a:pt x="1153" y="1707"/>
                  </a:cubicBezTo>
                  <a:lnTo>
                    <a:pt x="1170" y="1694"/>
                  </a:lnTo>
                  <a:lnTo>
                    <a:pt x="1170" y="1694"/>
                  </a:lnTo>
                  <a:cubicBezTo>
                    <a:pt x="1208" y="1730"/>
                    <a:pt x="1164" y="1721"/>
                    <a:pt x="1202" y="1752"/>
                  </a:cubicBezTo>
                  <a:cubicBezTo>
                    <a:pt x="1204" y="1752"/>
                    <a:pt x="1206" y="1752"/>
                    <a:pt x="1208" y="1752"/>
                  </a:cubicBezTo>
                  <a:cubicBezTo>
                    <a:pt x="1239" y="1752"/>
                    <a:pt x="1259" y="1812"/>
                    <a:pt x="1279" y="1812"/>
                  </a:cubicBezTo>
                  <a:cubicBezTo>
                    <a:pt x="1278" y="1813"/>
                    <a:pt x="1294" y="1831"/>
                    <a:pt x="1287" y="1837"/>
                  </a:cubicBezTo>
                  <a:cubicBezTo>
                    <a:pt x="1289" y="1836"/>
                    <a:pt x="1291" y="1835"/>
                    <a:pt x="1293" y="1835"/>
                  </a:cubicBezTo>
                  <a:cubicBezTo>
                    <a:pt x="1304" y="1835"/>
                    <a:pt x="1309" y="1852"/>
                    <a:pt x="1320" y="1858"/>
                  </a:cubicBezTo>
                  <a:cubicBezTo>
                    <a:pt x="1328" y="1858"/>
                    <a:pt x="1320" y="1853"/>
                    <a:pt x="1322" y="1845"/>
                  </a:cubicBezTo>
                  <a:lnTo>
                    <a:pt x="1322" y="1845"/>
                  </a:lnTo>
                  <a:lnTo>
                    <a:pt x="1349" y="1866"/>
                  </a:lnTo>
                  <a:cubicBezTo>
                    <a:pt x="1354" y="1875"/>
                    <a:pt x="1353" y="1882"/>
                    <a:pt x="1347" y="1882"/>
                  </a:cubicBezTo>
                  <a:cubicBezTo>
                    <a:pt x="1345" y="1882"/>
                    <a:pt x="1342" y="1881"/>
                    <a:pt x="1339" y="1879"/>
                  </a:cubicBezTo>
                  <a:lnTo>
                    <a:pt x="1339" y="1879"/>
                  </a:lnTo>
                  <a:cubicBezTo>
                    <a:pt x="1346" y="1886"/>
                    <a:pt x="1355" y="1896"/>
                    <a:pt x="1368" y="1909"/>
                  </a:cubicBezTo>
                  <a:cubicBezTo>
                    <a:pt x="1320" y="1918"/>
                    <a:pt x="1279" y="1927"/>
                    <a:pt x="1263" y="1937"/>
                  </a:cubicBezTo>
                  <a:lnTo>
                    <a:pt x="1285" y="1950"/>
                  </a:lnTo>
                  <a:lnTo>
                    <a:pt x="1247" y="1964"/>
                  </a:lnTo>
                  <a:lnTo>
                    <a:pt x="1247" y="1964"/>
                  </a:lnTo>
                  <a:cubicBezTo>
                    <a:pt x="1252" y="1961"/>
                    <a:pt x="1262" y="1924"/>
                    <a:pt x="1266" y="1920"/>
                  </a:cubicBezTo>
                  <a:lnTo>
                    <a:pt x="1266" y="1920"/>
                  </a:lnTo>
                  <a:cubicBezTo>
                    <a:pt x="1183" y="1924"/>
                    <a:pt x="791" y="1953"/>
                    <a:pt x="677" y="1953"/>
                  </a:cubicBezTo>
                  <a:cubicBezTo>
                    <a:pt x="670" y="1953"/>
                    <a:pt x="664" y="1953"/>
                    <a:pt x="659" y="1953"/>
                  </a:cubicBezTo>
                  <a:cubicBezTo>
                    <a:pt x="627" y="1946"/>
                    <a:pt x="652" y="1930"/>
                    <a:pt x="652" y="1927"/>
                  </a:cubicBezTo>
                  <a:lnTo>
                    <a:pt x="652" y="1927"/>
                  </a:lnTo>
                  <a:cubicBezTo>
                    <a:pt x="614" y="1936"/>
                    <a:pt x="636" y="1944"/>
                    <a:pt x="604" y="1944"/>
                  </a:cubicBezTo>
                  <a:cubicBezTo>
                    <a:pt x="593" y="1943"/>
                    <a:pt x="605" y="1933"/>
                    <a:pt x="609" y="1930"/>
                  </a:cubicBezTo>
                  <a:lnTo>
                    <a:pt x="609" y="1930"/>
                  </a:lnTo>
                  <a:cubicBezTo>
                    <a:pt x="595" y="1933"/>
                    <a:pt x="582" y="1928"/>
                    <a:pt x="580" y="1936"/>
                  </a:cubicBezTo>
                  <a:cubicBezTo>
                    <a:pt x="599" y="1940"/>
                    <a:pt x="592" y="1959"/>
                    <a:pt x="601" y="1971"/>
                  </a:cubicBezTo>
                  <a:lnTo>
                    <a:pt x="558" y="1972"/>
                  </a:lnTo>
                  <a:lnTo>
                    <a:pt x="560" y="1959"/>
                  </a:lnTo>
                  <a:lnTo>
                    <a:pt x="560" y="1959"/>
                  </a:lnTo>
                  <a:cubicBezTo>
                    <a:pt x="550" y="1959"/>
                    <a:pt x="539" y="1990"/>
                    <a:pt x="501" y="1990"/>
                  </a:cubicBezTo>
                  <a:cubicBezTo>
                    <a:pt x="499" y="1990"/>
                    <a:pt x="498" y="1990"/>
                    <a:pt x="496" y="1990"/>
                  </a:cubicBezTo>
                  <a:cubicBezTo>
                    <a:pt x="490" y="1989"/>
                    <a:pt x="485" y="1989"/>
                    <a:pt x="479" y="1989"/>
                  </a:cubicBezTo>
                  <a:cubicBezTo>
                    <a:pt x="413" y="1989"/>
                    <a:pt x="343" y="1997"/>
                    <a:pt x="279" y="2000"/>
                  </a:cubicBezTo>
                  <a:cubicBezTo>
                    <a:pt x="279" y="1992"/>
                    <a:pt x="293" y="1987"/>
                    <a:pt x="308" y="1982"/>
                  </a:cubicBezTo>
                  <a:cubicBezTo>
                    <a:pt x="303" y="1982"/>
                    <a:pt x="296" y="1983"/>
                    <a:pt x="289" y="1983"/>
                  </a:cubicBezTo>
                  <a:cubicBezTo>
                    <a:pt x="284" y="1983"/>
                    <a:pt x="280" y="1983"/>
                    <a:pt x="276" y="1981"/>
                  </a:cubicBezTo>
                  <a:lnTo>
                    <a:pt x="276" y="1981"/>
                  </a:lnTo>
                  <a:cubicBezTo>
                    <a:pt x="293" y="1991"/>
                    <a:pt x="247" y="1991"/>
                    <a:pt x="260" y="1995"/>
                  </a:cubicBezTo>
                  <a:cubicBezTo>
                    <a:pt x="210" y="2027"/>
                    <a:pt x="142" y="2006"/>
                    <a:pt x="98" y="2027"/>
                  </a:cubicBezTo>
                  <a:cubicBezTo>
                    <a:pt x="95" y="2054"/>
                    <a:pt x="31" y="2479"/>
                    <a:pt x="33" y="2510"/>
                  </a:cubicBezTo>
                  <a:cubicBezTo>
                    <a:pt x="26" y="2510"/>
                    <a:pt x="19" y="2510"/>
                    <a:pt x="13" y="2510"/>
                  </a:cubicBezTo>
                  <a:cubicBezTo>
                    <a:pt x="7" y="2510"/>
                    <a:pt x="3" y="2510"/>
                    <a:pt x="1" y="2508"/>
                  </a:cubicBezTo>
                  <a:lnTo>
                    <a:pt x="1" y="2508"/>
                  </a:lnTo>
                  <a:cubicBezTo>
                    <a:pt x="3" y="2512"/>
                    <a:pt x="14" y="2515"/>
                    <a:pt x="25" y="2515"/>
                  </a:cubicBezTo>
                  <a:cubicBezTo>
                    <a:pt x="33" y="2515"/>
                    <a:pt x="41" y="2513"/>
                    <a:pt x="47" y="2511"/>
                  </a:cubicBezTo>
                  <a:lnTo>
                    <a:pt x="49" y="2495"/>
                  </a:lnTo>
                  <a:cubicBezTo>
                    <a:pt x="55" y="2494"/>
                    <a:pt x="59" y="2493"/>
                    <a:pt x="62" y="2493"/>
                  </a:cubicBezTo>
                  <a:cubicBezTo>
                    <a:pt x="73" y="2493"/>
                    <a:pt x="66" y="2501"/>
                    <a:pt x="82" y="2501"/>
                  </a:cubicBezTo>
                  <a:cubicBezTo>
                    <a:pt x="84" y="2501"/>
                    <a:pt x="87" y="2501"/>
                    <a:pt x="89" y="2501"/>
                  </a:cubicBezTo>
                  <a:lnTo>
                    <a:pt x="89" y="2501"/>
                  </a:lnTo>
                  <a:cubicBezTo>
                    <a:pt x="92" y="2514"/>
                    <a:pt x="62" y="2520"/>
                    <a:pt x="35" y="2523"/>
                  </a:cubicBezTo>
                  <a:cubicBezTo>
                    <a:pt x="48" y="2523"/>
                    <a:pt x="60" y="2524"/>
                    <a:pt x="71" y="2524"/>
                  </a:cubicBezTo>
                  <a:cubicBezTo>
                    <a:pt x="81" y="2524"/>
                    <a:pt x="89" y="2523"/>
                    <a:pt x="94" y="2515"/>
                  </a:cubicBezTo>
                  <a:lnTo>
                    <a:pt x="94" y="2515"/>
                  </a:lnTo>
                  <a:cubicBezTo>
                    <a:pt x="116" y="2520"/>
                    <a:pt x="92" y="2531"/>
                    <a:pt x="120" y="2536"/>
                  </a:cubicBezTo>
                  <a:cubicBezTo>
                    <a:pt x="135" y="2531"/>
                    <a:pt x="153" y="2521"/>
                    <a:pt x="172" y="2521"/>
                  </a:cubicBezTo>
                  <a:cubicBezTo>
                    <a:pt x="177" y="2521"/>
                    <a:pt x="181" y="2521"/>
                    <a:pt x="186" y="2523"/>
                  </a:cubicBezTo>
                  <a:lnTo>
                    <a:pt x="186" y="2524"/>
                  </a:lnTo>
                  <a:cubicBezTo>
                    <a:pt x="192" y="2525"/>
                    <a:pt x="199" y="2526"/>
                    <a:pt x="205" y="2526"/>
                  </a:cubicBezTo>
                  <a:cubicBezTo>
                    <a:pt x="241" y="2526"/>
                    <a:pt x="265" y="2507"/>
                    <a:pt x="297" y="2507"/>
                  </a:cubicBezTo>
                  <a:cubicBezTo>
                    <a:pt x="303" y="2507"/>
                    <a:pt x="310" y="2508"/>
                    <a:pt x="317" y="2510"/>
                  </a:cubicBezTo>
                  <a:lnTo>
                    <a:pt x="312" y="2514"/>
                  </a:lnTo>
                  <a:cubicBezTo>
                    <a:pt x="316" y="2516"/>
                    <a:pt x="321" y="2516"/>
                    <a:pt x="327" y="2516"/>
                  </a:cubicBezTo>
                  <a:cubicBezTo>
                    <a:pt x="340" y="2516"/>
                    <a:pt x="358" y="2512"/>
                    <a:pt x="377" y="2512"/>
                  </a:cubicBezTo>
                  <a:cubicBezTo>
                    <a:pt x="383" y="2512"/>
                    <a:pt x="389" y="2513"/>
                    <a:pt x="395" y="2514"/>
                  </a:cubicBezTo>
                  <a:lnTo>
                    <a:pt x="395" y="2514"/>
                  </a:lnTo>
                  <a:cubicBezTo>
                    <a:pt x="386" y="2512"/>
                    <a:pt x="378" y="2502"/>
                    <a:pt x="397" y="2501"/>
                  </a:cubicBezTo>
                  <a:cubicBezTo>
                    <a:pt x="406" y="2502"/>
                    <a:pt x="414" y="2503"/>
                    <a:pt x="422" y="2503"/>
                  </a:cubicBezTo>
                  <a:cubicBezTo>
                    <a:pt x="435" y="2503"/>
                    <a:pt x="447" y="2501"/>
                    <a:pt x="458" y="2501"/>
                  </a:cubicBezTo>
                  <a:cubicBezTo>
                    <a:pt x="467" y="2501"/>
                    <a:pt x="475" y="2502"/>
                    <a:pt x="484" y="2505"/>
                  </a:cubicBezTo>
                  <a:lnTo>
                    <a:pt x="509" y="2491"/>
                  </a:lnTo>
                  <a:cubicBezTo>
                    <a:pt x="636" y="2485"/>
                    <a:pt x="1132" y="2440"/>
                    <a:pt x="1259" y="2434"/>
                  </a:cubicBezTo>
                  <a:lnTo>
                    <a:pt x="1259" y="2434"/>
                  </a:lnTo>
                  <a:lnTo>
                    <a:pt x="1255" y="2435"/>
                  </a:lnTo>
                  <a:cubicBezTo>
                    <a:pt x="1317" y="2431"/>
                    <a:pt x="1402" y="2425"/>
                    <a:pt x="1495" y="2421"/>
                  </a:cubicBezTo>
                  <a:lnTo>
                    <a:pt x="1495" y="2421"/>
                  </a:lnTo>
                  <a:cubicBezTo>
                    <a:pt x="1438" y="2499"/>
                    <a:pt x="1365" y="2597"/>
                    <a:pt x="1357" y="2630"/>
                  </a:cubicBezTo>
                  <a:lnTo>
                    <a:pt x="1381" y="2625"/>
                  </a:lnTo>
                  <a:lnTo>
                    <a:pt x="1364" y="2662"/>
                  </a:lnTo>
                  <a:lnTo>
                    <a:pt x="1364" y="2662"/>
                  </a:lnTo>
                  <a:cubicBezTo>
                    <a:pt x="1365" y="2657"/>
                    <a:pt x="1346" y="2624"/>
                    <a:pt x="1347" y="2617"/>
                  </a:cubicBezTo>
                  <a:lnTo>
                    <a:pt x="1347" y="2617"/>
                  </a:lnTo>
                  <a:cubicBezTo>
                    <a:pt x="1286" y="2685"/>
                    <a:pt x="999" y="3017"/>
                    <a:pt x="940" y="3070"/>
                  </a:cubicBezTo>
                  <a:cubicBezTo>
                    <a:pt x="934" y="3074"/>
                    <a:pt x="929" y="3076"/>
                    <a:pt x="926" y="3076"/>
                  </a:cubicBezTo>
                  <a:cubicBezTo>
                    <a:pt x="915" y="3076"/>
                    <a:pt x="918" y="3058"/>
                    <a:pt x="917" y="3056"/>
                  </a:cubicBezTo>
                  <a:lnTo>
                    <a:pt x="917" y="3056"/>
                  </a:lnTo>
                  <a:cubicBezTo>
                    <a:pt x="895" y="3089"/>
                    <a:pt x="918" y="3079"/>
                    <a:pt x="895" y="3104"/>
                  </a:cubicBezTo>
                  <a:cubicBezTo>
                    <a:pt x="894" y="3104"/>
                    <a:pt x="893" y="3105"/>
                    <a:pt x="892" y="3105"/>
                  </a:cubicBezTo>
                  <a:cubicBezTo>
                    <a:pt x="887" y="3105"/>
                    <a:pt x="888" y="3093"/>
                    <a:pt x="889" y="3089"/>
                  </a:cubicBezTo>
                  <a:lnTo>
                    <a:pt x="889" y="3089"/>
                  </a:lnTo>
                  <a:cubicBezTo>
                    <a:pt x="880" y="3101"/>
                    <a:pt x="867" y="3107"/>
                    <a:pt x="873" y="3113"/>
                  </a:cubicBezTo>
                  <a:cubicBezTo>
                    <a:pt x="876" y="3110"/>
                    <a:pt x="879" y="3110"/>
                    <a:pt x="882" y="3110"/>
                  </a:cubicBezTo>
                  <a:cubicBezTo>
                    <a:pt x="893" y="3110"/>
                    <a:pt x="901" y="3122"/>
                    <a:pt x="911" y="3123"/>
                  </a:cubicBezTo>
                  <a:lnTo>
                    <a:pt x="882" y="3153"/>
                  </a:lnTo>
                  <a:lnTo>
                    <a:pt x="875" y="3145"/>
                  </a:lnTo>
                  <a:lnTo>
                    <a:pt x="875" y="3145"/>
                  </a:lnTo>
                  <a:cubicBezTo>
                    <a:pt x="869" y="3152"/>
                    <a:pt x="883" y="3184"/>
                    <a:pt x="850" y="3212"/>
                  </a:cubicBezTo>
                  <a:cubicBezTo>
                    <a:pt x="800" y="3260"/>
                    <a:pt x="752" y="3321"/>
                    <a:pt x="704" y="3372"/>
                  </a:cubicBezTo>
                  <a:cubicBezTo>
                    <a:pt x="700" y="3366"/>
                    <a:pt x="706" y="3351"/>
                    <a:pt x="713" y="3338"/>
                  </a:cubicBezTo>
                  <a:lnTo>
                    <a:pt x="713" y="3338"/>
                  </a:lnTo>
                  <a:cubicBezTo>
                    <a:pt x="706" y="3346"/>
                    <a:pt x="698" y="3357"/>
                    <a:pt x="688" y="3360"/>
                  </a:cubicBezTo>
                  <a:cubicBezTo>
                    <a:pt x="689" y="3360"/>
                    <a:pt x="690" y="3360"/>
                    <a:pt x="691" y="3360"/>
                  </a:cubicBezTo>
                  <a:cubicBezTo>
                    <a:pt x="703" y="3360"/>
                    <a:pt x="681" y="3383"/>
                    <a:pt x="686" y="3383"/>
                  </a:cubicBezTo>
                  <a:cubicBezTo>
                    <a:pt x="686" y="3383"/>
                    <a:pt x="687" y="3383"/>
                    <a:pt x="688" y="3382"/>
                  </a:cubicBezTo>
                  <a:lnTo>
                    <a:pt x="688" y="3382"/>
                  </a:lnTo>
                  <a:cubicBezTo>
                    <a:pt x="675" y="3439"/>
                    <a:pt x="611" y="3472"/>
                    <a:pt x="596" y="3520"/>
                  </a:cubicBezTo>
                  <a:cubicBezTo>
                    <a:pt x="612" y="3539"/>
                    <a:pt x="867" y="3886"/>
                    <a:pt x="891" y="3906"/>
                  </a:cubicBezTo>
                  <a:cubicBezTo>
                    <a:pt x="882" y="3917"/>
                    <a:pt x="872" y="3927"/>
                    <a:pt x="867" y="3928"/>
                  </a:cubicBezTo>
                  <a:cubicBezTo>
                    <a:pt x="868" y="3928"/>
                    <a:pt x="868" y="3928"/>
                    <a:pt x="868" y="3928"/>
                  </a:cubicBezTo>
                  <a:cubicBezTo>
                    <a:pt x="876" y="3928"/>
                    <a:pt x="895" y="3910"/>
                    <a:pt x="902" y="3898"/>
                  </a:cubicBezTo>
                  <a:lnTo>
                    <a:pt x="891" y="3885"/>
                  </a:lnTo>
                  <a:cubicBezTo>
                    <a:pt x="898" y="3873"/>
                    <a:pt x="902" y="3871"/>
                    <a:pt x="905" y="3871"/>
                  </a:cubicBezTo>
                  <a:cubicBezTo>
                    <a:pt x="906" y="3871"/>
                    <a:pt x="908" y="3872"/>
                    <a:pt x="909" y="3872"/>
                  </a:cubicBezTo>
                  <a:cubicBezTo>
                    <a:pt x="912" y="3872"/>
                    <a:pt x="916" y="3870"/>
                    <a:pt x="924" y="3860"/>
                  </a:cubicBezTo>
                  <a:lnTo>
                    <a:pt x="924" y="3860"/>
                  </a:lnTo>
                  <a:cubicBezTo>
                    <a:pt x="936" y="3867"/>
                    <a:pt x="918" y="3892"/>
                    <a:pt x="902" y="3914"/>
                  </a:cubicBezTo>
                  <a:cubicBezTo>
                    <a:pt x="918" y="3896"/>
                    <a:pt x="942" y="3885"/>
                    <a:pt x="937" y="3867"/>
                  </a:cubicBezTo>
                  <a:cubicBezTo>
                    <a:pt x="941" y="3864"/>
                    <a:pt x="944" y="3863"/>
                    <a:pt x="946" y="3863"/>
                  </a:cubicBezTo>
                  <a:cubicBezTo>
                    <a:pt x="951" y="3863"/>
                    <a:pt x="952" y="3869"/>
                    <a:pt x="958" y="3869"/>
                  </a:cubicBezTo>
                  <a:cubicBezTo>
                    <a:pt x="960" y="3869"/>
                    <a:pt x="964" y="3867"/>
                    <a:pt x="971" y="3863"/>
                  </a:cubicBezTo>
                  <a:cubicBezTo>
                    <a:pt x="979" y="3847"/>
                    <a:pt x="987" y="3818"/>
                    <a:pt x="1007" y="3807"/>
                  </a:cubicBezTo>
                  <a:lnTo>
                    <a:pt x="1009" y="3809"/>
                  </a:lnTo>
                  <a:cubicBezTo>
                    <a:pt x="1055" y="3777"/>
                    <a:pt x="1048" y="3733"/>
                    <a:pt x="1090" y="3704"/>
                  </a:cubicBezTo>
                  <a:lnTo>
                    <a:pt x="1090" y="3711"/>
                  </a:lnTo>
                  <a:cubicBezTo>
                    <a:pt x="1108" y="3704"/>
                    <a:pt x="1124" y="3671"/>
                    <a:pt x="1150" y="3653"/>
                  </a:cubicBezTo>
                  <a:lnTo>
                    <a:pt x="1150" y="3653"/>
                  </a:lnTo>
                  <a:cubicBezTo>
                    <a:pt x="1147" y="3655"/>
                    <a:pt x="1144" y="3656"/>
                    <a:pt x="1142" y="3656"/>
                  </a:cubicBezTo>
                  <a:cubicBezTo>
                    <a:pt x="1136" y="3656"/>
                    <a:pt x="1133" y="3652"/>
                    <a:pt x="1141" y="3641"/>
                  </a:cubicBezTo>
                  <a:cubicBezTo>
                    <a:pt x="1172" y="3621"/>
                    <a:pt x="1182" y="3596"/>
                    <a:pt x="1207" y="3583"/>
                  </a:cubicBezTo>
                  <a:lnTo>
                    <a:pt x="1214" y="3555"/>
                  </a:lnTo>
                  <a:cubicBezTo>
                    <a:pt x="1298" y="3462"/>
                    <a:pt x="1619" y="3079"/>
                    <a:pt x="1703" y="2984"/>
                  </a:cubicBezTo>
                  <a:lnTo>
                    <a:pt x="1703" y="2984"/>
                  </a:lnTo>
                  <a:lnTo>
                    <a:pt x="1702" y="2990"/>
                  </a:lnTo>
                  <a:cubicBezTo>
                    <a:pt x="1743" y="2942"/>
                    <a:pt x="1800" y="2878"/>
                    <a:pt x="1861" y="2810"/>
                  </a:cubicBezTo>
                  <a:cubicBezTo>
                    <a:pt x="1877" y="2904"/>
                    <a:pt x="1894" y="3025"/>
                    <a:pt x="1912" y="3056"/>
                  </a:cubicBezTo>
                  <a:lnTo>
                    <a:pt x="1925" y="3032"/>
                  </a:lnTo>
                  <a:lnTo>
                    <a:pt x="1939" y="3071"/>
                  </a:lnTo>
                  <a:lnTo>
                    <a:pt x="1939" y="3071"/>
                  </a:lnTo>
                  <a:cubicBezTo>
                    <a:pt x="1936" y="3067"/>
                    <a:pt x="1898" y="3058"/>
                    <a:pt x="1894" y="3053"/>
                  </a:cubicBezTo>
                  <a:lnTo>
                    <a:pt x="1894" y="3053"/>
                  </a:lnTo>
                  <a:cubicBezTo>
                    <a:pt x="1900" y="3142"/>
                    <a:pt x="1932" y="3581"/>
                    <a:pt x="1928" y="3660"/>
                  </a:cubicBezTo>
                  <a:cubicBezTo>
                    <a:pt x="1925" y="3673"/>
                    <a:pt x="1921" y="3677"/>
                    <a:pt x="1917" y="3677"/>
                  </a:cubicBezTo>
                  <a:cubicBezTo>
                    <a:pt x="1910" y="3677"/>
                    <a:pt x="1903" y="3668"/>
                    <a:pt x="1901" y="3668"/>
                  </a:cubicBezTo>
                  <a:lnTo>
                    <a:pt x="1901" y="3668"/>
                  </a:lnTo>
                  <a:cubicBezTo>
                    <a:pt x="1910" y="3705"/>
                    <a:pt x="1919" y="3684"/>
                    <a:pt x="1919" y="3716"/>
                  </a:cubicBezTo>
                  <a:cubicBezTo>
                    <a:pt x="1919" y="3718"/>
                    <a:pt x="1917" y="3719"/>
                    <a:pt x="1916" y="3719"/>
                  </a:cubicBezTo>
                  <a:cubicBezTo>
                    <a:pt x="1912" y="3719"/>
                    <a:pt x="1906" y="3713"/>
                    <a:pt x="1904" y="3710"/>
                  </a:cubicBezTo>
                  <a:lnTo>
                    <a:pt x="1904" y="3710"/>
                  </a:lnTo>
                  <a:cubicBezTo>
                    <a:pt x="1907" y="3724"/>
                    <a:pt x="1903" y="3738"/>
                    <a:pt x="1910" y="3739"/>
                  </a:cubicBezTo>
                  <a:cubicBezTo>
                    <a:pt x="1915" y="3720"/>
                    <a:pt x="1934" y="3727"/>
                    <a:pt x="1945" y="3719"/>
                  </a:cubicBezTo>
                  <a:lnTo>
                    <a:pt x="1947" y="3761"/>
                  </a:lnTo>
                  <a:lnTo>
                    <a:pt x="1934" y="3759"/>
                  </a:lnTo>
                  <a:lnTo>
                    <a:pt x="1934" y="3759"/>
                  </a:lnTo>
                  <a:cubicBezTo>
                    <a:pt x="1935" y="3770"/>
                    <a:pt x="1967" y="3781"/>
                    <a:pt x="1964" y="3823"/>
                  </a:cubicBezTo>
                  <a:cubicBezTo>
                    <a:pt x="1963" y="3893"/>
                    <a:pt x="1971" y="3971"/>
                    <a:pt x="1974" y="4041"/>
                  </a:cubicBezTo>
                  <a:cubicBezTo>
                    <a:pt x="1967" y="4041"/>
                    <a:pt x="1961" y="4026"/>
                    <a:pt x="1957" y="4011"/>
                  </a:cubicBezTo>
                  <a:lnTo>
                    <a:pt x="1957" y="4011"/>
                  </a:lnTo>
                  <a:cubicBezTo>
                    <a:pt x="1957" y="4020"/>
                    <a:pt x="1960" y="4035"/>
                    <a:pt x="1955" y="4043"/>
                  </a:cubicBezTo>
                  <a:cubicBezTo>
                    <a:pt x="1957" y="4041"/>
                    <a:pt x="1958" y="4039"/>
                    <a:pt x="1960" y="4039"/>
                  </a:cubicBezTo>
                  <a:cubicBezTo>
                    <a:pt x="1965" y="4039"/>
                    <a:pt x="1966" y="4062"/>
                    <a:pt x="1968" y="4062"/>
                  </a:cubicBezTo>
                  <a:cubicBezTo>
                    <a:pt x="1969" y="4062"/>
                    <a:pt x="1969" y="4061"/>
                    <a:pt x="1970" y="4059"/>
                  </a:cubicBezTo>
                  <a:cubicBezTo>
                    <a:pt x="2002" y="4109"/>
                    <a:pt x="1980" y="4177"/>
                    <a:pt x="2002" y="4221"/>
                  </a:cubicBezTo>
                  <a:cubicBezTo>
                    <a:pt x="2028" y="4224"/>
                    <a:pt x="2444" y="4287"/>
                    <a:pt x="2483" y="4287"/>
                  </a:cubicBezTo>
                  <a:cubicBezTo>
                    <a:pt x="2483" y="4287"/>
                    <a:pt x="2484" y="4287"/>
                    <a:pt x="2484" y="4287"/>
                  </a:cubicBezTo>
                  <a:lnTo>
                    <a:pt x="2484" y="4287"/>
                  </a:lnTo>
                  <a:cubicBezTo>
                    <a:pt x="2484" y="4300"/>
                    <a:pt x="2484" y="4314"/>
                    <a:pt x="2483" y="4319"/>
                  </a:cubicBezTo>
                  <a:cubicBezTo>
                    <a:pt x="2490" y="4314"/>
                    <a:pt x="2491" y="4287"/>
                    <a:pt x="2486" y="4272"/>
                  </a:cubicBezTo>
                  <a:lnTo>
                    <a:pt x="2470" y="4271"/>
                  </a:lnTo>
                  <a:cubicBezTo>
                    <a:pt x="2461" y="4237"/>
                    <a:pt x="2478" y="4262"/>
                    <a:pt x="2475" y="4230"/>
                  </a:cubicBezTo>
                  <a:cubicBezTo>
                    <a:pt x="2476" y="4230"/>
                    <a:pt x="2477" y="4230"/>
                    <a:pt x="2477" y="4230"/>
                  </a:cubicBezTo>
                  <a:cubicBezTo>
                    <a:pt x="2489" y="4230"/>
                    <a:pt x="2493" y="4257"/>
                    <a:pt x="2497" y="4284"/>
                  </a:cubicBezTo>
                  <a:cubicBezTo>
                    <a:pt x="2497" y="4259"/>
                    <a:pt x="2505" y="4234"/>
                    <a:pt x="2490" y="4225"/>
                  </a:cubicBezTo>
                  <a:cubicBezTo>
                    <a:pt x="2493" y="4204"/>
                    <a:pt x="2506" y="4227"/>
                    <a:pt x="2510" y="4199"/>
                  </a:cubicBezTo>
                  <a:cubicBezTo>
                    <a:pt x="2505" y="4180"/>
                    <a:pt x="2490" y="4156"/>
                    <a:pt x="2496" y="4134"/>
                  </a:cubicBezTo>
                  <a:lnTo>
                    <a:pt x="2499" y="4134"/>
                  </a:lnTo>
                  <a:cubicBezTo>
                    <a:pt x="2509" y="4078"/>
                    <a:pt x="2472" y="4052"/>
                    <a:pt x="2483" y="4003"/>
                  </a:cubicBezTo>
                  <a:lnTo>
                    <a:pt x="2483" y="4003"/>
                  </a:lnTo>
                  <a:lnTo>
                    <a:pt x="2489" y="4007"/>
                  </a:lnTo>
                  <a:cubicBezTo>
                    <a:pt x="2494" y="3990"/>
                    <a:pt x="2483" y="3956"/>
                    <a:pt x="2488" y="3924"/>
                  </a:cubicBezTo>
                  <a:lnTo>
                    <a:pt x="2488" y="3924"/>
                  </a:lnTo>
                  <a:cubicBezTo>
                    <a:pt x="2488" y="3929"/>
                    <a:pt x="2484" y="3934"/>
                    <a:pt x="2481" y="3934"/>
                  </a:cubicBezTo>
                  <a:cubicBezTo>
                    <a:pt x="2478" y="3934"/>
                    <a:pt x="2475" y="3931"/>
                    <a:pt x="2474" y="3923"/>
                  </a:cubicBezTo>
                  <a:cubicBezTo>
                    <a:pt x="2481" y="3886"/>
                    <a:pt x="2471" y="3861"/>
                    <a:pt x="2480" y="3835"/>
                  </a:cubicBezTo>
                  <a:lnTo>
                    <a:pt x="2465" y="3810"/>
                  </a:lnTo>
                  <a:cubicBezTo>
                    <a:pt x="2459" y="3684"/>
                    <a:pt x="2414" y="3187"/>
                    <a:pt x="2408" y="3060"/>
                  </a:cubicBezTo>
                  <a:lnTo>
                    <a:pt x="2408" y="3060"/>
                  </a:lnTo>
                  <a:lnTo>
                    <a:pt x="2410" y="3065"/>
                  </a:lnTo>
                  <a:cubicBezTo>
                    <a:pt x="2405" y="3002"/>
                    <a:pt x="2400" y="2917"/>
                    <a:pt x="2395" y="2824"/>
                  </a:cubicBezTo>
                  <a:lnTo>
                    <a:pt x="2395" y="2824"/>
                  </a:lnTo>
                  <a:cubicBezTo>
                    <a:pt x="2474" y="2881"/>
                    <a:pt x="2572" y="2954"/>
                    <a:pt x="2605" y="2963"/>
                  </a:cubicBezTo>
                  <a:lnTo>
                    <a:pt x="2599" y="2938"/>
                  </a:lnTo>
                  <a:lnTo>
                    <a:pt x="2636" y="2955"/>
                  </a:lnTo>
                  <a:lnTo>
                    <a:pt x="2636" y="2955"/>
                  </a:lnTo>
                  <a:cubicBezTo>
                    <a:pt x="2636" y="2955"/>
                    <a:pt x="2636" y="2955"/>
                    <a:pt x="2636" y="2955"/>
                  </a:cubicBezTo>
                  <a:cubicBezTo>
                    <a:pt x="2629" y="2955"/>
                    <a:pt x="2599" y="2972"/>
                    <a:pt x="2592" y="2973"/>
                  </a:cubicBezTo>
                  <a:lnTo>
                    <a:pt x="2592" y="2973"/>
                  </a:lnTo>
                  <a:cubicBezTo>
                    <a:pt x="2591" y="2972"/>
                    <a:pt x="2591" y="2972"/>
                    <a:pt x="2590" y="2971"/>
                  </a:cubicBezTo>
                  <a:lnTo>
                    <a:pt x="2590" y="2971"/>
                  </a:lnTo>
                  <a:cubicBezTo>
                    <a:pt x="2590" y="2972"/>
                    <a:pt x="2591" y="2973"/>
                    <a:pt x="2592" y="2973"/>
                  </a:cubicBezTo>
                  <a:cubicBezTo>
                    <a:pt x="2592" y="2973"/>
                    <a:pt x="2592" y="2973"/>
                    <a:pt x="2592" y="2973"/>
                  </a:cubicBezTo>
                  <a:lnTo>
                    <a:pt x="2592" y="2973"/>
                  </a:lnTo>
                  <a:cubicBezTo>
                    <a:pt x="2659" y="3032"/>
                    <a:pt x="2991" y="3320"/>
                    <a:pt x="3045" y="3379"/>
                  </a:cubicBezTo>
                  <a:cubicBezTo>
                    <a:pt x="3062" y="3407"/>
                    <a:pt x="3033" y="3401"/>
                    <a:pt x="3030" y="3402"/>
                  </a:cubicBezTo>
                  <a:cubicBezTo>
                    <a:pt x="3046" y="3412"/>
                    <a:pt x="3052" y="3412"/>
                    <a:pt x="3057" y="3412"/>
                  </a:cubicBezTo>
                  <a:cubicBezTo>
                    <a:pt x="3057" y="3412"/>
                    <a:pt x="3057" y="3412"/>
                    <a:pt x="3058" y="3412"/>
                  </a:cubicBezTo>
                  <a:cubicBezTo>
                    <a:pt x="3062" y="3412"/>
                    <a:pt x="3066" y="3413"/>
                    <a:pt x="3078" y="3424"/>
                  </a:cubicBezTo>
                  <a:cubicBezTo>
                    <a:pt x="3081" y="3429"/>
                    <a:pt x="3075" y="3431"/>
                    <a:pt x="3070" y="3431"/>
                  </a:cubicBezTo>
                  <a:cubicBezTo>
                    <a:pt x="3068" y="3431"/>
                    <a:pt x="3065" y="3431"/>
                    <a:pt x="3064" y="3430"/>
                  </a:cubicBezTo>
                  <a:lnTo>
                    <a:pt x="3064" y="3430"/>
                  </a:lnTo>
                  <a:cubicBezTo>
                    <a:pt x="3074" y="3438"/>
                    <a:pt x="3080" y="3447"/>
                    <a:pt x="3085" y="3447"/>
                  </a:cubicBezTo>
                  <a:cubicBezTo>
                    <a:pt x="3085" y="3447"/>
                    <a:pt x="3086" y="3447"/>
                    <a:pt x="3087" y="3446"/>
                  </a:cubicBezTo>
                  <a:cubicBezTo>
                    <a:pt x="3077" y="3430"/>
                    <a:pt x="3096" y="3421"/>
                    <a:pt x="3097" y="3407"/>
                  </a:cubicBezTo>
                  <a:lnTo>
                    <a:pt x="3128" y="3437"/>
                  </a:lnTo>
                  <a:lnTo>
                    <a:pt x="3119" y="3445"/>
                  </a:lnTo>
                  <a:cubicBezTo>
                    <a:pt x="3121" y="3446"/>
                    <a:pt x="3124" y="3446"/>
                    <a:pt x="3128" y="3446"/>
                  </a:cubicBezTo>
                  <a:cubicBezTo>
                    <a:pt x="3130" y="3446"/>
                    <a:pt x="3133" y="3446"/>
                    <a:pt x="3137" y="3446"/>
                  </a:cubicBezTo>
                  <a:cubicBezTo>
                    <a:pt x="3150" y="3446"/>
                    <a:pt x="3169" y="3448"/>
                    <a:pt x="3186" y="3468"/>
                  </a:cubicBezTo>
                  <a:cubicBezTo>
                    <a:pt x="3234" y="3519"/>
                    <a:pt x="3296" y="3567"/>
                    <a:pt x="3346" y="3615"/>
                  </a:cubicBezTo>
                  <a:cubicBezTo>
                    <a:pt x="3345" y="3616"/>
                    <a:pt x="3343" y="3617"/>
                    <a:pt x="3341" y="3617"/>
                  </a:cubicBezTo>
                  <a:cubicBezTo>
                    <a:pt x="3334" y="3617"/>
                    <a:pt x="3324" y="3612"/>
                    <a:pt x="3313" y="3606"/>
                  </a:cubicBezTo>
                  <a:lnTo>
                    <a:pt x="3313" y="3606"/>
                  </a:lnTo>
                  <a:cubicBezTo>
                    <a:pt x="3320" y="3614"/>
                    <a:pt x="3332" y="3621"/>
                    <a:pt x="3335" y="3631"/>
                  </a:cubicBezTo>
                  <a:cubicBezTo>
                    <a:pt x="3334" y="3626"/>
                    <a:pt x="3335" y="3624"/>
                    <a:pt x="3337" y="3624"/>
                  </a:cubicBezTo>
                  <a:cubicBezTo>
                    <a:pt x="3342" y="3624"/>
                    <a:pt x="3354" y="3634"/>
                    <a:pt x="3357" y="3634"/>
                  </a:cubicBezTo>
                  <a:cubicBezTo>
                    <a:pt x="3358" y="3634"/>
                    <a:pt x="3358" y="3633"/>
                    <a:pt x="3357" y="3631"/>
                  </a:cubicBezTo>
                  <a:lnTo>
                    <a:pt x="3357" y="3631"/>
                  </a:lnTo>
                  <a:cubicBezTo>
                    <a:pt x="3413" y="3644"/>
                    <a:pt x="3447" y="3708"/>
                    <a:pt x="3495" y="3723"/>
                  </a:cubicBezTo>
                  <a:cubicBezTo>
                    <a:pt x="3515" y="3707"/>
                    <a:pt x="3861" y="3451"/>
                    <a:pt x="3881" y="3427"/>
                  </a:cubicBezTo>
                  <a:cubicBezTo>
                    <a:pt x="3891" y="3437"/>
                    <a:pt x="3901" y="3448"/>
                    <a:pt x="3903" y="3452"/>
                  </a:cubicBezTo>
                  <a:cubicBezTo>
                    <a:pt x="3904" y="3445"/>
                    <a:pt x="3885" y="3423"/>
                    <a:pt x="3872" y="3417"/>
                  </a:cubicBezTo>
                  <a:lnTo>
                    <a:pt x="3859" y="3427"/>
                  </a:lnTo>
                  <a:cubicBezTo>
                    <a:pt x="3830" y="3410"/>
                    <a:pt x="3861" y="3416"/>
                    <a:pt x="3834" y="3394"/>
                  </a:cubicBezTo>
                  <a:cubicBezTo>
                    <a:pt x="3836" y="3391"/>
                    <a:pt x="3838" y="3390"/>
                    <a:pt x="3841" y="3390"/>
                  </a:cubicBezTo>
                  <a:cubicBezTo>
                    <a:pt x="3852" y="3390"/>
                    <a:pt x="3871" y="3404"/>
                    <a:pt x="3888" y="3417"/>
                  </a:cubicBezTo>
                  <a:cubicBezTo>
                    <a:pt x="3873" y="3401"/>
                    <a:pt x="3862" y="3381"/>
                    <a:pt x="3847" y="3381"/>
                  </a:cubicBezTo>
                  <a:cubicBezTo>
                    <a:pt x="3845" y="3381"/>
                    <a:pt x="3844" y="3381"/>
                    <a:pt x="3842" y="3382"/>
                  </a:cubicBezTo>
                  <a:cubicBezTo>
                    <a:pt x="3829" y="3362"/>
                    <a:pt x="3855" y="3370"/>
                    <a:pt x="3839" y="3349"/>
                  </a:cubicBezTo>
                  <a:cubicBezTo>
                    <a:pt x="3821" y="3338"/>
                    <a:pt x="3794" y="3331"/>
                    <a:pt x="3782" y="3311"/>
                  </a:cubicBezTo>
                  <a:lnTo>
                    <a:pt x="3783" y="3309"/>
                  </a:lnTo>
                  <a:cubicBezTo>
                    <a:pt x="3751" y="3264"/>
                    <a:pt x="3708" y="3270"/>
                    <a:pt x="3680" y="3228"/>
                  </a:cubicBezTo>
                  <a:lnTo>
                    <a:pt x="3686" y="3228"/>
                  </a:lnTo>
                  <a:cubicBezTo>
                    <a:pt x="3679" y="3210"/>
                    <a:pt x="3647" y="3196"/>
                    <a:pt x="3628" y="3168"/>
                  </a:cubicBezTo>
                  <a:lnTo>
                    <a:pt x="3628" y="3168"/>
                  </a:lnTo>
                  <a:cubicBezTo>
                    <a:pt x="3631" y="3174"/>
                    <a:pt x="3632" y="3182"/>
                    <a:pt x="3627" y="3182"/>
                  </a:cubicBezTo>
                  <a:cubicBezTo>
                    <a:pt x="3625" y="3182"/>
                    <a:pt x="3622" y="3180"/>
                    <a:pt x="3617" y="3177"/>
                  </a:cubicBezTo>
                  <a:cubicBezTo>
                    <a:pt x="3596" y="3146"/>
                    <a:pt x="3571" y="3137"/>
                    <a:pt x="3558" y="3111"/>
                  </a:cubicBezTo>
                  <a:lnTo>
                    <a:pt x="3530" y="3104"/>
                  </a:lnTo>
                  <a:cubicBezTo>
                    <a:pt x="3437" y="3019"/>
                    <a:pt x="3054" y="2699"/>
                    <a:pt x="2959" y="2614"/>
                  </a:cubicBezTo>
                  <a:lnTo>
                    <a:pt x="2959" y="2614"/>
                  </a:lnTo>
                  <a:lnTo>
                    <a:pt x="2965" y="2616"/>
                  </a:lnTo>
                  <a:cubicBezTo>
                    <a:pt x="2891" y="2553"/>
                    <a:pt x="2781" y="2454"/>
                    <a:pt x="2671" y="2355"/>
                  </a:cubicBezTo>
                  <a:lnTo>
                    <a:pt x="2671" y="2355"/>
                  </a:lnTo>
                  <a:cubicBezTo>
                    <a:pt x="2777" y="2357"/>
                    <a:pt x="2870" y="2361"/>
                    <a:pt x="2911" y="2365"/>
                  </a:cubicBezTo>
                  <a:cubicBezTo>
                    <a:pt x="2965" y="2345"/>
                    <a:pt x="3033" y="2360"/>
                    <a:pt x="3087" y="2348"/>
                  </a:cubicBezTo>
                  <a:lnTo>
                    <a:pt x="3087" y="2348"/>
                  </a:lnTo>
                  <a:lnTo>
                    <a:pt x="3081" y="2352"/>
                  </a:lnTo>
                  <a:cubicBezTo>
                    <a:pt x="3093" y="2351"/>
                    <a:pt x="3114" y="2350"/>
                    <a:pt x="3142" y="2350"/>
                  </a:cubicBezTo>
                  <a:cubicBezTo>
                    <a:pt x="3233" y="2350"/>
                    <a:pt x="3390" y="2357"/>
                    <a:pt x="3478" y="2357"/>
                  </a:cubicBezTo>
                  <a:cubicBezTo>
                    <a:pt x="3502" y="2357"/>
                    <a:pt x="3520" y="2356"/>
                    <a:pt x="3531" y="2355"/>
                  </a:cubicBezTo>
                  <a:lnTo>
                    <a:pt x="3523" y="2352"/>
                  </a:lnTo>
                  <a:cubicBezTo>
                    <a:pt x="3534" y="2350"/>
                    <a:pt x="3543" y="2349"/>
                    <a:pt x="3550" y="2349"/>
                  </a:cubicBezTo>
                  <a:cubicBezTo>
                    <a:pt x="3580" y="2349"/>
                    <a:pt x="3581" y="2364"/>
                    <a:pt x="3617" y="2370"/>
                  </a:cubicBezTo>
                  <a:cubicBezTo>
                    <a:pt x="3612" y="2348"/>
                    <a:pt x="3663" y="2336"/>
                    <a:pt x="3682" y="2335"/>
                  </a:cubicBezTo>
                  <a:lnTo>
                    <a:pt x="3682" y="2335"/>
                  </a:lnTo>
                  <a:lnTo>
                    <a:pt x="3680" y="2339"/>
                  </a:lnTo>
                  <a:cubicBezTo>
                    <a:pt x="3709" y="2336"/>
                    <a:pt x="3775" y="2317"/>
                    <a:pt x="3821" y="2316"/>
                  </a:cubicBezTo>
                  <a:lnTo>
                    <a:pt x="3821" y="2316"/>
                  </a:lnTo>
                  <a:lnTo>
                    <a:pt x="3820" y="2327"/>
                  </a:lnTo>
                  <a:cubicBezTo>
                    <a:pt x="3840" y="2321"/>
                    <a:pt x="3868" y="2319"/>
                    <a:pt x="3895" y="2319"/>
                  </a:cubicBezTo>
                  <a:cubicBezTo>
                    <a:pt x="3917" y="2319"/>
                    <a:pt x="3938" y="2320"/>
                    <a:pt x="3953" y="2320"/>
                  </a:cubicBezTo>
                  <a:cubicBezTo>
                    <a:pt x="3956" y="2320"/>
                    <a:pt x="3960" y="2320"/>
                    <a:pt x="3963" y="2320"/>
                  </a:cubicBezTo>
                  <a:cubicBezTo>
                    <a:pt x="4012" y="2325"/>
                    <a:pt x="4084" y="2339"/>
                    <a:pt x="4154" y="2339"/>
                  </a:cubicBezTo>
                  <a:cubicBezTo>
                    <a:pt x="4175" y="2339"/>
                    <a:pt x="4195" y="2338"/>
                    <a:pt x="4215" y="2335"/>
                  </a:cubicBezTo>
                  <a:lnTo>
                    <a:pt x="4270" y="2370"/>
                  </a:lnTo>
                  <a:lnTo>
                    <a:pt x="4277" y="2365"/>
                  </a:lnTo>
                  <a:cubicBezTo>
                    <a:pt x="4277" y="2365"/>
                    <a:pt x="4302" y="2265"/>
                    <a:pt x="4314" y="2153"/>
                  </a:cubicBezTo>
                  <a:cubicBezTo>
                    <a:pt x="4324" y="2041"/>
                    <a:pt x="4321" y="1918"/>
                    <a:pt x="4264" y="1873"/>
                  </a:cubicBezTo>
                  <a:lnTo>
                    <a:pt x="4266" y="1861"/>
                  </a:lnTo>
                  <a:lnTo>
                    <a:pt x="4242" y="1863"/>
                  </a:lnTo>
                  <a:cubicBezTo>
                    <a:pt x="4237" y="1862"/>
                    <a:pt x="4232" y="1861"/>
                    <a:pt x="4228" y="1861"/>
                  </a:cubicBezTo>
                  <a:cubicBezTo>
                    <a:pt x="4218" y="1861"/>
                    <a:pt x="4212" y="1863"/>
                    <a:pt x="4208" y="1863"/>
                  </a:cubicBezTo>
                  <a:cubicBezTo>
                    <a:pt x="4205" y="1863"/>
                    <a:pt x="4204" y="1862"/>
                    <a:pt x="4204" y="1858"/>
                  </a:cubicBezTo>
                  <a:lnTo>
                    <a:pt x="4204" y="1858"/>
                  </a:lnTo>
                  <a:lnTo>
                    <a:pt x="4242" y="1860"/>
                  </a:lnTo>
                  <a:cubicBezTo>
                    <a:pt x="4215" y="1857"/>
                    <a:pt x="4234" y="1851"/>
                    <a:pt x="4245" y="1844"/>
                  </a:cubicBezTo>
                  <a:cubicBezTo>
                    <a:pt x="4234" y="1842"/>
                    <a:pt x="4222" y="1841"/>
                    <a:pt x="4213" y="1838"/>
                  </a:cubicBezTo>
                  <a:lnTo>
                    <a:pt x="4212" y="1838"/>
                  </a:lnTo>
                  <a:cubicBezTo>
                    <a:pt x="4207" y="1842"/>
                    <a:pt x="4216" y="1842"/>
                    <a:pt x="4220" y="1845"/>
                  </a:cubicBezTo>
                  <a:cubicBezTo>
                    <a:pt x="4209" y="1849"/>
                    <a:pt x="4193" y="1856"/>
                    <a:pt x="4178" y="1856"/>
                  </a:cubicBezTo>
                  <a:cubicBezTo>
                    <a:pt x="4174" y="1856"/>
                    <a:pt x="4170" y="1855"/>
                    <a:pt x="4167" y="1854"/>
                  </a:cubicBezTo>
                  <a:cubicBezTo>
                    <a:pt x="4139" y="1853"/>
                    <a:pt x="4165" y="1835"/>
                    <a:pt x="4132" y="1834"/>
                  </a:cubicBezTo>
                  <a:cubicBezTo>
                    <a:pt x="3966" y="1821"/>
                    <a:pt x="3804" y="1806"/>
                    <a:pt x="3636" y="1806"/>
                  </a:cubicBezTo>
                  <a:cubicBezTo>
                    <a:pt x="3628" y="1806"/>
                    <a:pt x="3621" y="1806"/>
                    <a:pt x="3613" y="1806"/>
                  </a:cubicBezTo>
                  <a:cubicBezTo>
                    <a:pt x="3609" y="1802"/>
                    <a:pt x="3615" y="1802"/>
                    <a:pt x="3619" y="1800"/>
                  </a:cubicBezTo>
                  <a:lnTo>
                    <a:pt x="3619" y="1800"/>
                  </a:lnTo>
                  <a:cubicBezTo>
                    <a:pt x="3566" y="1805"/>
                    <a:pt x="3518" y="1802"/>
                    <a:pt x="3470" y="1807"/>
                  </a:cubicBezTo>
                  <a:cubicBezTo>
                    <a:pt x="3457" y="1802"/>
                    <a:pt x="3454" y="1794"/>
                    <a:pt x="3450" y="1790"/>
                  </a:cubicBezTo>
                  <a:lnTo>
                    <a:pt x="3450" y="1790"/>
                  </a:lnTo>
                  <a:cubicBezTo>
                    <a:pt x="3454" y="1794"/>
                    <a:pt x="3387" y="1797"/>
                    <a:pt x="3319" y="1799"/>
                  </a:cubicBezTo>
                  <a:lnTo>
                    <a:pt x="3224" y="1799"/>
                  </a:lnTo>
                  <a:cubicBezTo>
                    <a:pt x="3198" y="1799"/>
                    <a:pt x="3179" y="1799"/>
                    <a:pt x="3179" y="1797"/>
                  </a:cubicBezTo>
                  <a:lnTo>
                    <a:pt x="3175" y="1819"/>
                  </a:lnTo>
                  <a:cubicBezTo>
                    <a:pt x="3129" y="1819"/>
                    <a:pt x="3153" y="1799"/>
                    <a:pt x="3125" y="1799"/>
                  </a:cubicBezTo>
                  <a:cubicBezTo>
                    <a:pt x="3121" y="1799"/>
                    <a:pt x="3117" y="1800"/>
                    <a:pt x="3112" y="1800"/>
                  </a:cubicBezTo>
                  <a:cubicBezTo>
                    <a:pt x="3105" y="1811"/>
                    <a:pt x="3094" y="1814"/>
                    <a:pt x="3081" y="1814"/>
                  </a:cubicBezTo>
                  <a:cubicBezTo>
                    <a:pt x="3064" y="1814"/>
                    <a:pt x="3045" y="1809"/>
                    <a:pt x="3031" y="1809"/>
                  </a:cubicBezTo>
                  <a:cubicBezTo>
                    <a:pt x="3024" y="1809"/>
                    <a:pt x="3018" y="1810"/>
                    <a:pt x="3014" y="1813"/>
                  </a:cubicBezTo>
                  <a:cubicBezTo>
                    <a:pt x="3016" y="1812"/>
                    <a:pt x="2991" y="1810"/>
                    <a:pt x="2993" y="1802"/>
                  </a:cubicBezTo>
                  <a:lnTo>
                    <a:pt x="2993" y="1802"/>
                  </a:lnTo>
                  <a:cubicBezTo>
                    <a:pt x="2990" y="1808"/>
                    <a:pt x="2985" y="1810"/>
                    <a:pt x="2980" y="1810"/>
                  </a:cubicBezTo>
                  <a:cubicBezTo>
                    <a:pt x="2974" y="1810"/>
                    <a:pt x="2968" y="1808"/>
                    <a:pt x="2961" y="1808"/>
                  </a:cubicBezTo>
                  <a:cubicBezTo>
                    <a:pt x="2958" y="1808"/>
                    <a:pt x="2956" y="1808"/>
                    <a:pt x="2953" y="1809"/>
                  </a:cubicBezTo>
                  <a:cubicBezTo>
                    <a:pt x="2949" y="1813"/>
                    <a:pt x="2958" y="1815"/>
                    <a:pt x="2962" y="1819"/>
                  </a:cubicBezTo>
                  <a:lnTo>
                    <a:pt x="2928" y="1825"/>
                  </a:lnTo>
                  <a:cubicBezTo>
                    <a:pt x="2914" y="1821"/>
                    <a:pt x="2911" y="1810"/>
                    <a:pt x="2926" y="1809"/>
                  </a:cubicBezTo>
                  <a:cubicBezTo>
                    <a:pt x="2901" y="1807"/>
                    <a:pt x="2848" y="1805"/>
                    <a:pt x="2786" y="1803"/>
                  </a:cubicBezTo>
                  <a:cubicBezTo>
                    <a:pt x="2802" y="1788"/>
                    <a:pt x="2815" y="1777"/>
                    <a:pt x="2825" y="1770"/>
                  </a:cubicBezTo>
                  <a:cubicBezTo>
                    <a:pt x="2848" y="1717"/>
                    <a:pt x="2907" y="1679"/>
                    <a:pt x="2936" y="1633"/>
                  </a:cubicBezTo>
                  <a:lnTo>
                    <a:pt x="2936" y="1640"/>
                  </a:lnTo>
                  <a:cubicBezTo>
                    <a:pt x="2971" y="1593"/>
                    <a:pt x="3214" y="1376"/>
                    <a:pt x="3256" y="1324"/>
                  </a:cubicBezTo>
                  <a:lnTo>
                    <a:pt x="3256" y="1324"/>
                  </a:lnTo>
                  <a:lnTo>
                    <a:pt x="3247" y="1328"/>
                  </a:lnTo>
                  <a:cubicBezTo>
                    <a:pt x="3281" y="1279"/>
                    <a:pt x="3290" y="1301"/>
                    <a:pt x="3328" y="1273"/>
                  </a:cubicBezTo>
                  <a:cubicBezTo>
                    <a:pt x="3307" y="1261"/>
                    <a:pt x="3335" y="1217"/>
                    <a:pt x="3346" y="1203"/>
                  </a:cubicBezTo>
                  <a:lnTo>
                    <a:pt x="3349" y="1207"/>
                  </a:lnTo>
                  <a:cubicBezTo>
                    <a:pt x="3368" y="1184"/>
                    <a:pt x="3400" y="1126"/>
                    <a:pt x="3432" y="1089"/>
                  </a:cubicBezTo>
                  <a:lnTo>
                    <a:pt x="3440" y="1099"/>
                  </a:lnTo>
                  <a:cubicBezTo>
                    <a:pt x="3459" y="1063"/>
                    <a:pt x="3517" y="1015"/>
                    <a:pt x="3536" y="995"/>
                  </a:cubicBezTo>
                  <a:cubicBezTo>
                    <a:pt x="3585" y="952"/>
                    <a:pt x="3673" y="898"/>
                    <a:pt x="3724" y="826"/>
                  </a:cubicBezTo>
                  <a:lnTo>
                    <a:pt x="3788" y="811"/>
                  </a:lnTo>
                  <a:lnTo>
                    <a:pt x="3791" y="804"/>
                  </a:lnTo>
                  <a:cubicBezTo>
                    <a:pt x="3791" y="804"/>
                    <a:pt x="3737" y="715"/>
                    <a:pt x="3665" y="628"/>
                  </a:cubicBezTo>
                  <a:cubicBezTo>
                    <a:pt x="3598" y="544"/>
                    <a:pt x="3512" y="464"/>
                    <a:pt x="3443" y="464"/>
                  </a:cubicBezTo>
                  <a:cubicBezTo>
                    <a:pt x="3439" y="464"/>
                    <a:pt x="3436" y="464"/>
                    <a:pt x="3432" y="464"/>
                  </a:cubicBezTo>
                  <a:lnTo>
                    <a:pt x="3427" y="456"/>
                  </a:lnTo>
                  <a:lnTo>
                    <a:pt x="3411" y="472"/>
                  </a:lnTo>
                  <a:cubicBezTo>
                    <a:pt x="3392" y="485"/>
                    <a:pt x="3388" y="499"/>
                    <a:pt x="3383" y="499"/>
                  </a:cubicBezTo>
                  <a:cubicBezTo>
                    <a:pt x="3382" y="499"/>
                    <a:pt x="3381" y="498"/>
                    <a:pt x="3380" y="496"/>
                  </a:cubicBezTo>
                  <a:lnTo>
                    <a:pt x="3408" y="470"/>
                  </a:lnTo>
                  <a:lnTo>
                    <a:pt x="3408" y="470"/>
                  </a:lnTo>
                  <a:cubicBezTo>
                    <a:pt x="3401" y="475"/>
                    <a:pt x="3397" y="478"/>
                    <a:pt x="3396" y="478"/>
                  </a:cubicBezTo>
                  <a:cubicBezTo>
                    <a:pt x="3391" y="478"/>
                    <a:pt x="3397" y="466"/>
                    <a:pt x="3399" y="457"/>
                  </a:cubicBezTo>
                  <a:lnTo>
                    <a:pt x="3399" y="457"/>
                  </a:lnTo>
                  <a:cubicBezTo>
                    <a:pt x="3389" y="464"/>
                    <a:pt x="3380" y="472"/>
                    <a:pt x="3371" y="475"/>
                  </a:cubicBezTo>
                  <a:cubicBezTo>
                    <a:pt x="3371" y="477"/>
                    <a:pt x="3371" y="478"/>
                    <a:pt x="3373" y="478"/>
                  </a:cubicBezTo>
                  <a:cubicBezTo>
                    <a:pt x="3375" y="478"/>
                    <a:pt x="3379" y="476"/>
                    <a:pt x="3383" y="475"/>
                  </a:cubicBezTo>
                  <a:lnTo>
                    <a:pt x="3383" y="475"/>
                  </a:lnTo>
                  <a:cubicBezTo>
                    <a:pt x="3374" y="488"/>
                    <a:pt x="3367" y="511"/>
                    <a:pt x="3351" y="520"/>
                  </a:cubicBezTo>
                  <a:cubicBezTo>
                    <a:pt x="3346" y="524"/>
                    <a:pt x="3342" y="525"/>
                    <a:pt x="3339" y="525"/>
                  </a:cubicBezTo>
                  <a:cubicBezTo>
                    <a:pt x="3334" y="525"/>
                    <a:pt x="3332" y="520"/>
                    <a:pt x="3326" y="520"/>
                  </a:cubicBezTo>
                  <a:cubicBezTo>
                    <a:pt x="3323" y="520"/>
                    <a:pt x="3319" y="522"/>
                    <a:pt x="3312" y="528"/>
                  </a:cubicBezTo>
                  <a:cubicBezTo>
                    <a:pt x="3179" y="644"/>
                    <a:pt x="3049" y="751"/>
                    <a:pt x="2926" y="877"/>
                  </a:cubicBezTo>
                  <a:cubicBezTo>
                    <a:pt x="2920" y="877"/>
                    <a:pt x="2923" y="872"/>
                    <a:pt x="2926" y="868"/>
                  </a:cubicBezTo>
                  <a:lnTo>
                    <a:pt x="2926" y="868"/>
                  </a:lnTo>
                  <a:cubicBezTo>
                    <a:pt x="2891" y="909"/>
                    <a:pt x="2856" y="941"/>
                    <a:pt x="2825" y="979"/>
                  </a:cubicBezTo>
                  <a:cubicBezTo>
                    <a:pt x="2819" y="981"/>
                    <a:pt x="2814" y="982"/>
                    <a:pt x="2810" y="982"/>
                  </a:cubicBezTo>
                  <a:cubicBezTo>
                    <a:pt x="2805" y="982"/>
                    <a:pt x="2801" y="981"/>
                    <a:pt x="2797" y="980"/>
                  </a:cubicBezTo>
                  <a:lnTo>
                    <a:pt x="2797" y="980"/>
                  </a:lnTo>
                  <a:cubicBezTo>
                    <a:pt x="2805" y="982"/>
                    <a:pt x="2759" y="1031"/>
                    <a:pt x="2711" y="1079"/>
                  </a:cubicBezTo>
                  <a:cubicBezTo>
                    <a:pt x="2687" y="1104"/>
                    <a:pt x="2663" y="1129"/>
                    <a:pt x="2644" y="1146"/>
                  </a:cubicBezTo>
                  <a:cubicBezTo>
                    <a:pt x="2625" y="1165"/>
                    <a:pt x="2612" y="1178"/>
                    <a:pt x="2612" y="1178"/>
                  </a:cubicBezTo>
                  <a:lnTo>
                    <a:pt x="2624" y="1196"/>
                  </a:lnTo>
                  <a:cubicBezTo>
                    <a:pt x="2611" y="1209"/>
                    <a:pt x="2604" y="1211"/>
                    <a:pt x="2598" y="1211"/>
                  </a:cubicBezTo>
                  <a:cubicBezTo>
                    <a:pt x="2594" y="1211"/>
                    <a:pt x="2591" y="1210"/>
                    <a:pt x="2588" y="1210"/>
                  </a:cubicBezTo>
                  <a:cubicBezTo>
                    <a:pt x="2583" y="1210"/>
                    <a:pt x="2577" y="1213"/>
                    <a:pt x="2566" y="1228"/>
                  </a:cubicBezTo>
                  <a:cubicBezTo>
                    <a:pt x="2574" y="1261"/>
                    <a:pt x="2507" y="1282"/>
                    <a:pt x="2507" y="1305"/>
                  </a:cubicBezTo>
                  <a:cubicBezTo>
                    <a:pt x="2507" y="1305"/>
                    <a:pt x="2507" y="1305"/>
                    <a:pt x="2507" y="1305"/>
                  </a:cubicBezTo>
                  <a:cubicBezTo>
                    <a:pt x="2505" y="1305"/>
                    <a:pt x="2494" y="1314"/>
                    <a:pt x="2487" y="1314"/>
                  </a:cubicBezTo>
                  <a:cubicBezTo>
                    <a:pt x="2485" y="1314"/>
                    <a:pt x="2484" y="1314"/>
                    <a:pt x="2483" y="1312"/>
                  </a:cubicBezTo>
                  <a:lnTo>
                    <a:pt x="2483" y="1312"/>
                  </a:lnTo>
                  <a:cubicBezTo>
                    <a:pt x="2489" y="1328"/>
                    <a:pt x="2468" y="1331"/>
                    <a:pt x="2461" y="1346"/>
                  </a:cubicBezTo>
                  <a:cubicBezTo>
                    <a:pt x="2460" y="1348"/>
                    <a:pt x="2461" y="1348"/>
                    <a:pt x="2462" y="1348"/>
                  </a:cubicBezTo>
                  <a:cubicBezTo>
                    <a:pt x="2464" y="1348"/>
                    <a:pt x="2469" y="1346"/>
                    <a:pt x="2472" y="1346"/>
                  </a:cubicBezTo>
                  <a:lnTo>
                    <a:pt x="2472" y="1346"/>
                  </a:lnTo>
                  <a:lnTo>
                    <a:pt x="2454" y="1375"/>
                  </a:lnTo>
                  <a:cubicBezTo>
                    <a:pt x="2450" y="1377"/>
                    <a:pt x="2446" y="1377"/>
                    <a:pt x="2443" y="1377"/>
                  </a:cubicBezTo>
                  <a:cubicBezTo>
                    <a:pt x="2437" y="1377"/>
                    <a:pt x="2434" y="1373"/>
                    <a:pt x="2440" y="1365"/>
                  </a:cubicBezTo>
                  <a:lnTo>
                    <a:pt x="2440" y="1365"/>
                  </a:lnTo>
                  <a:cubicBezTo>
                    <a:pt x="2422" y="1381"/>
                    <a:pt x="2384" y="1417"/>
                    <a:pt x="2337" y="1461"/>
                  </a:cubicBezTo>
                  <a:cubicBezTo>
                    <a:pt x="2338" y="1439"/>
                    <a:pt x="2340" y="1421"/>
                    <a:pt x="2341" y="1408"/>
                  </a:cubicBezTo>
                  <a:cubicBezTo>
                    <a:pt x="2321" y="1354"/>
                    <a:pt x="2336" y="1286"/>
                    <a:pt x="2322" y="1232"/>
                  </a:cubicBezTo>
                  <a:lnTo>
                    <a:pt x="2322" y="1232"/>
                  </a:lnTo>
                  <a:lnTo>
                    <a:pt x="2327" y="1238"/>
                  </a:lnTo>
                  <a:cubicBezTo>
                    <a:pt x="2320" y="1180"/>
                    <a:pt x="2337" y="855"/>
                    <a:pt x="2331" y="788"/>
                  </a:cubicBezTo>
                  <a:lnTo>
                    <a:pt x="2331" y="788"/>
                  </a:lnTo>
                  <a:lnTo>
                    <a:pt x="2328" y="798"/>
                  </a:lnTo>
                  <a:cubicBezTo>
                    <a:pt x="2317" y="740"/>
                    <a:pt x="2338" y="747"/>
                    <a:pt x="2344" y="702"/>
                  </a:cubicBezTo>
                  <a:lnTo>
                    <a:pt x="2344" y="702"/>
                  </a:lnTo>
                  <a:cubicBezTo>
                    <a:pt x="2343" y="702"/>
                    <a:pt x="2342" y="702"/>
                    <a:pt x="2341" y="702"/>
                  </a:cubicBezTo>
                  <a:cubicBezTo>
                    <a:pt x="2321" y="702"/>
                    <a:pt x="2311" y="656"/>
                    <a:pt x="2309" y="638"/>
                  </a:cubicBezTo>
                  <a:lnTo>
                    <a:pt x="2309" y="638"/>
                  </a:lnTo>
                  <a:lnTo>
                    <a:pt x="2315" y="639"/>
                  </a:lnTo>
                  <a:cubicBezTo>
                    <a:pt x="2311" y="610"/>
                    <a:pt x="2293" y="545"/>
                    <a:pt x="2290" y="498"/>
                  </a:cubicBezTo>
                  <a:lnTo>
                    <a:pt x="2290" y="498"/>
                  </a:lnTo>
                  <a:lnTo>
                    <a:pt x="2302" y="499"/>
                  </a:lnTo>
                  <a:cubicBezTo>
                    <a:pt x="2290" y="460"/>
                    <a:pt x="2296" y="386"/>
                    <a:pt x="2296" y="357"/>
                  </a:cubicBezTo>
                  <a:cubicBezTo>
                    <a:pt x="2301" y="293"/>
                    <a:pt x="2324" y="192"/>
                    <a:pt x="2309" y="106"/>
                  </a:cubicBezTo>
                  <a:lnTo>
                    <a:pt x="2344" y="51"/>
                  </a:lnTo>
                  <a:lnTo>
                    <a:pt x="2341" y="42"/>
                  </a:lnTo>
                  <a:cubicBezTo>
                    <a:pt x="2341" y="42"/>
                    <a:pt x="2241" y="17"/>
                    <a:pt x="2129" y="6"/>
                  </a:cubicBezTo>
                  <a:cubicBezTo>
                    <a:pt x="2098" y="3"/>
                    <a:pt x="2067" y="1"/>
                    <a:pt x="203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38"/>
            <p:cNvSpPr/>
            <p:nvPr/>
          </p:nvSpPr>
          <p:spPr>
            <a:xfrm>
              <a:off x="5015100" y="1434475"/>
              <a:ext cx="475" cy="900"/>
            </a:xfrm>
            <a:custGeom>
              <a:rect b="b" l="l" r="r" t="t"/>
              <a:pathLst>
                <a:path extrusionOk="0" h="36" w="19">
                  <a:moveTo>
                    <a:pt x="1" y="0"/>
                  </a:moveTo>
                  <a:cubicBezTo>
                    <a:pt x="1" y="12"/>
                    <a:pt x="10" y="24"/>
                    <a:pt x="18" y="35"/>
                  </a:cubicBezTo>
                  <a:cubicBezTo>
                    <a:pt x="17" y="22"/>
                    <a:pt x="11" y="11"/>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38"/>
            <p:cNvSpPr/>
            <p:nvPr/>
          </p:nvSpPr>
          <p:spPr>
            <a:xfrm>
              <a:off x="5015550" y="1435350"/>
              <a:ext cx="50" cy="25"/>
            </a:xfrm>
            <a:custGeom>
              <a:rect b="b" l="l" r="r" t="t"/>
              <a:pathLst>
                <a:path extrusionOk="0" h="1" w="2">
                  <a:moveTo>
                    <a:pt x="0" y="0"/>
                  </a:moveTo>
                  <a:lnTo>
                    <a:pt x="2" y="0"/>
                  </a:lnTo>
                  <a:lnTo>
                    <a:pt x="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38"/>
            <p:cNvSpPr/>
            <p:nvPr/>
          </p:nvSpPr>
          <p:spPr>
            <a:xfrm>
              <a:off x="5070100" y="1474750"/>
              <a:ext cx="250" cy="200"/>
            </a:xfrm>
            <a:custGeom>
              <a:rect b="b" l="l" r="r" t="t"/>
              <a:pathLst>
                <a:path extrusionOk="0" h="8" w="10">
                  <a:moveTo>
                    <a:pt x="0" y="0"/>
                  </a:moveTo>
                  <a:cubicBezTo>
                    <a:pt x="3" y="3"/>
                    <a:pt x="6" y="6"/>
                    <a:pt x="9" y="8"/>
                  </a:cubicBezTo>
                  <a:cubicBezTo>
                    <a:pt x="6" y="5"/>
                    <a:pt x="3" y="3"/>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38"/>
            <p:cNvSpPr/>
            <p:nvPr/>
          </p:nvSpPr>
          <p:spPr>
            <a:xfrm>
              <a:off x="5062375" y="1427550"/>
              <a:ext cx="900" cy="500"/>
            </a:xfrm>
            <a:custGeom>
              <a:rect b="b" l="l" r="r" t="t"/>
              <a:pathLst>
                <a:path extrusionOk="0" h="20" w="36">
                  <a:moveTo>
                    <a:pt x="36" y="1"/>
                  </a:moveTo>
                  <a:lnTo>
                    <a:pt x="36" y="1"/>
                  </a:lnTo>
                  <a:cubicBezTo>
                    <a:pt x="24" y="1"/>
                    <a:pt x="12" y="11"/>
                    <a:pt x="1" y="20"/>
                  </a:cubicBezTo>
                  <a:cubicBezTo>
                    <a:pt x="14" y="18"/>
                    <a:pt x="24" y="12"/>
                    <a:pt x="3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38"/>
            <p:cNvSpPr/>
            <p:nvPr/>
          </p:nvSpPr>
          <p:spPr>
            <a:xfrm>
              <a:off x="5062375" y="1428025"/>
              <a:ext cx="25" cy="25"/>
            </a:xfrm>
            <a:custGeom>
              <a:rect b="b" l="l" r="r" t="t"/>
              <a:pathLst>
                <a:path extrusionOk="0" h="1" w="1">
                  <a:moveTo>
                    <a:pt x="1" y="1"/>
                  </a:moveTo>
                  <a:lnTo>
                    <a:pt x="1" y="1"/>
                  </a:lnTo>
                  <a:lnTo>
                    <a:pt x="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38"/>
            <p:cNvSpPr/>
            <p:nvPr/>
          </p:nvSpPr>
          <p:spPr>
            <a:xfrm>
              <a:off x="5022800" y="1482575"/>
              <a:ext cx="200" cy="250"/>
            </a:xfrm>
            <a:custGeom>
              <a:rect b="b" l="l" r="r" t="t"/>
              <a:pathLst>
                <a:path extrusionOk="0" h="10" w="8">
                  <a:moveTo>
                    <a:pt x="8" y="1"/>
                  </a:moveTo>
                  <a:cubicBezTo>
                    <a:pt x="5" y="4"/>
                    <a:pt x="2" y="6"/>
                    <a:pt x="0" y="9"/>
                  </a:cubicBezTo>
                  <a:cubicBezTo>
                    <a:pt x="2" y="6"/>
                    <a:pt x="5" y="4"/>
                    <a:pt x="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38"/>
            <p:cNvSpPr/>
            <p:nvPr/>
          </p:nvSpPr>
          <p:spPr>
            <a:xfrm>
              <a:off x="5037475" y="1421075"/>
              <a:ext cx="300" cy="925"/>
            </a:xfrm>
            <a:custGeom>
              <a:rect b="b" l="l" r="r" t="t"/>
              <a:pathLst>
                <a:path extrusionOk="0" h="37" w="12">
                  <a:moveTo>
                    <a:pt x="10" y="0"/>
                  </a:moveTo>
                  <a:cubicBezTo>
                    <a:pt x="3" y="8"/>
                    <a:pt x="2" y="22"/>
                    <a:pt x="0" y="37"/>
                  </a:cubicBezTo>
                  <a:cubicBezTo>
                    <a:pt x="8" y="27"/>
                    <a:pt x="12" y="15"/>
                    <a:pt x="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38"/>
            <p:cNvSpPr/>
            <p:nvPr/>
          </p:nvSpPr>
          <p:spPr>
            <a:xfrm>
              <a:off x="5037475" y="1421975"/>
              <a:ext cx="25" cy="25"/>
            </a:xfrm>
            <a:custGeom>
              <a:rect b="b" l="l" r="r" t="t"/>
              <a:pathLst>
                <a:path extrusionOk="0" h="1" w="1">
                  <a:moveTo>
                    <a:pt x="0" y="1"/>
                  </a:moveTo>
                  <a:lnTo>
                    <a:pt x="0" y="1"/>
                  </a:lnTo>
                  <a:lnTo>
                    <a:pt x="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38"/>
            <p:cNvSpPr/>
            <p:nvPr/>
          </p:nvSpPr>
          <p:spPr>
            <a:xfrm>
              <a:off x="5048150" y="1488400"/>
              <a:ext cx="50" cy="325"/>
            </a:xfrm>
            <a:custGeom>
              <a:rect b="b" l="l" r="r" t="t"/>
              <a:pathLst>
                <a:path extrusionOk="0" h="13" w="2">
                  <a:moveTo>
                    <a:pt x="0" y="1"/>
                  </a:moveTo>
                  <a:cubicBezTo>
                    <a:pt x="0" y="5"/>
                    <a:pt x="2" y="9"/>
                    <a:pt x="2" y="12"/>
                  </a:cubicBezTo>
                  <a:cubicBezTo>
                    <a:pt x="2" y="9"/>
                    <a:pt x="2" y="5"/>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38"/>
            <p:cNvSpPr/>
            <p:nvPr/>
          </p:nvSpPr>
          <p:spPr>
            <a:xfrm>
              <a:off x="5075750" y="1449950"/>
              <a:ext cx="925" cy="275"/>
            </a:xfrm>
            <a:custGeom>
              <a:rect b="b" l="l" r="r" t="t"/>
              <a:pathLst>
                <a:path extrusionOk="0" h="11" w="37">
                  <a:moveTo>
                    <a:pt x="0" y="0"/>
                  </a:moveTo>
                  <a:lnTo>
                    <a:pt x="0" y="0"/>
                  </a:lnTo>
                  <a:cubicBezTo>
                    <a:pt x="9" y="7"/>
                    <a:pt x="19" y="11"/>
                    <a:pt x="31" y="11"/>
                  </a:cubicBezTo>
                  <a:cubicBezTo>
                    <a:pt x="33" y="11"/>
                    <a:pt x="35" y="11"/>
                    <a:pt x="37" y="11"/>
                  </a:cubicBezTo>
                  <a:cubicBezTo>
                    <a:pt x="29" y="2"/>
                    <a:pt x="15" y="2"/>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38"/>
            <p:cNvSpPr/>
            <p:nvPr/>
          </p:nvSpPr>
          <p:spPr>
            <a:xfrm>
              <a:off x="5075750" y="1449900"/>
              <a:ext cx="25" cy="75"/>
            </a:xfrm>
            <a:custGeom>
              <a:rect b="b" l="l" r="r" t="t"/>
              <a:pathLst>
                <a:path extrusionOk="0" h="3" w="1">
                  <a:moveTo>
                    <a:pt x="0" y="1"/>
                  </a:moveTo>
                  <a:lnTo>
                    <a:pt x="0" y="1"/>
                  </a:lnTo>
                  <a:lnTo>
                    <a:pt x="0" y="2"/>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38"/>
            <p:cNvSpPr/>
            <p:nvPr/>
          </p:nvSpPr>
          <p:spPr>
            <a:xfrm>
              <a:off x="5009025" y="1460625"/>
              <a:ext cx="275" cy="50"/>
            </a:xfrm>
            <a:custGeom>
              <a:rect b="b" l="l" r="r" t="t"/>
              <a:pathLst>
                <a:path extrusionOk="0" h="2" w="11">
                  <a:moveTo>
                    <a:pt x="11" y="0"/>
                  </a:moveTo>
                  <a:cubicBezTo>
                    <a:pt x="8" y="0"/>
                    <a:pt x="4" y="0"/>
                    <a:pt x="1" y="2"/>
                  </a:cubicBezTo>
                  <a:cubicBezTo>
                    <a:pt x="4" y="2"/>
                    <a:pt x="8" y="0"/>
                    <a:pt x="1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38"/>
            <p:cNvSpPr/>
            <p:nvPr/>
          </p:nvSpPr>
          <p:spPr>
            <a:xfrm>
              <a:off x="5008725" y="1420850"/>
              <a:ext cx="68275" cy="68150"/>
            </a:xfrm>
            <a:custGeom>
              <a:rect b="b" l="l" r="r" t="t"/>
              <a:pathLst>
                <a:path extrusionOk="0" h="2726" w="2731">
                  <a:moveTo>
                    <a:pt x="802" y="1211"/>
                  </a:moveTo>
                  <a:cubicBezTo>
                    <a:pt x="802" y="1211"/>
                    <a:pt x="801" y="1211"/>
                    <a:pt x="801" y="1211"/>
                  </a:cubicBezTo>
                  <a:lnTo>
                    <a:pt x="801" y="1211"/>
                  </a:lnTo>
                  <a:cubicBezTo>
                    <a:pt x="802" y="1211"/>
                    <a:pt x="802" y="1211"/>
                    <a:pt x="802" y="1211"/>
                  </a:cubicBezTo>
                  <a:cubicBezTo>
                    <a:pt x="802" y="1211"/>
                    <a:pt x="802" y="1211"/>
                    <a:pt x="802" y="1211"/>
                  </a:cubicBezTo>
                  <a:close/>
                  <a:moveTo>
                    <a:pt x="851" y="1651"/>
                  </a:moveTo>
                  <a:cubicBezTo>
                    <a:pt x="851" y="1651"/>
                    <a:pt x="851" y="1651"/>
                    <a:pt x="851" y="1652"/>
                  </a:cubicBezTo>
                  <a:lnTo>
                    <a:pt x="851" y="1652"/>
                  </a:lnTo>
                  <a:cubicBezTo>
                    <a:pt x="851" y="1652"/>
                    <a:pt x="851" y="1651"/>
                    <a:pt x="852" y="1651"/>
                  </a:cubicBezTo>
                  <a:cubicBezTo>
                    <a:pt x="852" y="1651"/>
                    <a:pt x="851" y="1651"/>
                    <a:pt x="851" y="1651"/>
                  </a:cubicBezTo>
                  <a:close/>
                  <a:moveTo>
                    <a:pt x="1637" y="1877"/>
                  </a:moveTo>
                  <a:lnTo>
                    <a:pt x="1637" y="1877"/>
                  </a:lnTo>
                  <a:cubicBezTo>
                    <a:pt x="1637" y="1877"/>
                    <a:pt x="1637" y="1877"/>
                    <a:pt x="1638" y="1877"/>
                  </a:cubicBezTo>
                  <a:lnTo>
                    <a:pt x="1638" y="1877"/>
                  </a:lnTo>
                  <a:cubicBezTo>
                    <a:pt x="1637" y="1877"/>
                    <a:pt x="1637" y="1877"/>
                    <a:pt x="1637" y="1877"/>
                  </a:cubicBezTo>
                  <a:close/>
                  <a:moveTo>
                    <a:pt x="1197" y="1926"/>
                  </a:moveTo>
                  <a:cubicBezTo>
                    <a:pt x="1197" y="1927"/>
                    <a:pt x="1197" y="1927"/>
                    <a:pt x="1197" y="1927"/>
                  </a:cubicBezTo>
                  <a:lnTo>
                    <a:pt x="1197" y="1927"/>
                  </a:lnTo>
                  <a:cubicBezTo>
                    <a:pt x="1197" y="1927"/>
                    <a:pt x="1197" y="1927"/>
                    <a:pt x="1197" y="1926"/>
                  </a:cubicBezTo>
                  <a:close/>
                  <a:moveTo>
                    <a:pt x="728" y="2305"/>
                  </a:moveTo>
                  <a:cubicBezTo>
                    <a:pt x="727" y="2305"/>
                    <a:pt x="727" y="2305"/>
                    <a:pt x="727" y="2306"/>
                  </a:cubicBezTo>
                  <a:lnTo>
                    <a:pt x="727" y="2306"/>
                  </a:lnTo>
                  <a:cubicBezTo>
                    <a:pt x="727" y="2306"/>
                    <a:pt x="727" y="2305"/>
                    <a:pt x="728" y="2305"/>
                  </a:cubicBezTo>
                  <a:close/>
                  <a:moveTo>
                    <a:pt x="1286" y="0"/>
                  </a:moveTo>
                  <a:cubicBezTo>
                    <a:pt x="1235" y="0"/>
                    <a:pt x="1189" y="9"/>
                    <a:pt x="1168" y="34"/>
                  </a:cubicBezTo>
                  <a:lnTo>
                    <a:pt x="1160" y="33"/>
                  </a:lnTo>
                  <a:lnTo>
                    <a:pt x="1160" y="33"/>
                  </a:lnTo>
                  <a:lnTo>
                    <a:pt x="1162" y="47"/>
                  </a:lnTo>
                  <a:cubicBezTo>
                    <a:pt x="1158" y="63"/>
                    <a:pt x="1165" y="72"/>
                    <a:pt x="1160" y="72"/>
                  </a:cubicBezTo>
                  <a:cubicBezTo>
                    <a:pt x="1160" y="72"/>
                    <a:pt x="1160" y="72"/>
                    <a:pt x="1159" y="72"/>
                  </a:cubicBezTo>
                  <a:lnTo>
                    <a:pt x="1160" y="49"/>
                  </a:lnTo>
                  <a:lnTo>
                    <a:pt x="1160" y="49"/>
                  </a:lnTo>
                  <a:cubicBezTo>
                    <a:pt x="1159" y="55"/>
                    <a:pt x="1158" y="57"/>
                    <a:pt x="1157" y="57"/>
                  </a:cubicBezTo>
                  <a:cubicBezTo>
                    <a:pt x="1155" y="57"/>
                    <a:pt x="1153" y="51"/>
                    <a:pt x="1150" y="47"/>
                  </a:cubicBezTo>
                  <a:cubicBezTo>
                    <a:pt x="1149" y="54"/>
                    <a:pt x="1149" y="60"/>
                    <a:pt x="1146" y="66"/>
                  </a:cubicBezTo>
                  <a:cubicBezTo>
                    <a:pt x="1147" y="67"/>
                    <a:pt x="1147" y="68"/>
                    <a:pt x="1148" y="68"/>
                  </a:cubicBezTo>
                  <a:cubicBezTo>
                    <a:pt x="1149" y="68"/>
                    <a:pt x="1149" y="64"/>
                    <a:pt x="1150" y="62"/>
                  </a:cubicBezTo>
                  <a:cubicBezTo>
                    <a:pt x="1153" y="70"/>
                    <a:pt x="1159" y="84"/>
                    <a:pt x="1156" y="95"/>
                  </a:cubicBezTo>
                  <a:cubicBezTo>
                    <a:pt x="1155" y="113"/>
                    <a:pt x="1144" y="97"/>
                    <a:pt x="1143" y="117"/>
                  </a:cubicBezTo>
                  <a:cubicBezTo>
                    <a:pt x="1136" y="228"/>
                    <a:pt x="1126" y="334"/>
                    <a:pt x="1126" y="445"/>
                  </a:cubicBezTo>
                  <a:cubicBezTo>
                    <a:pt x="1125" y="446"/>
                    <a:pt x="1124" y="446"/>
                    <a:pt x="1124" y="446"/>
                  </a:cubicBezTo>
                  <a:cubicBezTo>
                    <a:pt x="1122" y="446"/>
                    <a:pt x="1122" y="444"/>
                    <a:pt x="1121" y="440"/>
                  </a:cubicBezTo>
                  <a:lnTo>
                    <a:pt x="1121" y="440"/>
                  </a:lnTo>
                  <a:cubicBezTo>
                    <a:pt x="1124" y="474"/>
                    <a:pt x="1123" y="505"/>
                    <a:pt x="1127" y="535"/>
                  </a:cubicBezTo>
                  <a:cubicBezTo>
                    <a:pt x="1123" y="544"/>
                    <a:pt x="1118" y="545"/>
                    <a:pt x="1115" y="548"/>
                  </a:cubicBezTo>
                  <a:lnTo>
                    <a:pt x="1115" y="548"/>
                  </a:lnTo>
                  <a:cubicBezTo>
                    <a:pt x="1115" y="548"/>
                    <a:pt x="1116" y="548"/>
                    <a:pt x="1116" y="548"/>
                  </a:cubicBezTo>
                  <a:cubicBezTo>
                    <a:pt x="1118" y="548"/>
                    <a:pt x="1120" y="589"/>
                    <a:pt x="1121" y="631"/>
                  </a:cubicBezTo>
                  <a:cubicBezTo>
                    <a:pt x="1121" y="653"/>
                    <a:pt x="1121" y="674"/>
                    <a:pt x="1121" y="691"/>
                  </a:cubicBezTo>
                  <a:cubicBezTo>
                    <a:pt x="1121" y="707"/>
                    <a:pt x="1121" y="719"/>
                    <a:pt x="1120" y="719"/>
                  </a:cubicBezTo>
                  <a:lnTo>
                    <a:pt x="1134" y="722"/>
                  </a:lnTo>
                  <a:cubicBezTo>
                    <a:pt x="1134" y="755"/>
                    <a:pt x="1118" y="732"/>
                    <a:pt x="1121" y="761"/>
                  </a:cubicBezTo>
                  <a:cubicBezTo>
                    <a:pt x="1142" y="774"/>
                    <a:pt x="1120" y="812"/>
                    <a:pt x="1130" y="822"/>
                  </a:cubicBezTo>
                  <a:cubicBezTo>
                    <a:pt x="1128" y="822"/>
                    <a:pt x="1128" y="837"/>
                    <a:pt x="1123" y="837"/>
                  </a:cubicBezTo>
                  <a:cubicBezTo>
                    <a:pt x="1123" y="837"/>
                    <a:pt x="1123" y="837"/>
                    <a:pt x="1123" y="837"/>
                  </a:cubicBezTo>
                  <a:lnTo>
                    <a:pt x="1123" y="837"/>
                  </a:lnTo>
                  <a:cubicBezTo>
                    <a:pt x="1133" y="841"/>
                    <a:pt x="1124" y="851"/>
                    <a:pt x="1127" y="861"/>
                  </a:cubicBezTo>
                  <a:cubicBezTo>
                    <a:pt x="1128" y="862"/>
                    <a:pt x="1128" y="862"/>
                    <a:pt x="1128" y="862"/>
                  </a:cubicBezTo>
                  <a:cubicBezTo>
                    <a:pt x="1130" y="862"/>
                    <a:pt x="1130" y="858"/>
                    <a:pt x="1133" y="856"/>
                  </a:cubicBezTo>
                  <a:lnTo>
                    <a:pt x="1137" y="877"/>
                  </a:lnTo>
                  <a:cubicBezTo>
                    <a:pt x="1136" y="882"/>
                    <a:pt x="1133" y="885"/>
                    <a:pt x="1131" y="885"/>
                  </a:cubicBezTo>
                  <a:cubicBezTo>
                    <a:pt x="1129" y="885"/>
                    <a:pt x="1128" y="883"/>
                    <a:pt x="1127" y="879"/>
                  </a:cubicBezTo>
                  <a:cubicBezTo>
                    <a:pt x="1126" y="895"/>
                    <a:pt x="1124" y="928"/>
                    <a:pt x="1124" y="968"/>
                  </a:cubicBezTo>
                  <a:cubicBezTo>
                    <a:pt x="1114" y="958"/>
                    <a:pt x="1107" y="949"/>
                    <a:pt x="1102" y="943"/>
                  </a:cubicBezTo>
                  <a:cubicBezTo>
                    <a:pt x="1069" y="927"/>
                    <a:pt x="1045" y="891"/>
                    <a:pt x="1015" y="872"/>
                  </a:cubicBezTo>
                  <a:lnTo>
                    <a:pt x="1015" y="872"/>
                  </a:lnTo>
                  <a:lnTo>
                    <a:pt x="1019" y="873"/>
                  </a:lnTo>
                  <a:cubicBezTo>
                    <a:pt x="990" y="851"/>
                    <a:pt x="853" y="697"/>
                    <a:pt x="821" y="671"/>
                  </a:cubicBezTo>
                  <a:lnTo>
                    <a:pt x="821" y="671"/>
                  </a:lnTo>
                  <a:lnTo>
                    <a:pt x="824" y="675"/>
                  </a:lnTo>
                  <a:cubicBezTo>
                    <a:pt x="792" y="655"/>
                    <a:pt x="805" y="649"/>
                    <a:pt x="788" y="625"/>
                  </a:cubicBezTo>
                  <a:cubicBezTo>
                    <a:pt x="786" y="628"/>
                    <a:pt x="783" y="630"/>
                    <a:pt x="780" y="630"/>
                  </a:cubicBezTo>
                  <a:cubicBezTo>
                    <a:pt x="769" y="630"/>
                    <a:pt x="752" y="619"/>
                    <a:pt x="744" y="612"/>
                  </a:cubicBezTo>
                  <a:lnTo>
                    <a:pt x="747" y="611"/>
                  </a:lnTo>
                  <a:cubicBezTo>
                    <a:pt x="732" y="599"/>
                    <a:pt x="694" y="579"/>
                    <a:pt x="672" y="558"/>
                  </a:cubicBezTo>
                  <a:lnTo>
                    <a:pt x="680" y="554"/>
                  </a:lnTo>
                  <a:cubicBezTo>
                    <a:pt x="656" y="542"/>
                    <a:pt x="626" y="506"/>
                    <a:pt x="613" y="494"/>
                  </a:cubicBezTo>
                  <a:cubicBezTo>
                    <a:pt x="587" y="462"/>
                    <a:pt x="552" y="408"/>
                    <a:pt x="506" y="375"/>
                  </a:cubicBezTo>
                  <a:lnTo>
                    <a:pt x="498" y="336"/>
                  </a:lnTo>
                  <a:lnTo>
                    <a:pt x="492" y="333"/>
                  </a:lnTo>
                  <a:cubicBezTo>
                    <a:pt x="492" y="333"/>
                    <a:pt x="437" y="366"/>
                    <a:pt x="381" y="411"/>
                  </a:cubicBezTo>
                  <a:cubicBezTo>
                    <a:pt x="326" y="457"/>
                    <a:pt x="273" y="513"/>
                    <a:pt x="278" y="558"/>
                  </a:cubicBezTo>
                  <a:lnTo>
                    <a:pt x="272" y="563"/>
                  </a:lnTo>
                  <a:lnTo>
                    <a:pt x="284" y="573"/>
                  </a:lnTo>
                  <a:cubicBezTo>
                    <a:pt x="292" y="588"/>
                    <a:pt x="304" y="588"/>
                    <a:pt x="298" y="592"/>
                  </a:cubicBezTo>
                  <a:lnTo>
                    <a:pt x="282" y="574"/>
                  </a:lnTo>
                  <a:lnTo>
                    <a:pt x="282" y="574"/>
                  </a:lnTo>
                  <a:cubicBezTo>
                    <a:pt x="287" y="581"/>
                    <a:pt x="287" y="583"/>
                    <a:pt x="285" y="583"/>
                  </a:cubicBezTo>
                  <a:cubicBezTo>
                    <a:pt x="283" y="583"/>
                    <a:pt x="278" y="581"/>
                    <a:pt x="273" y="580"/>
                  </a:cubicBezTo>
                  <a:lnTo>
                    <a:pt x="273" y="580"/>
                  </a:lnTo>
                  <a:cubicBezTo>
                    <a:pt x="278" y="586"/>
                    <a:pt x="282" y="592"/>
                    <a:pt x="285" y="598"/>
                  </a:cubicBezTo>
                  <a:cubicBezTo>
                    <a:pt x="289" y="598"/>
                    <a:pt x="285" y="593"/>
                    <a:pt x="285" y="591"/>
                  </a:cubicBezTo>
                  <a:lnTo>
                    <a:pt x="285" y="591"/>
                  </a:lnTo>
                  <a:cubicBezTo>
                    <a:pt x="294" y="595"/>
                    <a:pt x="307" y="601"/>
                    <a:pt x="313" y="611"/>
                  </a:cubicBezTo>
                  <a:cubicBezTo>
                    <a:pt x="324" y="624"/>
                    <a:pt x="305" y="620"/>
                    <a:pt x="319" y="636"/>
                  </a:cubicBezTo>
                  <a:cubicBezTo>
                    <a:pt x="391" y="719"/>
                    <a:pt x="460" y="802"/>
                    <a:pt x="538" y="879"/>
                  </a:cubicBezTo>
                  <a:cubicBezTo>
                    <a:pt x="538" y="881"/>
                    <a:pt x="538" y="881"/>
                    <a:pt x="537" y="881"/>
                  </a:cubicBezTo>
                  <a:cubicBezTo>
                    <a:pt x="536" y="881"/>
                    <a:pt x="534" y="880"/>
                    <a:pt x="533" y="879"/>
                  </a:cubicBezTo>
                  <a:lnTo>
                    <a:pt x="533" y="879"/>
                  </a:lnTo>
                  <a:cubicBezTo>
                    <a:pt x="559" y="901"/>
                    <a:pt x="579" y="923"/>
                    <a:pt x="603" y="943"/>
                  </a:cubicBezTo>
                  <a:cubicBezTo>
                    <a:pt x="607" y="950"/>
                    <a:pt x="604" y="956"/>
                    <a:pt x="604" y="959"/>
                  </a:cubicBezTo>
                  <a:lnTo>
                    <a:pt x="604" y="959"/>
                  </a:lnTo>
                  <a:cubicBezTo>
                    <a:pt x="604" y="959"/>
                    <a:pt x="604" y="959"/>
                    <a:pt x="604" y="959"/>
                  </a:cubicBezTo>
                  <a:cubicBezTo>
                    <a:pt x="607" y="959"/>
                    <a:pt x="638" y="985"/>
                    <a:pt x="667" y="1014"/>
                  </a:cubicBezTo>
                  <a:cubicBezTo>
                    <a:pt x="681" y="1029"/>
                    <a:pt x="697" y="1045"/>
                    <a:pt x="709" y="1057"/>
                  </a:cubicBezTo>
                  <a:cubicBezTo>
                    <a:pt x="721" y="1068"/>
                    <a:pt x="729" y="1077"/>
                    <a:pt x="729" y="1077"/>
                  </a:cubicBezTo>
                  <a:lnTo>
                    <a:pt x="739" y="1068"/>
                  </a:lnTo>
                  <a:lnTo>
                    <a:pt x="739" y="1068"/>
                  </a:lnTo>
                  <a:cubicBezTo>
                    <a:pt x="763" y="1092"/>
                    <a:pt x="737" y="1087"/>
                    <a:pt x="760" y="1106"/>
                  </a:cubicBezTo>
                  <a:cubicBezTo>
                    <a:pt x="761" y="1106"/>
                    <a:pt x="763" y="1106"/>
                    <a:pt x="764" y="1106"/>
                  </a:cubicBezTo>
                  <a:cubicBezTo>
                    <a:pt x="783" y="1106"/>
                    <a:pt x="796" y="1143"/>
                    <a:pt x="809" y="1143"/>
                  </a:cubicBezTo>
                  <a:cubicBezTo>
                    <a:pt x="808" y="1144"/>
                    <a:pt x="818" y="1156"/>
                    <a:pt x="814" y="1159"/>
                  </a:cubicBezTo>
                  <a:cubicBezTo>
                    <a:pt x="815" y="1158"/>
                    <a:pt x="816" y="1158"/>
                    <a:pt x="818" y="1158"/>
                  </a:cubicBezTo>
                  <a:cubicBezTo>
                    <a:pt x="825" y="1158"/>
                    <a:pt x="827" y="1168"/>
                    <a:pt x="834" y="1172"/>
                  </a:cubicBezTo>
                  <a:cubicBezTo>
                    <a:pt x="835" y="1172"/>
                    <a:pt x="835" y="1172"/>
                    <a:pt x="835" y="1172"/>
                  </a:cubicBezTo>
                  <a:cubicBezTo>
                    <a:pt x="837" y="1172"/>
                    <a:pt x="834" y="1168"/>
                    <a:pt x="836" y="1164"/>
                  </a:cubicBezTo>
                  <a:lnTo>
                    <a:pt x="836" y="1164"/>
                  </a:lnTo>
                  <a:lnTo>
                    <a:pt x="853" y="1178"/>
                  </a:lnTo>
                  <a:cubicBezTo>
                    <a:pt x="856" y="1183"/>
                    <a:pt x="856" y="1187"/>
                    <a:pt x="852" y="1187"/>
                  </a:cubicBezTo>
                  <a:cubicBezTo>
                    <a:pt x="851" y="1187"/>
                    <a:pt x="849" y="1187"/>
                    <a:pt x="847" y="1185"/>
                  </a:cubicBezTo>
                  <a:lnTo>
                    <a:pt x="847" y="1185"/>
                  </a:lnTo>
                  <a:cubicBezTo>
                    <a:pt x="852" y="1191"/>
                    <a:pt x="857" y="1196"/>
                    <a:pt x="865" y="1205"/>
                  </a:cubicBezTo>
                  <a:cubicBezTo>
                    <a:pt x="834" y="1211"/>
                    <a:pt x="809" y="1217"/>
                    <a:pt x="799" y="1221"/>
                  </a:cubicBezTo>
                  <a:lnTo>
                    <a:pt x="814" y="1231"/>
                  </a:lnTo>
                  <a:lnTo>
                    <a:pt x="789" y="1240"/>
                  </a:lnTo>
                  <a:lnTo>
                    <a:pt x="789" y="1240"/>
                  </a:lnTo>
                  <a:cubicBezTo>
                    <a:pt x="792" y="1238"/>
                    <a:pt x="798" y="1214"/>
                    <a:pt x="801" y="1211"/>
                  </a:cubicBezTo>
                  <a:lnTo>
                    <a:pt x="801" y="1211"/>
                  </a:lnTo>
                  <a:cubicBezTo>
                    <a:pt x="749" y="1214"/>
                    <a:pt x="501" y="1233"/>
                    <a:pt x="429" y="1233"/>
                  </a:cubicBezTo>
                  <a:cubicBezTo>
                    <a:pt x="425" y="1233"/>
                    <a:pt x="421" y="1233"/>
                    <a:pt x="418" y="1233"/>
                  </a:cubicBezTo>
                  <a:cubicBezTo>
                    <a:pt x="397" y="1229"/>
                    <a:pt x="413" y="1217"/>
                    <a:pt x="413" y="1215"/>
                  </a:cubicBezTo>
                  <a:lnTo>
                    <a:pt x="413" y="1215"/>
                  </a:lnTo>
                  <a:cubicBezTo>
                    <a:pt x="388" y="1221"/>
                    <a:pt x="403" y="1227"/>
                    <a:pt x="383" y="1227"/>
                  </a:cubicBezTo>
                  <a:cubicBezTo>
                    <a:pt x="377" y="1226"/>
                    <a:pt x="383" y="1220"/>
                    <a:pt x="386" y="1218"/>
                  </a:cubicBezTo>
                  <a:lnTo>
                    <a:pt x="386" y="1218"/>
                  </a:lnTo>
                  <a:cubicBezTo>
                    <a:pt x="383" y="1219"/>
                    <a:pt x="381" y="1219"/>
                    <a:pt x="379" y="1219"/>
                  </a:cubicBezTo>
                  <a:cubicBezTo>
                    <a:pt x="377" y="1219"/>
                    <a:pt x="375" y="1219"/>
                    <a:pt x="374" y="1219"/>
                  </a:cubicBezTo>
                  <a:cubicBezTo>
                    <a:pt x="370" y="1219"/>
                    <a:pt x="368" y="1219"/>
                    <a:pt x="368" y="1221"/>
                  </a:cubicBezTo>
                  <a:cubicBezTo>
                    <a:pt x="380" y="1224"/>
                    <a:pt x="375" y="1236"/>
                    <a:pt x="381" y="1243"/>
                  </a:cubicBezTo>
                  <a:lnTo>
                    <a:pt x="353" y="1243"/>
                  </a:lnTo>
                  <a:lnTo>
                    <a:pt x="355" y="1236"/>
                  </a:lnTo>
                  <a:lnTo>
                    <a:pt x="355" y="1236"/>
                  </a:lnTo>
                  <a:cubicBezTo>
                    <a:pt x="349" y="1236"/>
                    <a:pt x="341" y="1255"/>
                    <a:pt x="319" y="1255"/>
                  </a:cubicBezTo>
                  <a:cubicBezTo>
                    <a:pt x="317" y="1255"/>
                    <a:pt x="316" y="1255"/>
                    <a:pt x="314" y="1255"/>
                  </a:cubicBezTo>
                  <a:cubicBezTo>
                    <a:pt x="269" y="1255"/>
                    <a:pt x="221" y="1261"/>
                    <a:pt x="177" y="1262"/>
                  </a:cubicBezTo>
                  <a:cubicBezTo>
                    <a:pt x="177" y="1256"/>
                    <a:pt x="186" y="1253"/>
                    <a:pt x="196" y="1250"/>
                  </a:cubicBezTo>
                  <a:cubicBezTo>
                    <a:pt x="193" y="1250"/>
                    <a:pt x="189" y="1251"/>
                    <a:pt x="185" y="1251"/>
                  </a:cubicBezTo>
                  <a:cubicBezTo>
                    <a:pt x="181" y="1251"/>
                    <a:pt x="177" y="1250"/>
                    <a:pt x="174" y="1249"/>
                  </a:cubicBezTo>
                  <a:lnTo>
                    <a:pt x="174" y="1249"/>
                  </a:lnTo>
                  <a:cubicBezTo>
                    <a:pt x="186" y="1256"/>
                    <a:pt x="157" y="1256"/>
                    <a:pt x="166" y="1259"/>
                  </a:cubicBezTo>
                  <a:cubicBezTo>
                    <a:pt x="134" y="1278"/>
                    <a:pt x="90" y="1265"/>
                    <a:pt x="62" y="1280"/>
                  </a:cubicBezTo>
                  <a:cubicBezTo>
                    <a:pt x="61" y="1296"/>
                    <a:pt x="20" y="1564"/>
                    <a:pt x="21" y="1584"/>
                  </a:cubicBezTo>
                  <a:cubicBezTo>
                    <a:pt x="13" y="1584"/>
                    <a:pt x="4" y="1584"/>
                    <a:pt x="1" y="1583"/>
                  </a:cubicBezTo>
                  <a:lnTo>
                    <a:pt x="1" y="1583"/>
                  </a:lnTo>
                  <a:cubicBezTo>
                    <a:pt x="3" y="1585"/>
                    <a:pt x="11" y="1587"/>
                    <a:pt x="19" y="1587"/>
                  </a:cubicBezTo>
                  <a:cubicBezTo>
                    <a:pt x="23" y="1587"/>
                    <a:pt x="27" y="1586"/>
                    <a:pt x="30" y="1585"/>
                  </a:cubicBezTo>
                  <a:lnTo>
                    <a:pt x="32" y="1574"/>
                  </a:lnTo>
                  <a:cubicBezTo>
                    <a:pt x="35" y="1573"/>
                    <a:pt x="38" y="1573"/>
                    <a:pt x="40" y="1573"/>
                  </a:cubicBezTo>
                  <a:cubicBezTo>
                    <a:pt x="47" y="1573"/>
                    <a:pt x="42" y="1578"/>
                    <a:pt x="54" y="1578"/>
                  </a:cubicBezTo>
                  <a:cubicBezTo>
                    <a:pt x="55" y="1578"/>
                    <a:pt x="56" y="1578"/>
                    <a:pt x="58" y="1578"/>
                  </a:cubicBezTo>
                  <a:lnTo>
                    <a:pt x="58" y="1578"/>
                  </a:lnTo>
                  <a:cubicBezTo>
                    <a:pt x="59" y="1587"/>
                    <a:pt x="40" y="1590"/>
                    <a:pt x="23" y="1591"/>
                  </a:cubicBezTo>
                  <a:cubicBezTo>
                    <a:pt x="31" y="1591"/>
                    <a:pt x="39" y="1592"/>
                    <a:pt x="45" y="1592"/>
                  </a:cubicBezTo>
                  <a:cubicBezTo>
                    <a:pt x="52" y="1592"/>
                    <a:pt x="57" y="1591"/>
                    <a:pt x="59" y="1587"/>
                  </a:cubicBezTo>
                  <a:cubicBezTo>
                    <a:pt x="74" y="1590"/>
                    <a:pt x="59" y="1597"/>
                    <a:pt x="77" y="1600"/>
                  </a:cubicBezTo>
                  <a:cubicBezTo>
                    <a:pt x="86" y="1596"/>
                    <a:pt x="98" y="1590"/>
                    <a:pt x="110" y="1590"/>
                  </a:cubicBezTo>
                  <a:cubicBezTo>
                    <a:pt x="112" y="1590"/>
                    <a:pt x="115" y="1590"/>
                    <a:pt x="117" y="1591"/>
                  </a:cubicBezTo>
                  <a:lnTo>
                    <a:pt x="117" y="1593"/>
                  </a:lnTo>
                  <a:cubicBezTo>
                    <a:pt x="122" y="1593"/>
                    <a:pt x="126" y="1594"/>
                    <a:pt x="129" y="1594"/>
                  </a:cubicBezTo>
                  <a:cubicBezTo>
                    <a:pt x="153" y="1594"/>
                    <a:pt x="169" y="1582"/>
                    <a:pt x="190" y="1582"/>
                  </a:cubicBezTo>
                  <a:cubicBezTo>
                    <a:pt x="193" y="1582"/>
                    <a:pt x="197" y="1582"/>
                    <a:pt x="201" y="1583"/>
                  </a:cubicBezTo>
                  <a:lnTo>
                    <a:pt x="198" y="1585"/>
                  </a:lnTo>
                  <a:cubicBezTo>
                    <a:pt x="201" y="1587"/>
                    <a:pt x="204" y="1587"/>
                    <a:pt x="208" y="1587"/>
                  </a:cubicBezTo>
                  <a:cubicBezTo>
                    <a:pt x="216" y="1587"/>
                    <a:pt x="225" y="1585"/>
                    <a:pt x="235" y="1585"/>
                  </a:cubicBezTo>
                  <a:cubicBezTo>
                    <a:pt x="240" y="1585"/>
                    <a:pt x="245" y="1586"/>
                    <a:pt x="250" y="1587"/>
                  </a:cubicBezTo>
                  <a:cubicBezTo>
                    <a:pt x="244" y="1585"/>
                    <a:pt x="240" y="1578"/>
                    <a:pt x="252" y="1577"/>
                  </a:cubicBezTo>
                  <a:cubicBezTo>
                    <a:pt x="259" y="1578"/>
                    <a:pt x="266" y="1578"/>
                    <a:pt x="272" y="1578"/>
                  </a:cubicBezTo>
                  <a:cubicBezTo>
                    <a:pt x="277" y="1578"/>
                    <a:pt x="282" y="1578"/>
                    <a:pt x="287" y="1578"/>
                  </a:cubicBezTo>
                  <a:cubicBezTo>
                    <a:pt x="293" y="1578"/>
                    <a:pt x="300" y="1579"/>
                    <a:pt x="307" y="1581"/>
                  </a:cubicBezTo>
                  <a:lnTo>
                    <a:pt x="323" y="1571"/>
                  </a:lnTo>
                  <a:cubicBezTo>
                    <a:pt x="402" y="1568"/>
                    <a:pt x="716" y="1539"/>
                    <a:pt x="796" y="1534"/>
                  </a:cubicBezTo>
                  <a:lnTo>
                    <a:pt x="796" y="1534"/>
                  </a:lnTo>
                  <a:lnTo>
                    <a:pt x="792" y="1536"/>
                  </a:lnTo>
                  <a:cubicBezTo>
                    <a:pt x="833" y="1533"/>
                    <a:pt x="887" y="1530"/>
                    <a:pt x="945" y="1527"/>
                  </a:cubicBezTo>
                  <a:lnTo>
                    <a:pt x="945" y="1527"/>
                  </a:lnTo>
                  <a:cubicBezTo>
                    <a:pt x="908" y="1577"/>
                    <a:pt x="862" y="1638"/>
                    <a:pt x="857" y="1660"/>
                  </a:cubicBezTo>
                  <a:lnTo>
                    <a:pt x="874" y="1655"/>
                  </a:lnTo>
                  <a:lnTo>
                    <a:pt x="862" y="1680"/>
                  </a:lnTo>
                  <a:lnTo>
                    <a:pt x="862" y="1680"/>
                  </a:lnTo>
                  <a:cubicBezTo>
                    <a:pt x="863" y="1677"/>
                    <a:pt x="851" y="1656"/>
                    <a:pt x="851" y="1652"/>
                  </a:cubicBezTo>
                  <a:lnTo>
                    <a:pt x="851" y="1652"/>
                  </a:lnTo>
                  <a:cubicBezTo>
                    <a:pt x="813" y="1693"/>
                    <a:pt x="631" y="1905"/>
                    <a:pt x="594" y="1936"/>
                  </a:cubicBezTo>
                  <a:cubicBezTo>
                    <a:pt x="590" y="1939"/>
                    <a:pt x="587" y="1940"/>
                    <a:pt x="585" y="1940"/>
                  </a:cubicBezTo>
                  <a:cubicBezTo>
                    <a:pt x="578" y="1940"/>
                    <a:pt x="580" y="1929"/>
                    <a:pt x="579" y="1929"/>
                  </a:cubicBezTo>
                  <a:lnTo>
                    <a:pt x="579" y="1929"/>
                  </a:lnTo>
                  <a:cubicBezTo>
                    <a:pt x="566" y="1950"/>
                    <a:pt x="581" y="1944"/>
                    <a:pt x="566" y="1958"/>
                  </a:cubicBezTo>
                  <a:cubicBezTo>
                    <a:pt x="565" y="1959"/>
                    <a:pt x="565" y="1959"/>
                    <a:pt x="564" y="1959"/>
                  </a:cubicBezTo>
                  <a:cubicBezTo>
                    <a:pt x="560" y="1959"/>
                    <a:pt x="561" y="1952"/>
                    <a:pt x="562" y="1950"/>
                  </a:cubicBezTo>
                  <a:lnTo>
                    <a:pt x="562" y="1950"/>
                  </a:lnTo>
                  <a:cubicBezTo>
                    <a:pt x="556" y="1957"/>
                    <a:pt x="549" y="1961"/>
                    <a:pt x="552" y="1964"/>
                  </a:cubicBezTo>
                  <a:cubicBezTo>
                    <a:pt x="554" y="1963"/>
                    <a:pt x="555" y="1963"/>
                    <a:pt x="557" y="1963"/>
                  </a:cubicBezTo>
                  <a:cubicBezTo>
                    <a:pt x="564" y="1963"/>
                    <a:pt x="569" y="1970"/>
                    <a:pt x="576" y="1971"/>
                  </a:cubicBezTo>
                  <a:lnTo>
                    <a:pt x="557" y="1990"/>
                  </a:lnTo>
                  <a:lnTo>
                    <a:pt x="553" y="1985"/>
                  </a:lnTo>
                  <a:lnTo>
                    <a:pt x="553" y="1985"/>
                  </a:lnTo>
                  <a:cubicBezTo>
                    <a:pt x="549" y="1989"/>
                    <a:pt x="557" y="2009"/>
                    <a:pt x="537" y="2027"/>
                  </a:cubicBezTo>
                  <a:cubicBezTo>
                    <a:pt x="505" y="2057"/>
                    <a:pt x="476" y="2095"/>
                    <a:pt x="445" y="2127"/>
                  </a:cubicBezTo>
                  <a:cubicBezTo>
                    <a:pt x="442" y="2124"/>
                    <a:pt x="447" y="2116"/>
                    <a:pt x="451" y="2107"/>
                  </a:cubicBezTo>
                  <a:lnTo>
                    <a:pt x="451" y="2107"/>
                  </a:lnTo>
                  <a:cubicBezTo>
                    <a:pt x="447" y="2111"/>
                    <a:pt x="441" y="2119"/>
                    <a:pt x="435" y="2121"/>
                  </a:cubicBezTo>
                  <a:cubicBezTo>
                    <a:pt x="436" y="2121"/>
                    <a:pt x="437" y="2121"/>
                    <a:pt x="437" y="2121"/>
                  </a:cubicBezTo>
                  <a:lnTo>
                    <a:pt x="437" y="2121"/>
                  </a:lnTo>
                  <a:cubicBezTo>
                    <a:pt x="445" y="2121"/>
                    <a:pt x="430" y="2135"/>
                    <a:pt x="433" y="2135"/>
                  </a:cubicBezTo>
                  <a:cubicBezTo>
                    <a:pt x="434" y="2135"/>
                    <a:pt x="434" y="2135"/>
                    <a:pt x="435" y="2135"/>
                  </a:cubicBezTo>
                  <a:lnTo>
                    <a:pt x="435" y="2135"/>
                  </a:lnTo>
                  <a:cubicBezTo>
                    <a:pt x="426" y="2171"/>
                    <a:pt x="387" y="2191"/>
                    <a:pt x="377" y="2222"/>
                  </a:cubicBezTo>
                  <a:cubicBezTo>
                    <a:pt x="387" y="2234"/>
                    <a:pt x="549" y="2452"/>
                    <a:pt x="563" y="2465"/>
                  </a:cubicBezTo>
                  <a:cubicBezTo>
                    <a:pt x="557" y="2473"/>
                    <a:pt x="552" y="2478"/>
                    <a:pt x="549" y="2480"/>
                  </a:cubicBezTo>
                  <a:cubicBezTo>
                    <a:pt x="549" y="2480"/>
                    <a:pt x="549" y="2480"/>
                    <a:pt x="550" y="2480"/>
                  </a:cubicBezTo>
                  <a:cubicBezTo>
                    <a:pt x="555" y="2480"/>
                    <a:pt x="566" y="2469"/>
                    <a:pt x="571" y="2461"/>
                  </a:cubicBezTo>
                  <a:lnTo>
                    <a:pt x="563" y="2452"/>
                  </a:lnTo>
                  <a:cubicBezTo>
                    <a:pt x="568" y="2444"/>
                    <a:pt x="570" y="2443"/>
                    <a:pt x="572" y="2443"/>
                  </a:cubicBezTo>
                  <a:cubicBezTo>
                    <a:pt x="573" y="2443"/>
                    <a:pt x="574" y="2443"/>
                    <a:pt x="575" y="2443"/>
                  </a:cubicBezTo>
                  <a:cubicBezTo>
                    <a:pt x="577" y="2443"/>
                    <a:pt x="580" y="2442"/>
                    <a:pt x="585" y="2436"/>
                  </a:cubicBezTo>
                  <a:lnTo>
                    <a:pt x="585" y="2436"/>
                  </a:lnTo>
                  <a:cubicBezTo>
                    <a:pt x="592" y="2440"/>
                    <a:pt x="581" y="2457"/>
                    <a:pt x="571" y="2470"/>
                  </a:cubicBezTo>
                  <a:cubicBezTo>
                    <a:pt x="581" y="2459"/>
                    <a:pt x="595" y="2452"/>
                    <a:pt x="592" y="2440"/>
                  </a:cubicBezTo>
                  <a:cubicBezTo>
                    <a:pt x="595" y="2439"/>
                    <a:pt x="596" y="2439"/>
                    <a:pt x="598" y="2439"/>
                  </a:cubicBezTo>
                  <a:cubicBezTo>
                    <a:pt x="601" y="2439"/>
                    <a:pt x="602" y="2443"/>
                    <a:pt x="606" y="2443"/>
                  </a:cubicBezTo>
                  <a:cubicBezTo>
                    <a:pt x="607" y="2443"/>
                    <a:pt x="609" y="2442"/>
                    <a:pt x="613" y="2439"/>
                  </a:cubicBezTo>
                  <a:cubicBezTo>
                    <a:pt x="620" y="2427"/>
                    <a:pt x="624" y="2410"/>
                    <a:pt x="638" y="2403"/>
                  </a:cubicBezTo>
                  <a:lnTo>
                    <a:pt x="638" y="2404"/>
                  </a:lnTo>
                  <a:cubicBezTo>
                    <a:pt x="667" y="2384"/>
                    <a:pt x="662" y="2356"/>
                    <a:pt x="690" y="2339"/>
                  </a:cubicBezTo>
                  <a:lnTo>
                    <a:pt x="690" y="2343"/>
                  </a:lnTo>
                  <a:cubicBezTo>
                    <a:pt x="700" y="2337"/>
                    <a:pt x="710" y="2317"/>
                    <a:pt x="727" y="2306"/>
                  </a:cubicBezTo>
                  <a:lnTo>
                    <a:pt x="727" y="2306"/>
                  </a:lnTo>
                  <a:cubicBezTo>
                    <a:pt x="725" y="2307"/>
                    <a:pt x="723" y="2307"/>
                    <a:pt x="722" y="2307"/>
                  </a:cubicBezTo>
                  <a:cubicBezTo>
                    <a:pt x="719" y="2307"/>
                    <a:pt x="717" y="2305"/>
                    <a:pt x="722" y="2299"/>
                  </a:cubicBezTo>
                  <a:cubicBezTo>
                    <a:pt x="741" y="2285"/>
                    <a:pt x="747" y="2270"/>
                    <a:pt x="763" y="2261"/>
                  </a:cubicBezTo>
                  <a:lnTo>
                    <a:pt x="767" y="2244"/>
                  </a:lnTo>
                  <a:cubicBezTo>
                    <a:pt x="821" y="2186"/>
                    <a:pt x="1024" y="1944"/>
                    <a:pt x="1076" y="1884"/>
                  </a:cubicBezTo>
                  <a:lnTo>
                    <a:pt x="1076" y="1887"/>
                  </a:lnTo>
                  <a:cubicBezTo>
                    <a:pt x="1101" y="1856"/>
                    <a:pt x="1137" y="1817"/>
                    <a:pt x="1176" y="1773"/>
                  </a:cubicBezTo>
                  <a:cubicBezTo>
                    <a:pt x="1187" y="1833"/>
                    <a:pt x="1197" y="1910"/>
                    <a:pt x="1209" y="1929"/>
                  </a:cubicBezTo>
                  <a:lnTo>
                    <a:pt x="1217" y="1915"/>
                  </a:lnTo>
                  <a:lnTo>
                    <a:pt x="1226" y="1939"/>
                  </a:lnTo>
                  <a:lnTo>
                    <a:pt x="1226" y="1939"/>
                  </a:lnTo>
                  <a:cubicBezTo>
                    <a:pt x="1224" y="1936"/>
                    <a:pt x="1200" y="1930"/>
                    <a:pt x="1197" y="1927"/>
                  </a:cubicBezTo>
                  <a:lnTo>
                    <a:pt x="1197" y="1927"/>
                  </a:lnTo>
                  <a:cubicBezTo>
                    <a:pt x="1200" y="1983"/>
                    <a:pt x="1222" y="2260"/>
                    <a:pt x="1219" y="2311"/>
                  </a:cubicBezTo>
                  <a:cubicBezTo>
                    <a:pt x="1217" y="2319"/>
                    <a:pt x="1214" y="2321"/>
                    <a:pt x="1212" y="2321"/>
                  </a:cubicBezTo>
                  <a:cubicBezTo>
                    <a:pt x="1208" y="2321"/>
                    <a:pt x="1204" y="2315"/>
                    <a:pt x="1203" y="2315"/>
                  </a:cubicBezTo>
                  <a:lnTo>
                    <a:pt x="1203" y="2315"/>
                  </a:lnTo>
                  <a:cubicBezTo>
                    <a:pt x="1207" y="2339"/>
                    <a:pt x="1213" y="2325"/>
                    <a:pt x="1213" y="2346"/>
                  </a:cubicBezTo>
                  <a:cubicBezTo>
                    <a:pt x="1213" y="2347"/>
                    <a:pt x="1212" y="2348"/>
                    <a:pt x="1211" y="2348"/>
                  </a:cubicBezTo>
                  <a:cubicBezTo>
                    <a:pt x="1209" y="2348"/>
                    <a:pt x="1205" y="2344"/>
                    <a:pt x="1204" y="2341"/>
                  </a:cubicBezTo>
                  <a:lnTo>
                    <a:pt x="1204" y="2341"/>
                  </a:lnTo>
                  <a:cubicBezTo>
                    <a:pt x="1206" y="2352"/>
                    <a:pt x="1203" y="2359"/>
                    <a:pt x="1207" y="2360"/>
                  </a:cubicBezTo>
                  <a:cubicBezTo>
                    <a:pt x="1210" y="2349"/>
                    <a:pt x="1222" y="2353"/>
                    <a:pt x="1229" y="2347"/>
                  </a:cubicBezTo>
                  <a:lnTo>
                    <a:pt x="1230" y="2373"/>
                  </a:lnTo>
                  <a:lnTo>
                    <a:pt x="1223" y="2373"/>
                  </a:lnTo>
                  <a:cubicBezTo>
                    <a:pt x="1223" y="2379"/>
                    <a:pt x="1243" y="2387"/>
                    <a:pt x="1242" y="2414"/>
                  </a:cubicBezTo>
                  <a:cubicBezTo>
                    <a:pt x="1241" y="2458"/>
                    <a:pt x="1246" y="2506"/>
                    <a:pt x="1248" y="2551"/>
                  </a:cubicBezTo>
                  <a:cubicBezTo>
                    <a:pt x="1243" y="2551"/>
                    <a:pt x="1241" y="2541"/>
                    <a:pt x="1236" y="2532"/>
                  </a:cubicBezTo>
                  <a:lnTo>
                    <a:pt x="1236" y="2532"/>
                  </a:lnTo>
                  <a:cubicBezTo>
                    <a:pt x="1236" y="2538"/>
                    <a:pt x="1239" y="2547"/>
                    <a:pt x="1236" y="2553"/>
                  </a:cubicBezTo>
                  <a:cubicBezTo>
                    <a:pt x="1237" y="2551"/>
                    <a:pt x="1238" y="2550"/>
                    <a:pt x="1239" y="2550"/>
                  </a:cubicBezTo>
                  <a:cubicBezTo>
                    <a:pt x="1243" y="2550"/>
                    <a:pt x="1243" y="2564"/>
                    <a:pt x="1244" y="2564"/>
                  </a:cubicBezTo>
                  <a:cubicBezTo>
                    <a:pt x="1244" y="2564"/>
                    <a:pt x="1245" y="2564"/>
                    <a:pt x="1245" y="2563"/>
                  </a:cubicBezTo>
                  <a:cubicBezTo>
                    <a:pt x="1265" y="2595"/>
                    <a:pt x="1251" y="2637"/>
                    <a:pt x="1265" y="2665"/>
                  </a:cubicBezTo>
                  <a:cubicBezTo>
                    <a:pt x="1283" y="2668"/>
                    <a:pt x="1541" y="2706"/>
                    <a:pt x="1569" y="2706"/>
                  </a:cubicBezTo>
                  <a:cubicBezTo>
                    <a:pt x="1569" y="2706"/>
                    <a:pt x="1569" y="2706"/>
                    <a:pt x="1570" y="2706"/>
                  </a:cubicBezTo>
                  <a:lnTo>
                    <a:pt x="1570" y="2706"/>
                  </a:lnTo>
                  <a:cubicBezTo>
                    <a:pt x="1570" y="2714"/>
                    <a:pt x="1570" y="2723"/>
                    <a:pt x="1568" y="2726"/>
                  </a:cubicBezTo>
                  <a:cubicBezTo>
                    <a:pt x="1573" y="2725"/>
                    <a:pt x="1574" y="2706"/>
                    <a:pt x="1571" y="2697"/>
                  </a:cubicBezTo>
                  <a:lnTo>
                    <a:pt x="1561" y="2697"/>
                  </a:lnTo>
                  <a:cubicBezTo>
                    <a:pt x="1555" y="2675"/>
                    <a:pt x="1567" y="2691"/>
                    <a:pt x="1564" y="2671"/>
                  </a:cubicBezTo>
                  <a:cubicBezTo>
                    <a:pt x="1564" y="2671"/>
                    <a:pt x="1565" y="2671"/>
                    <a:pt x="1565" y="2671"/>
                  </a:cubicBezTo>
                  <a:cubicBezTo>
                    <a:pt x="1573" y="2671"/>
                    <a:pt x="1576" y="2689"/>
                    <a:pt x="1577" y="2704"/>
                  </a:cubicBezTo>
                  <a:cubicBezTo>
                    <a:pt x="1577" y="2690"/>
                    <a:pt x="1583" y="2674"/>
                    <a:pt x="1573" y="2668"/>
                  </a:cubicBezTo>
                  <a:cubicBezTo>
                    <a:pt x="1574" y="2661"/>
                    <a:pt x="1576" y="2661"/>
                    <a:pt x="1579" y="2661"/>
                  </a:cubicBezTo>
                  <a:cubicBezTo>
                    <a:pt x="1579" y="2661"/>
                    <a:pt x="1579" y="2661"/>
                    <a:pt x="1579" y="2661"/>
                  </a:cubicBezTo>
                  <a:cubicBezTo>
                    <a:pt x="1582" y="2661"/>
                    <a:pt x="1584" y="2660"/>
                    <a:pt x="1586" y="2652"/>
                  </a:cubicBezTo>
                  <a:cubicBezTo>
                    <a:pt x="1583" y="2640"/>
                    <a:pt x="1573" y="2624"/>
                    <a:pt x="1577" y="2609"/>
                  </a:cubicBezTo>
                  <a:lnTo>
                    <a:pt x="1579" y="2609"/>
                  </a:lnTo>
                  <a:cubicBezTo>
                    <a:pt x="1586" y="2574"/>
                    <a:pt x="1563" y="2558"/>
                    <a:pt x="1570" y="2526"/>
                  </a:cubicBezTo>
                  <a:lnTo>
                    <a:pt x="1570" y="2526"/>
                  </a:lnTo>
                  <a:lnTo>
                    <a:pt x="1573" y="2531"/>
                  </a:lnTo>
                  <a:cubicBezTo>
                    <a:pt x="1577" y="2519"/>
                    <a:pt x="1568" y="2497"/>
                    <a:pt x="1573" y="2477"/>
                  </a:cubicBezTo>
                  <a:lnTo>
                    <a:pt x="1573" y="2477"/>
                  </a:lnTo>
                  <a:cubicBezTo>
                    <a:pt x="1572" y="2480"/>
                    <a:pt x="1570" y="2484"/>
                    <a:pt x="1567" y="2484"/>
                  </a:cubicBezTo>
                  <a:cubicBezTo>
                    <a:pt x="1566" y="2484"/>
                    <a:pt x="1565" y="2482"/>
                    <a:pt x="1564" y="2477"/>
                  </a:cubicBezTo>
                  <a:cubicBezTo>
                    <a:pt x="1567" y="2454"/>
                    <a:pt x="1561" y="2438"/>
                    <a:pt x="1567" y="2422"/>
                  </a:cubicBezTo>
                  <a:lnTo>
                    <a:pt x="1558" y="2406"/>
                  </a:lnTo>
                  <a:cubicBezTo>
                    <a:pt x="1554" y="2325"/>
                    <a:pt x="1526" y="2012"/>
                    <a:pt x="1522" y="1932"/>
                  </a:cubicBezTo>
                  <a:lnTo>
                    <a:pt x="1522" y="1932"/>
                  </a:lnTo>
                  <a:lnTo>
                    <a:pt x="1523" y="1935"/>
                  </a:lnTo>
                  <a:cubicBezTo>
                    <a:pt x="1520" y="1896"/>
                    <a:pt x="1517" y="1842"/>
                    <a:pt x="1513" y="1784"/>
                  </a:cubicBezTo>
                  <a:lnTo>
                    <a:pt x="1513" y="1784"/>
                  </a:lnTo>
                  <a:cubicBezTo>
                    <a:pt x="1563" y="1818"/>
                    <a:pt x="1625" y="1865"/>
                    <a:pt x="1646" y="1871"/>
                  </a:cubicBezTo>
                  <a:lnTo>
                    <a:pt x="1643" y="1855"/>
                  </a:lnTo>
                  <a:lnTo>
                    <a:pt x="1665" y="1866"/>
                  </a:lnTo>
                  <a:lnTo>
                    <a:pt x="1665" y="1866"/>
                  </a:lnTo>
                  <a:cubicBezTo>
                    <a:pt x="1665" y="1866"/>
                    <a:pt x="1665" y="1866"/>
                    <a:pt x="1665" y="1866"/>
                  </a:cubicBezTo>
                  <a:cubicBezTo>
                    <a:pt x="1661" y="1866"/>
                    <a:pt x="1642" y="1877"/>
                    <a:pt x="1638" y="1877"/>
                  </a:cubicBezTo>
                  <a:cubicBezTo>
                    <a:pt x="1638" y="1877"/>
                    <a:pt x="1638" y="1877"/>
                    <a:pt x="1638" y="1877"/>
                  </a:cubicBezTo>
                  <a:lnTo>
                    <a:pt x="1638" y="1877"/>
                  </a:lnTo>
                  <a:cubicBezTo>
                    <a:pt x="1680" y="1915"/>
                    <a:pt x="1890" y="2097"/>
                    <a:pt x="1924" y="2133"/>
                  </a:cubicBezTo>
                  <a:cubicBezTo>
                    <a:pt x="1933" y="2146"/>
                    <a:pt x="1924" y="2148"/>
                    <a:pt x="1919" y="2148"/>
                  </a:cubicBezTo>
                  <a:cubicBezTo>
                    <a:pt x="1917" y="2148"/>
                    <a:pt x="1915" y="2148"/>
                    <a:pt x="1915" y="2148"/>
                  </a:cubicBezTo>
                  <a:lnTo>
                    <a:pt x="1915" y="2148"/>
                  </a:lnTo>
                  <a:cubicBezTo>
                    <a:pt x="1925" y="2155"/>
                    <a:pt x="1929" y="2155"/>
                    <a:pt x="1932" y="2155"/>
                  </a:cubicBezTo>
                  <a:cubicBezTo>
                    <a:pt x="1935" y="2155"/>
                    <a:pt x="1937" y="2155"/>
                    <a:pt x="1944" y="2162"/>
                  </a:cubicBezTo>
                  <a:cubicBezTo>
                    <a:pt x="1946" y="2165"/>
                    <a:pt x="1943" y="2166"/>
                    <a:pt x="1940" y="2166"/>
                  </a:cubicBezTo>
                  <a:cubicBezTo>
                    <a:pt x="1938" y="2166"/>
                    <a:pt x="1936" y="2166"/>
                    <a:pt x="1935" y="2165"/>
                  </a:cubicBezTo>
                  <a:lnTo>
                    <a:pt x="1935" y="2165"/>
                  </a:lnTo>
                  <a:cubicBezTo>
                    <a:pt x="1942" y="2170"/>
                    <a:pt x="1946" y="2177"/>
                    <a:pt x="1949" y="2177"/>
                  </a:cubicBezTo>
                  <a:cubicBezTo>
                    <a:pt x="1949" y="2177"/>
                    <a:pt x="1950" y="2177"/>
                    <a:pt x="1950" y="2177"/>
                  </a:cubicBezTo>
                  <a:cubicBezTo>
                    <a:pt x="1944" y="2167"/>
                    <a:pt x="1956" y="2161"/>
                    <a:pt x="1957" y="2152"/>
                  </a:cubicBezTo>
                  <a:lnTo>
                    <a:pt x="1976" y="2170"/>
                  </a:lnTo>
                  <a:lnTo>
                    <a:pt x="1970" y="2175"/>
                  </a:lnTo>
                  <a:cubicBezTo>
                    <a:pt x="1971" y="2176"/>
                    <a:pt x="1973" y="2177"/>
                    <a:pt x="1976" y="2177"/>
                  </a:cubicBezTo>
                  <a:cubicBezTo>
                    <a:pt x="1978" y="2177"/>
                    <a:pt x="1980" y="2177"/>
                    <a:pt x="1982" y="2177"/>
                  </a:cubicBezTo>
                  <a:cubicBezTo>
                    <a:pt x="1991" y="2177"/>
                    <a:pt x="2002" y="2178"/>
                    <a:pt x="2013" y="2190"/>
                  </a:cubicBezTo>
                  <a:cubicBezTo>
                    <a:pt x="2043" y="2222"/>
                    <a:pt x="2081" y="2253"/>
                    <a:pt x="2115" y="2283"/>
                  </a:cubicBezTo>
                  <a:cubicBezTo>
                    <a:pt x="2114" y="2284"/>
                    <a:pt x="2112" y="2284"/>
                    <a:pt x="2111" y="2284"/>
                  </a:cubicBezTo>
                  <a:cubicBezTo>
                    <a:pt x="2106" y="2284"/>
                    <a:pt x="2100" y="2281"/>
                    <a:pt x="2093" y="2277"/>
                  </a:cubicBezTo>
                  <a:lnTo>
                    <a:pt x="2093" y="2277"/>
                  </a:lnTo>
                  <a:cubicBezTo>
                    <a:pt x="2097" y="2282"/>
                    <a:pt x="2104" y="2286"/>
                    <a:pt x="2107" y="2292"/>
                  </a:cubicBezTo>
                  <a:cubicBezTo>
                    <a:pt x="2107" y="2289"/>
                    <a:pt x="2107" y="2288"/>
                    <a:pt x="2109" y="2288"/>
                  </a:cubicBezTo>
                  <a:cubicBezTo>
                    <a:pt x="2112" y="2288"/>
                    <a:pt x="2120" y="2295"/>
                    <a:pt x="2121" y="2295"/>
                  </a:cubicBezTo>
                  <a:cubicBezTo>
                    <a:pt x="2121" y="2295"/>
                    <a:pt x="2121" y="2294"/>
                    <a:pt x="2120" y="2293"/>
                  </a:cubicBezTo>
                  <a:lnTo>
                    <a:pt x="2120" y="2293"/>
                  </a:lnTo>
                  <a:cubicBezTo>
                    <a:pt x="2157" y="2301"/>
                    <a:pt x="2179" y="2341"/>
                    <a:pt x="2208" y="2350"/>
                  </a:cubicBezTo>
                  <a:cubicBezTo>
                    <a:pt x="2221" y="2340"/>
                    <a:pt x="2439" y="2180"/>
                    <a:pt x="2451" y="2164"/>
                  </a:cubicBezTo>
                  <a:cubicBezTo>
                    <a:pt x="2458" y="2171"/>
                    <a:pt x="2464" y="2177"/>
                    <a:pt x="2466" y="2180"/>
                  </a:cubicBezTo>
                  <a:cubicBezTo>
                    <a:pt x="2467" y="2174"/>
                    <a:pt x="2455" y="2161"/>
                    <a:pt x="2447" y="2156"/>
                  </a:cubicBezTo>
                  <a:lnTo>
                    <a:pt x="2438" y="2164"/>
                  </a:lnTo>
                  <a:cubicBezTo>
                    <a:pt x="2419" y="2152"/>
                    <a:pt x="2438" y="2156"/>
                    <a:pt x="2422" y="2143"/>
                  </a:cubicBezTo>
                  <a:cubicBezTo>
                    <a:pt x="2423" y="2142"/>
                    <a:pt x="2425" y="2141"/>
                    <a:pt x="2427" y="2141"/>
                  </a:cubicBezTo>
                  <a:cubicBezTo>
                    <a:pt x="2434" y="2141"/>
                    <a:pt x="2445" y="2149"/>
                    <a:pt x="2455" y="2158"/>
                  </a:cubicBezTo>
                  <a:cubicBezTo>
                    <a:pt x="2446" y="2147"/>
                    <a:pt x="2439" y="2134"/>
                    <a:pt x="2430" y="2134"/>
                  </a:cubicBezTo>
                  <a:cubicBezTo>
                    <a:pt x="2430" y="2134"/>
                    <a:pt x="2429" y="2134"/>
                    <a:pt x="2428" y="2135"/>
                  </a:cubicBezTo>
                  <a:cubicBezTo>
                    <a:pt x="2419" y="2123"/>
                    <a:pt x="2435" y="2129"/>
                    <a:pt x="2425" y="2114"/>
                  </a:cubicBezTo>
                  <a:cubicBezTo>
                    <a:pt x="2413" y="2108"/>
                    <a:pt x="2396" y="2104"/>
                    <a:pt x="2388" y="2091"/>
                  </a:cubicBezTo>
                  <a:lnTo>
                    <a:pt x="2390" y="2089"/>
                  </a:lnTo>
                  <a:cubicBezTo>
                    <a:pt x="2371" y="2060"/>
                    <a:pt x="2342" y="2065"/>
                    <a:pt x="2324" y="2037"/>
                  </a:cubicBezTo>
                  <a:lnTo>
                    <a:pt x="2329" y="2037"/>
                  </a:lnTo>
                  <a:cubicBezTo>
                    <a:pt x="2324" y="2027"/>
                    <a:pt x="2304" y="2017"/>
                    <a:pt x="2292" y="2001"/>
                  </a:cubicBezTo>
                  <a:lnTo>
                    <a:pt x="2292" y="2001"/>
                  </a:lnTo>
                  <a:cubicBezTo>
                    <a:pt x="2294" y="2004"/>
                    <a:pt x="2295" y="2009"/>
                    <a:pt x="2291" y="2009"/>
                  </a:cubicBezTo>
                  <a:cubicBezTo>
                    <a:pt x="2290" y="2009"/>
                    <a:pt x="2288" y="2008"/>
                    <a:pt x="2285" y="2006"/>
                  </a:cubicBezTo>
                  <a:cubicBezTo>
                    <a:pt x="2272" y="1987"/>
                    <a:pt x="2256" y="1980"/>
                    <a:pt x="2249" y="1964"/>
                  </a:cubicBezTo>
                  <a:lnTo>
                    <a:pt x="2231" y="1960"/>
                  </a:lnTo>
                  <a:cubicBezTo>
                    <a:pt x="2171" y="1906"/>
                    <a:pt x="1930" y="1705"/>
                    <a:pt x="1870" y="1651"/>
                  </a:cubicBezTo>
                  <a:lnTo>
                    <a:pt x="1870" y="1651"/>
                  </a:lnTo>
                  <a:lnTo>
                    <a:pt x="1873" y="1652"/>
                  </a:lnTo>
                  <a:cubicBezTo>
                    <a:pt x="1826" y="1612"/>
                    <a:pt x="1758" y="1549"/>
                    <a:pt x="1688" y="1486"/>
                  </a:cubicBezTo>
                  <a:lnTo>
                    <a:pt x="1688" y="1486"/>
                  </a:lnTo>
                  <a:cubicBezTo>
                    <a:pt x="1755" y="1488"/>
                    <a:pt x="1815" y="1491"/>
                    <a:pt x="1839" y="1494"/>
                  </a:cubicBezTo>
                  <a:cubicBezTo>
                    <a:pt x="1874" y="1481"/>
                    <a:pt x="1916" y="1489"/>
                    <a:pt x="1950" y="1482"/>
                  </a:cubicBezTo>
                  <a:lnTo>
                    <a:pt x="1950" y="1482"/>
                  </a:lnTo>
                  <a:lnTo>
                    <a:pt x="1947" y="1485"/>
                  </a:lnTo>
                  <a:cubicBezTo>
                    <a:pt x="1954" y="1484"/>
                    <a:pt x="1966" y="1484"/>
                    <a:pt x="1982" y="1484"/>
                  </a:cubicBezTo>
                  <a:cubicBezTo>
                    <a:pt x="2041" y="1484"/>
                    <a:pt x="2153" y="1488"/>
                    <a:pt x="2207" y="1488"/>
                  </a:cubicBezTo>
                  <a:cubicBezTo>
                    <a:pt x="2218" y="1488"/>
                    <a:pt x="2226" y="1488"/>
                    <a:pt x="2231" y="1488"/>
                  </a:cubicBezTo>
                  <a:lnTo>
                    <a:pt x="2225" y="1485"/>
                  </a:lnTo>
                  <a:cubicBezTo>
                    <a:pt x="2232" y="1483"/>
                    <a:pt x="2238" y="1483"/>
                    <a:pt x="2242" y="1483"/>
                  </a:cubicBezTo>
                  <a:cubicBezTo>
                    <a:pt x="2261" y="1483"/>
                    <a:pt x="2263" y="1493"/>
                    <a:pt x="2285" y="1497"/>
                  </a:cubicBezTo>
                  <a:cubicBezTo>
                    <a:pt x="2282" y="1482"/>
                    <a:pt x="2314" y="1475"/>
                    <a:pt x="2326" y="1473"/>
                  </a:cubicBezTo>
                  <a:lnTo>
                    <a:pt x="2326" y="1473"/>
                  </a:lnTo>
                  <a:lnTo>
                    <a:pt x="2324" y="1476"/>
                  </a:lnTo>
                  <a:cubicBezTo>
                    <a:pt x="2343" y="1475"/>
                    <a:pt x="2384" y="1463"/>
                    <a:pt x="2415" y="1462"/>
                  </a:cubicBezTo>
                  <a:lnTo>
                    <a:pt x="2415" y="1462"/>
                  </a:lnTo>
                  <a:lnTo>
                    <a:pt x="2413" y="1469"/>
                  </a:lnTo>
                  <a:cubicBezTo>
                    <a:pt x="2426" y="1465"/>
                    <a:pt x="2443" y="1465"/>
                    <a:pt x="2461" y="1465"/>
                  </a:cubicBezTo>
                  <a:cubicBezTo>
                    <a:pt x="2472" y="1465"/>
                    <a:pt x="2483" y="1465"/>
                    <a:pt x="2492" y="1465"/>
                  </a:cubicBezTo>
                  <a:cubicBezTo>
                    <a:pt x="2496" y="1465"/>
                    <a:pt x="2500" y="1465"/>
                    <a:pt x="2504" y="1465"/>
                  </a:cubicBezTo>
                  <a:cubicBezTo>
                    <a:pt x="2534" y="1468"/>
                    <a:pt x="2577" y="1477"/>
                    <a:pt x="2620" y="1477"/>
                  </a:cubicBezTo>
                  <a:cubicBezTo>
                    <a:pt x="2634" y="1477"/>
                    <a:pt x="2648" y="1476"/>
                    <a:pt x="2662" y="1473"/>
                  </a:cubicBezTo>
                  <a:lnTo>
                    <a:pt x="2697" y="1495"/>
                  </a:lnTo>
                  <a:lnTo>
                    <a:pt x="2702" y="1494"/>
                  </a:lnTo>
                  <a:cubicBezTo>
                    <a:pt x="2702" y="1494"/>
                    <a:pt x="2718" y="1430"/>
                    <a:pt x="2725" y="1360"/>
                  </a:cubicBezTo>
                  <a:cubicBezTo>
                    <a:pt x="2731" y="1288"/>
                    <a:pt x="2729" y="1211"/>
                    <a:pt x="2693" y="1183"/>
                  </a:cubicBezTo>
                  <a:lnTo>
                    <a:pt x="2694" y="1175"/>
                  </a:lnTo>
                  <a:lnTo>
                    <a:pt x="2680" y="1176"/>
                  </a:lnTo>
                  <a:cubicBezTo>
                    <a:pt x="2676" y="1175"/>
                    <a:pt x="2673" y="1175"/>
                    <a:pt x="2670" y="1175"/>
                  </a:cubicBezTo>
                  <a:cubicBezTo>
                    <a:pt x="2664" y="1175"/>
                    <a:pt x="2660" y="1176"/>
                    <a:pt x="2658" y="1176"/>
                  </a:cubicBezTo>
                  <a:cubicBezTo>
                    <a:pt x="2656" y="1176"/>
                    <a:pt x="2656" y="1176"/>
                    <a:pt x="2656" y="1173"/>
                  </a:cubicBezTo>
                  <a:lnTo>
                    <a:pt x="2656" y="1173"/>
                  </a:lnTo>
                  <a:lnTo>
                    <a:pt x="2680" y="1175"/>
                  </a:lnTo>
                  <a:cubicBezTo>
                    <a:pt x="2662" y="1172"/>
                    <a:pt x="2674" y="1169"/>
                    <a:pt x="2681" y="1164"/>
                  </a:cubicBezTo>
                  <a:cubicBezTo>
                    <a:pt x="2674" y="1163"/>
                    <a:pt x="2667" y="1163"/>
                    <a:pt x="2661" y="1160"/>
                  </a:cubicBezTo>
                  <a:lnTo>
                    <a:pt x="2661" y="1160"/>
                  </a:lnTo>
                  <a:cubicBezTo>
                    <a:pt x="2656" y="1162"/>
                    <a:pt x="2664" y="1163"/>
                    <a:pt x="2665" y="1164"/>
                  </a:cubicBezTo>
                  <a:cubicBezTo>
                    <a:pt x="2658" y="1166"/>
                    <a:pt x="2648" y="1171"/>
                    <a:pt x="2638" y="1171"/>
                  </a:cubicBezTo>
                  <a:cubicBezTo>
                    <a:pt x="2636" y="1171"/>
                    <a:pt x="2634" y="1171"/>
                    <a:pt x="2632" y="1170"/>
                  </a:cubicBezTo>
                  <a:cubicBezTo>
                    <a:pt x="2614" y="1169"/>
                    <a:pt x="2630" y="1157"/>
                    <a:pt x="2610" y="1156"/>
                  </a:cubicBezTo>
                  <a:cubicBezTo>
                    <a:pt x="2508" y="1149"/>
                    <a:pt x="2408" y="1140"/>
                    <a:pt x="2304" y="1140"/>
                  </a:cubicBezTo>
                  <a:cubicBezTo>
                    <a:pt x="2297" y="1140"/>
                    <a:pt x="2289" y="1140"/>
                    <a:pt x="2282" y="1140"/>
                  </a:cubicBezTo>
                  <a:cubicBezTo>
                    <a:pt x="2279" y="1137"/>
                    <a:pt x="2284" y="1137"/>
                    <a:pt x="2286" y="1135"/>
                  </a:cubicBezTo>
                  <a:lnTo>
                    <a:pt x="2286" y="1135"/>
                  </a:lnTo>
                  <a:cubicBezTo>
                    <a:pt x="2253" y="1138"/>
                    <a:pt x="2222" y="1137"/>
                    <a:pt x="2192" y="1140"/>
                  </a:cubicBezTo>
                  <a:cubicBezTo>
                    <a:pt x="2183" y="1137"/>
                    <a:pt x="2182" y="1132"/>
                    <a:pt x="2179" y="1129"/>
                  </a:cubicBezTo>
                  <a:lnTo>
                    <a:pt x="2179" y="1129"/>
                  </a:lnTo>
                  <a:cubicBezTo>
                    <a:pt x="2182" y="1132"/>
                    <a:pt x="2139" y="1134"/>
                    <a:pt x="2096" y="1134"/>
                  </a:cubicBezTo>
                  <a:lnTo>
                    <a:pt x="2008" y="1134"/>
                  </a:lnTo>
                  <a:lnTo>
                    <a:pt x="2005" y="1147"/>
                  </a:lnTo>
                  <a:cubicBezTo>
                    <a:pt x="1976" y="1147"/>
                    <a:pt x="1993" y="1135"/>
                    <a:pt x="1973" y="1135"/>
                  </a:cubicBezTo>
                  <a:cubicBezTo>
                    <a:pt x="1971" y="1135"/>
                    <a:pt x="1969" y="1135"/>
                    <a:pt x="1966" y="1135"/>
                  </a:cubicBezTo>
                  <a:cubicBezTo>
                    <a:pt x="1962" y="1142"/>
                    <a:pt x="1954" y="1144"/>
                    <a:pt x="1946" y="1144"/>
                  </a:cubicBezTo>
                  <a:cubicBezTo>
                    <a:pt x="1936" y="1144"/>
                    <a:pt x="1924" y="1141"/>
                    <a:pt x="1915" y="1141"/>
                  </a:cubicBezTo>
                  <a:cubicBezTo>
                    <a:pt x="1911" y="1141"/>
                    <a:pt x="1907" y="1142"/>
                    <a:pt x="1905" y="1144"/>
                  </a:cubicBezTo>
                  <a:cubicBezTo>
                    <a:pt x="1905" y="1143"/>
                    <a:pt x="1890" y="1141"/>
                    <a:pt x="1890" y="1135"/>
                  </a:cubicBezTo>
                  <a:cubicBezTo>
                    <a:pt x="1888" y="1140"/>
                    <a:pt x="1885" y="1141"/>
                    <a:pt x="1881" y="1141"/>
                  </a:cubicBezTo>
                  <a:cubicBezTo>
                    <a:pt x="1878" y="1141"/>
                    <a:pt x="1875" y="1140"/>
                    <a:pt x="1871" y="1140"/>
                  </a:cubicBezTo>
                  <a:cubicBezTo>
                    <a:pt x="1869" y="1140"/>
                    <a:pt x="1867" y="1141"/>
                    <a:pt x="1865" y="1141"/>
                  </a:cubicBezTo>
                  <a:cubicBezTo>
                    <a:pt x="1863" y="1144"/>
                    <a:pt x="1868" y="1144"/>
                    <a:pt x="1871" y="1147"/>
                  </a:cubicBezTo>
                  <a:lnTo>
                    <a:pt x="1849" y="1151"/>
                  </a:lnTo>
                  <a:cubicBezTo>
                    <a:pt x="1841" y="1147"/>
                    <a:pt x="1839" y="1141"/>
                    <a:pt x="1848" y="1140"/>
                  </a:cubicBezTo>
                  <a:cubicBezTo>
                    <a:pt x="1832" y="1140"/>
                    <a:pt x="1800" y="1138"/>
                    <a:pt x="1759" y="1137"/>
                  </a:cubicBezTo>
                  <a:cubicBezTo>
                    <a:pt x="1769" y="1128"/>
                    <a:pt x="1778" y="1121"/>
                    <a:pt x="1784" y="1115"/>
                  </a:cubicBezTo>
                  <a:cubicBezTo>
                    <a:pt x="1800" y="1083"/>
                    <a:pt x="1836" y="1058"/>
                    <a:pt x="1855" y="1029"/>
                  </a:cubicBezTo>
                  <a:lnTo>
                    <a:pt x="1855" y="1029"/>
                  </a:lnTo>
                  <a:lnTo>
                    <a:pt x="1854" y="1033"/>
                  </a:lnTo>
                  <a:cubicBezTo>
                    <a:pt x="1877" y="1004"/>
                    <a:pt x="2030" y="867"/>
                    <a:pt x="2056" y="835"/>
                  </a:cubicBezTo>
                  <a:lnTo>
                    <a:pt x="2056" y="835"/>
                  </a:lnTo>
                  <a:lnTo>
                    <a:pt x="2052" y="837"/>
                  </a:lnTo>
                  <a:cubicBezTo>
                    <a:pt x="2072" y="806"/>
                    <a:pt x="2078" y="819"/>
                    <a:pt x="2101" y="802"/>
                  </a:cubicBezTo>
                  <a:cubicBezTo>
                    <a:pt x="2090" y="794"/>
                    <a:pt x="2106" y="767"/>
                    <a:pt x="2115" y="758"/>
                  </a:cubicBezTo>
                  <a:lnTo>
                    <a:pt x="2116" y="761"/>
                  </a:lnTo>
                  <a:cubicBezTo>
                    <a:pt x="2128" y="746"/>
                    <a:pt x="2148" y="709"/>
                    <a:pt x="2168" y="687"/>
                  </a:cubicBezTo>
                  <a:lnTo>
                    <a:pt x="2173" y="692"/>
                  </a:lnTo>
                  <a:cubicBezTo>
                    <a:pt x="2185" y="669"/>
                    <a:pt x="2221" y="640"/>
                    <a:pt x="2233" y="627"/>
                  </a:cubicBezTo>
                  <a:cubicBezTo>
                    <a:pt x="2265" y="599"/>
                    <a:pt x="2320" y="566"/>
                    <a:pt x="2352" y="521"/>
                  </a:cubicBezTo>
                  <a:lnTo>
                    <a:pt x="2393" y="510"/>
                  </a:lnTo>
                  <a:lnTo>
                    <a:pt x="2394" y="506"/>
                  </a:lnTo>
                  <a:cubicBezTo>
                    <a:pt x="2394" y="506"/>
                    <a:pt x="2361" y="449"/>
                    <a:pt x="2316" y="395"/>
                  </a:cubicBezTo>
                  <a:cubicBezTo>
                    <a:pt x="2273" y="343"/>
                    <a:pt x="2219" y="291"/>
                    <a:pt x="2175" y="291"/>
                  </a:cubicBezTo>
                  <a:cubicBezTo>
                    <a:pt x="2173" y="291"/>
                    <a:pt x="2171" y="292"/>
                    <a:pt x="2168" y="292"/>
                  </a:cubicBezTo>
                  <a:lnTo>
                    <a:pt x="2164" y="286"/>
                  </a:lnTo>
                  <a:lnTo>
                    <a:pt x="2154" y="296"/>
                  </a:lnTo>
                  <a:cubicBezTo>
                    <a:pt x="2142" y="305"/>
                    <a:pt x="2140" y="314"/>
                    <a:pt x="2137" y="314"/>
                  </a:cubicBezTo>
                  <a:cubicBezTo>
                    <a:pt x="2136" y="314"/>
                    <a:pt x="2136" y="313"/>
                    <a:pt x="2135" y="312"/>
                  </a:cubicBezTo>
                  <a:lnTo>
                    <a:pt x="2152" y="296"/>
                  </a:lnTo>
                  <a:lnTo>
                    <a:pt x="2152" y="296"/>
                  </a:lnTo>
                  <a:cubicBezTo>
                    <a:pt x="2149" y="299"/>
                    <a:pt x="2147" y="300"/>
                    <a:pt x="2145" y="300"/>
                  </a:cubicBezTo>
                  <a:cubicBezTo>
                    <a:pt x="2142" y="300"/>
                    <a:pt x="2146" y="293"/>
                    <a:pt x="2147" y="288"/>
                  </a:cubicBezTo>
                  <a:lnTo>
                    <a:pt x="2147" y="288"/>
                  </a:lnTo>
                  <a:cubicBezTo>
                    <a:pt x="2141" y="292"/>
                    <a:pt x="2135" y="296"/>
                    <a:pt x="2129" y="299"/>
                  </a:cubicBezTo>
                  <a:cubicBezTo>
                    <a:pt x="2129" y="301"/>
                    <a:pt x="2130" y="301"/>
                    <a:pt x="2130" y="301"/>
                  </a:cubicBezTo>
                  <a:cubicBezTo>
                    <a:pt x="2132" y="301"/>
                    <a:pt x="2134" y="299"/>
                    <a:pt x="2136" y="299"/>
                  </a:cubicBezTo>
                  <a:lnTo>
                    <a:pt x="2136" y="299"/>
                  </a:lnTo>
                  <a:cubicBezTo>
                    <a:pt x="2132" y="306"/>
                    <a:pt x="2126" y="321"/>
                    <a:pt x="2116" y="327"/>
                  </a:cubicBezTo>
                  <a:cubicBezTo>
                    <a:pt x="2113" y="330"/>
                    <a:pt x="2111" y="331"/>
                    <a:pt x="2109" y="331"/>
                  </a:cubicBezTo>
                  <a:cubicBezTo>
                    <a:pt x="2106" y="331"/>
                    <a:pt x="2104" y="327"/>
                    <a:pt x="2101" y="327"/>
                  </a:cubicBezTo>
                  <a:cubicBezTo>
                    <a:pt x="2099" y="327"/>
                    <a:pt x="2096" y="328"/>
                    <a:pt x="2091" y="333"/>
                  </a:cubicBezTo>
                  <a:cubicBezTo>
                    <a:pt x="2008" y="406"/>
                    <a:pt x="1925" y="473"/>
                    <a:pt x="1848" y="553"/>
                  </a:cubicBezTo>
                  <a:cubicBezTo>
                    <a:pt x="1844" y="553"/>
                    <a:pt x="1847" y="550"/>
                    <a:pt x="1848" y="547"/>
                  </a:cubicBezTo>
                  <a:lnTo>
                    <a:pt x="1848" y="547"/>
                  </a:lnTo>
                  <a:cubicBezTo>
                    <a:pt x="1826" y="573"/>
                    <a:pt x="1804" y="592"/>
                    <a:pt x="1784" y="617"/>
                  </a:cubicBezTo>
                  <a:cubicBezTo>
                    <a:pt x="1780" y="618"/>
                    <a:pt x="1777" y="619"/>
                    <a:pt x="1774" y="619"/>
                  </a:cubicBezTo>
                  <a:cubicBezTo>
                    <a:pt x="1772" y="619"/>
                    <a:pt x="1769" y="618"/>
                    <a:pt x="1768" y="618"/>
                  </a:cubicBezTo>
                  <a:lnTo>
                    <a:pt x="1768" y="618"/>
                  </a:lnTo>
                  <a:cubicBezTo>
                    <a:pt x="1771" y="618"/>
                    <a:pt x="1743" y="649"/>
                    <a:pt x="1713" y="681"/>
                  </a:cubicBezTo>
                  <a:cubicBezTo>
                    <a:pt x="1698" y="695"/>
                    <a:pt x="1682" y="711"/>
                    <a:pt x="1670" y="723"/>
                  </a:cubicBezTo>
                  <a:cubicBezTo>
                    <a:pt x="1659" y="735"/>
                    <a:pt x="1650" y="742"/>
                    <a:pt x="1650" y="743"/>
                  </a:cubicBezTo>
                  <a:lnTo>
                    <a:pt x="1657" y="754"/>
                  </a:lnTo>
                  <a:cubicBezTo>
                    <a:pt x="1649" y="762"/>
                    <a:pt x="1645" y="764"/>
                    <a:pt x="1641" y="764"/>
                  </a:cubicBezTo>
                  <a:cubicBezTo>
                    <a:pt x="1639" y="764"/>
                    <a:pt x="1637" y="763"/>
                    <a:pt x="1635" y="763"/>
                  </a:cubicBezTo>
                  <a:cubicBezTo>
                    <a:pt x="1632" y="763"/>
                    <a:pt x="1628" y="765"/>
                    <a:pt x="1621" y="774"/>
                  </a:cubicBezTo>
                  <a:cubicBezTo>
                    <a:pt x="1627" y="796"/>
                    <a:pt x="1584" y="809"/>
                    <a:pt x="1584" y="824"/>
                  </a:cubicBezTo>
                  <a:cubicBezTo>
                    <a:pt x="1584" y="823"/>
                    <a:pt x="1584" y="823"/>
                    <a:pt x="1584" y="823"/>
                  </a:cubicBezTo>
                  <a:cubicBezTo>
                    <a:pt x="1582" y="823"/>
                    <a:pt x="1576" y="828"/>
                    <a:pt x="1571" y="828"/>
                  </a:cubicBezTo>
                  <a:cubicBezTo>
                    <a:pt x="1570" y="828"/>
                    <a:pt x="1569" y="828"/>
                    <a:pt x="1568" y="826"/>
                  </a:cubicBezTo>
                  <a:lnTo>
                    <a:pt x="1568" y="826"/>
                  </a:lnTo>
                  <a:cubicBezTo>
                    <a:pt x="1573" y="838"/>
                    <a:pt x="1560" y="840"/>
                    <a:pt x="1555" y="848"/>
                  </a:cubicBezTo>
                  <a:cubicBezTo>
                    <a:pt x="1555" y="850"/>
                    <a:pt x="1555" y="850"/>
                    <a:pt x="1555" y="850"/>
                  </a:cubicBezTo>
                  <a:cubicBezTo>
                    <a:pt x="1557" y="850"/>
                    <a:pt x="1560" y="848"/>
                    <a:pt x="1563" y="848"/>
                  </a:cubicBezTo>
                  <a:lnTo>
                    <a:pt x="1563" y="848"/>
                  </a:lnTo>
                  <a:lnTo>
                    <a:pt x="1549" y="867"/>
                  </a:lnTo>
                  <a:cubicBezTo>
                    <a:pt x="1548" y="868"/>
                    <a:pt x="1546" y="868"/>
                    <a:pt x="1544" y="868"/>
                  </a:cubicBezTo>
                  <a:cubicBezTo>
                    <a:pt x="1540" y="868"/>
                    <a:pt x="1538" y="865"/>
                    <a:pt x="1542" y="860"/>
                  </a:cubicBezTo>
                  <a:lnTo>
                    <a:pt x="1542" y="860"/>
                  </a:lnTo>
                  <a:cubicBezTo>
                    <a:pt x="1530" y="872"/>
                    <a:pt x="1506" y="894"/>
                    <a:pt x="1477" y="921"/>
                  </a:cubicBezTo>
                  <a:cubicBezTo>
                    <a:pt x="1478" y="908"/>
                    <a:pt x="1478" y="896"/>
                    <a:pt x="1479" y="888"/>
                  </a:cubicBezTo>
                  <a:cubicBezTo>
                    <a:pt x="1466" y="854"/>
                    <a:pt x="1475" y="810"/>
                    <a:pt x="1468" y="777"/>
                  </a:cubicBezTo>
                  <a:lnTo>
                    <a:pt x="1468" y="777"/>
                  </a:lnTo>
                  <a:lnTo>
                    <a:pt x="1471" y="781"/>
                  </a:lnTo>
                  <a:cubicBezTo>
                    <a:pt x="1465" y="745"/>
                    <a:pt x="1477" y="540"/>
                    <a:pt x="1474" y="497"/>
                  </a:cubicBezTo>
                  <a:lnTo>
                    <a:pt x="1474" y="497"/>
                  </a:lnTo>
                  <a:lnTo>
                    <a:pt x="1471" y="503"/>
                  </a:lnTo>
                  <a:cubicBezTo>
                    <a:pt x="1463" y="465"/>
                    <a:pt x="1477" y="471"/>
                    <a:pt x="1481" y="442"/>
                  </a:cubicBezTo>
                  <a:lnTo>
                    <a:pt x="1481" y="442"/>
                  </a:lnTo>
                  <a:cubicBezTo>
                    <a:pt x="1480" y="442"/>
                    <a:pt x="1479" y="442"/>
                    <a:pt x="1479" y="442"/>
                  </a:cubicBezTo>
                  <a:cubicBezTo>
                    <a:pt x="1467" y="442"/>
                    <a:pt x="1460" y="414"/>
                    <a:pt x="1459" y="403"/>
                  </a:cubicBezTo>
                  <a:lnTo>
                    <a:pt x="1462" y="403"/>
                  </a:lnTo>
                  <a:cubicBezTo>
                    <a:pt x="1461" y="385"/>
                    <a:pt x="1449" y="343"/>
                    <a:pt x="1447" y="314"/>
                  </a:cubicBezTo>
                  <a:lnTo>
                    <a:pt x="1447" y="314"/>
                  </a:lnTo>
                  <a:lnTo>
                    <a:pt x="1455" y="315"/>
                  </a:lnTo>
                  <a:cubicBezTo>
                    <a:pt x="1447" y="290"/>
                    <a:pt x="1452" y="242"/>
                    <a:pt x="1450" y="225"/>
                  </a:cubicBezTo>
                  <a:cubicBezTo>
                    <a:pt x="1455" y="184"/>
                    <a:pt x="1468" y="121"/>
                    <a:pt x="1459" y="66"/>
                  </a:cubicBezTo>
                  <a:lnTo>
                    <a:pt x="1481" y="31"/>
                  </a:lnTo>
                  <a:lnTo>
                    <a:pt x="1479" y="25"/>
                  </a:lnTo>
                  <a:cubicBezTo>
                    <a:pt x="1479" y="25"/>
                    <a:pt x="1415" y="9"/>
                    <a:pt x="1345" y="3"/>
                  </a:cubicBezTo>
                  <a:cubicBezTo>
                    <a:pt x="1326" y="1"/>
                    <a:pt x="1306" y="0"/>
                    <a:pt x="128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38"/>
            <p:cNvSpPr/>
            <p:nvPr/>
          </p:nvSpPr>
          <p:spPr>
            <a:xfrm>
              <a:off x="4787800" y="1020775"/>
              <a:ext cx="500" cy="875"/>
            </a:xfrm>
            <a:custGeom>
              <a:rect b="b" l="l" r="r" t="t"/>
              <a:pathLst>
                <a:path extrusionOk="0" h="35" w="20">
                  <a:moveTo>
                    <a:pt x="0" y="1"/>
                  </a:moveTo>
                  <a:cubicBezTo>
                    <a:pt x="0" y="12"/>
                    <a:pt x="11" y="22"/>
                    <a:pt x="19" y="34"/>
                  </a:cubicBezTo>
                  <a:cubicBezTo>
                    <a:pt x="18" y="21"/>
                    <a:pt x="12" y="11"/>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38"/>
            <p:cNvSpPr/>
            <p:nvPr/>
          </p:nvSpPr>
          <p:spPr>
            <a:xfrm>
              <a:off x="4788275" y="1021625"/>
              <a:ext cx="25" cy="25"/>
            </a:xfrm>
            <a:custGeom>
              <a:rect b="b" l="l" r="r" t="t"/>
              <a:pathLst>
                <a:path extrusionOk="0" h="1" w="1">
                  <a:moveTo>
                    <a:pt x="0" y="0"/>
                  </a:moveTo>
                  <a:lnTo>
                    <a:pt x="0" y="0"/>
                  </a:lnTo>
                  <a:lnTo>
                    <a:pt x="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38"/>
            <p:cNvSpPr/>
            <p:nvPr/>
          </p:nvSpPr>
          <p:spPr>
            <a:xfrm>
              <a:off x="4842775" y="1061025"/>
              <a:ext cx="300" cy="200"/>
            </a:xfrm>
            <a:custGeom>
              <a:rect b="b" l="l" r="r" t="t"/>
              <a:pathLst>
                <a:path extrusionOk="0" h="8" w="12">
                  <a:moveTo>
                    <a:pt x="1" y="0"/>
                  </a:moveTo>
                  <a:lnTo>
                    <a:pt x="1" y="0"/>
                  </a:lnTo>
                  <a:cubicBezTo>
                    <a:pt x="4" y="3"/>
                    <a:pt x="7" y="6"/>
                    <a:pt x="11" y="8"/>
                  </a:cubicBezTo>
                  <a:cubicBezTo>
                    <a:pt x="8" y="6"/>
                    <a:pt x="5" y="3"/>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38"/>
            <p:cNvSpPr/>
            <p:nvPr/>
          </p:nvSpPr>
          <p:spPr>
            <a:xfrm>
              <a:off x="4835100" y="1013850"/>
              <a:ext cx="875" cy="475"/>
            </a:xfrm>
            <a:custGeom>
              <a:rect b="b" l="l" r="r" t="t"/>
              <a:pathLst>
                <a:path extrusionOk="0" h="19" w="35">
                  <a:moveTo>
                    <a:pt x="34" y="1"/>
                  </a:moveTo>
                  <a:lnTo>
                    <a:pt x="34" y="1"/>
                  </a:lnTo>
                  <a:cubicBezTo>
                    <a:pt x="22" y="1"/>
                    <a:pt x="11" y="10"/>
                    <a:pt x="1" y="18"/>
                  </a:cubicBezTo>
                  <a:cubicBezTo>
                    <a:pt x="14" y="17"/>
                    <a:pt x="24" y="11"/>
                    <a:pt x="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38"/>
            <p:cNvSpPr/>
            <p:nvPr/>
          </p:nvSpPr>
          <p:spPr>
            <a:xfrm>
              <a:off x="4835100" y="1014300"/>
              <a:ext cx="25" cy="50"/>
            </a:xfrm>
            <a:custGeom>
              <a:rect b="b" l="l" r="r" t="t"/>
              <a:pathLst>
                <a:path extrusionOk="0" h="2" w="1">
                  <a:moveTo>
                    <a:pt x="1" y="0"/>
                  </a:moveTo>
                  <a:lnTo>
                    <a:pt x="1" y="2"/>
                  </a:lnTo>
                  <a:lnTo>
                    <a:pt x="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38"/>
            <p:cNvSpPr/>
            <p:nvPr/>
          </p:nvSpPr>
          <p:spPr>
            <a:xfrm>
              <a:off x="4795475" y="1068850"/>
              <a:ext cx="225" cy="250"/>
            </a:xfrm>
            <a:custGeom>
              <a:rect b="b" l="l" r="r" t="t"/>
              <a:pathLst>
                <a:path extrusionOk="0" h="10" w="9">
                  <a:moveTo>
                    <a:pt x="8" y="0"/>
                  </a:moveTo>
                  <a:cubicBezTo>
                    <a:pt x="5" y="3"/>
                    <a:pt x="4" y="6"/>
                    <a:pt x="1" y="9"/>
                  </a:cubicBezTo>
                  <a:cubicBezTo>
                    <a:pt x="4" y="6"/>
                    <a:pt x="7" y="3"/>
                    <a:pt x="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38"/>
            <p:cNvSpPr/>
            <p:nvPr/>
          </p:nvSpPr>
          <p:spPr>
            <a:xfrm>
              <a:off x="4810150" y="1007350"/>
              <a:ext cx="325" cy="925"/>
            </a:xfrm>
            <a:custGeom>
              <a:rect b="b" l="l" r="r" t="t"/>
              <a:pathLst>
                <a:path extrusionOk="0" h="37" w="13">
                  <a:moveTo>
                    <a:pt x="12" y="0"/>
                  </a:moveTo>
                  <a:cubicBezTo>
                    <a:pt x="4" y="9"/>
                    <a:pt x="2" y="23"/>
                    <a:pt x="1" y="37"/>
                  </a:cubicBezTo>
                  <a:cubicBezTo>
                    <a:pt x="10" y="26"/>
                    <a:pt x="12" y="15"/>
                    <a:pt x="1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38"/>
            <p:cNvSpPr/>
            <p:nvPr/>
          </p:nvSpPr>
          <p:spPr>
            <a:xfrm>
              <a:off x="4810150" y="1008250"/>
              <a:ext cx="25" cy="75"/>
            </a:xfrm>
            <a:custGeom>
              <a:rect b="b" l="l" r="r" t="t"/>
              <a:pathLst>
                <a:path extrusionOk="0" h="3" w="1">
                  <a:moveTo>
                    <a:pt x="1" y="1"/>
                  </a:moveTo>
                  <a:lnTo>
                    <a:pt x="1" y="2"/>
                  </a:lnTo>
                  <a:lnTo>
                    <a:pt x="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38"/>
            <p:cNvSpPr/>
            <p:nvPr/>
          </p:nvSpPr>
          <p:spPr>
            <a:xfrm>
              <a:off x="4820875" y="1074700"/>
              <a:ext cx="50" cy="300"/>
            </a:xfrm>
            <a:custGeom>
              <a:rect b="b" l="l" r="r" t="t"/>
              <a:pathLst>
                <a:path extrusionOk="0" h="12" w="2">
                  <a:moveTo>
                    <a:pt x="0" y="1"/>
                  </a:moveTo>
                  <a:cubicBezTo>
                    <a:pt x="0" y="4"/>
                    <a:pt x="0" y="8"/>
                    <a:pt x="1" y="11"/>
                  </a:cubicBezTo>
                  <a:cubicBezTo>
                    <a:pt x="0" y="8"/>
                    <a:pt x="0" y="4"/>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38"/>
            <p:cNvSpPr/>
            <p:nvPr/>
          </p:nvSpPr>
          <p:spPr>
            <a:xfrm>
              <a:off x="4848425" y="1036225"/>
              <a:ext cx="975" cy="275"/>
            </a:xfrm>
            <a:custGeom>
              <a:rect b="b" l="l" r="r" t="t"/>
              <a:pathLst>
                <a:path extrusionOk="0" h="11" w="39">
                  <a:moveTo>
                    <a:pt x="1" y="0"/>
                  </a:moveTo>
                  <a:lnTo>
                    <a:pt x="1" y="0"/>
                  </a:lnTo>
                  <a:cubicBezTo>
                    <a:pt x="11" y="7"/>
                    <a:pt x="20" y="11"/>
                    <a:pt x="33" y="11"/>
                  </a:cubicBezTo>
                  <a:cubicBezTo>
                    <a:pt x="35" y="11"/>
                    <a:pt x="37" y="11"/>
                    <a:pt x="39" y="10"/>
                  </a:cubicBezTo>
                  <a:cubicBezTo>
                    <a:pt x="30" y="3"/>
                    <a:pt x="15" y="2"/>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38"/>
            <p:cNvSpPr/>
            <p:nvPr/>
          </p:nvSpPr>
          <p:spPr>
            <a:xfrm>
              <a:off x="4848425" y="1036225"/>
              <a:ext cx="25" cy="25"/>
            </a:xfrm>
            <a:custGeom>
              <a:rect b="b" l="l" r="r" t="t"/>
              <a:pathLst>
                <a:path extrusionOk="0" h="1" w="1">
                  <a:moveTo>
                    <a:pt x="1" y="0"/>
                  </a:moveTo>
                  <a:lnTo>
                    <a:pt x="1" y="0"/>
                  </a:lnTo>
                  <a:lnTo>
                    <a:pt x="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38"/>
            <p:cNvSpPr/>
            <p:nvPr/>
          </p:nvSpPr>
          <p:spPr>
            <a:xfrm>
              <a:off x="4781725" y="1046900"/>
              <a:ext cx="300" cy="50"/>
            </a:xfrm>
            <a:custGeom>
              <a:rect b="b" l="l" r="r" t="t"/>
              <a:pathLst>
                <a:path extrusionOk="0" h="2" w="12">
                  <a:moveTo>
                    <a:pt x="12" y="0"/>
                  </a:moveTo>
                  <a:cubicBezTo>
                    <a:pt x="7" y="0"/>
                    <a:pt x="4" y="0"/>
                    <a:pt x="0" y="2"/>
                  </a:cubicBezTo>
                  <a:cubicBezTo>
                    <a:pt x="3" y="2"/>
                    <a:pt x="7" y="2"/>
                    <a:pt x="1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38"/>
            <p:cNvSpPr/>
            <p:nvPr/>
          </p:nvSpPr>
          <p:spPr>
            <a:xfrm>
              <a:off x="4781425" y="1007100"/>
              <a:ext cx="68300" cy="68175"/>
            </a:xfrm>
            <a:custGeom>
              <a:rect b="b" l="l" r="r" t="t"/>
              <a:pathLst>
                <a:path extrusionOk="0" h="2727" w="2732">
                  <a:moveTo>
                    <a:pt x="801" y="1212"/>
                  </a:moveTo>
                  <a:cubicBezTo>
                    <a:pt x="801" y="1212"/>
                    <a:pt x="801" y="1212"/>
                    <a:pt x="801" y="1212"/>
                  </a:cubicBezTo>
                  <a:lnTo>
                    <a:pt x="801" y="1212"/>
                  </a:lnTo>
                  <a:cubicBezTo>
                    <a:pt x="801" y="1212"/>
                    <a:pt x="801" y="1212"/>
                    <a:pt x="802" y="1212"/>
                  </a:cubicBezTo>
                  <a:cubicBezTo>
                    <a:pt x="802" y="1212"/>
                    <a:pt x="801" y="1212"/>
                    <a:pt x="801" y="1212"/>
                  </a:cubicBezTo>
                  <a:close/>
                  <a:moveTo>
                    <a:pt x="851" y="1650"/>
                  </a:moveTo>
                  <a:cubicBezTo>
                    <a:pt x="851" y="1650"/>
                    <a:pt x="850" y="1651"/>
                    <a:pt x="850" y="1651"/>
                  </a:cubicBezTo>
                  <a:lnTo>
                    <a:pt x="850" y="1651"/>
                  </a:lnTo>
                  <a:cubicBezTo>
                    <a:pt x="851" y="1651"/>
                    <a:pt x="851" y="1651"/>
                    <a:pt x="851" y="1650"/>
                  </a:cubicBezTo>
                  <a:close/>
                  <a:moveTo>
                    <a:pt x="1636" y="1876"/>
                  </a:moveTo>
                  <a:cubicBezTo>
                    <a:pt x="1636" y="1877"/>
                    <a:pt x="1637" y="1877"/>
                    <a:pt x="1637" y="1877"/>
                  </a:cubicBezTo>
                  <a:lnTo>
                    <a:pt x="1637" y="1877"/>
                  </a:lnTo>
                  <a:cubicBezTo>
                    <a:pt x="1637" y="1877"/>
                    <a:pt x="1637" y="1876"/>
                    <a:pt x="1636" y="1876"/>
                  </a:cubicBezTo>
                  <a:close/>
                  <a:moveTo>
                    <a:pt x="1198" y="1926"/>
                  </a:moveTo>
                  <a:cubicBezTo>
                    <a:pt x="1198" y="1926"/>
                    <a:pt x="1198" y="1926"/>
                    <a:pt x="1198" y="1927"/>
                  </a:cubicBezTo>
                  <a:lnTo>
                    <a:pt x="1198" y="1927"/>
                  </a:lnTo>
                  <a:cubicBezTo>
                    <a:pt x="1198" y="1926"/>
                    <a:pt x="1198" y="1926"/>
                    <a:pt x="1198" y="1926"/>
                  </a:cubicBezTo>
                  <a:close/>
                  <a:moveTo>
                    <a:pt x="1288" y="0"/>
                  </a:moveTo>
                  <a:cubicBezTo>
                    <a:pt x="1236" y="0"/>
                    <a:pt x="1189" y="8"/>
                    <a:pt x="1169" y="35"/>
                  </a:cubicBezTo>
                  <a:lnTo>
                    <a:pt x="1160" y="33"/>
                  </a:lnTo>
                  <a:lnTo>
                    <a:pt x="1161" y="48"/>
                  </a:lnTo>
                  <a:cubicBezTo>
                    <a:pt x="1157" y="64"/>
                    <a:pt x="1165" y="73"/>
                    <a:pt x="1160" y="73"/>
                  </a:cubicBezTo>
                  <a:cubicBezTo>
                    <a:pt x="1159" y="73"/>
                    <a:pt x="1159" y="73"/>
                    <a:pt x="1159" y="73"/>
                  </a:cubicBezTo>
                  <a:lnTo>
                    <a:pt x="1160" y="48"/>
                  </a:lnTo>
                  <a:lnTo>
                    <a:pt x="1160" y="48"/>
                  </a:lnTo>
                  <a:cubicBezTo>
                    <a:pt x="1159" y="55"/>
                    <a:pt x="1158" y="57"/>
                    <a:pt x="1157" y="57"/>
                  </a:cubicBezTo>
                  <a:cubicBezTo>
                    <a:pt x="1155" y="57"/>
                    <a:pt x="1152" y="51"/>
                    <a:pt x="1150" y="47"/>
                  </a:cubicBezTo>
                  <a:cubicBezTo>
                    <a:pt x="1148" y="54"/>
                    <a:pt x="1148" y="61"/>
                    <a:pt x="1145" y="67"/>
                  </a:cubicBezTo>
                  <a:cubicBezTo>
                    <a:pt x="1146" y="68"/>
                    <a:pt x="1146" y="68"/>
                    <a:pt x="1147" y="68"/>
                  </a:cubicBezTo>
                  <a:cubicBezTo>
                    <a:pt x="1148" y="68"/>
                    <a:pt x="1149" y="63"/>
                    <a:pt x="1150" y="61"/>
                  </a:cubicBezTo>
                  <a:cubicBezTo>
                    <a:pt x="1153" y="71"/>
                    <a:pt x="1160" y="84"/>
                    <a:pt x="1156" y="96"/>
                  </a:cubicBezTo>
                  <a:cubicBezTo>
                    <a:pt x="1154" y="114"/>
                    <a:pt x="1144" y="96"/>
                    <a:pt x="1142" y="118"/>
                  </a:cubicBezTo>
                  <a:cubicBezTo>
                    <a:pt x="1135" y="227"/>
                    <a:pt x="1125" y="334"/>
                    <a:pt x="1125" y="446"/>
                  </a:cubicBezTo>
                  <a:cubicBezTo>
                    <a:pt x="1124" y="446"/>
                    <a:pt x="1124" y="446"/>
                    <a:pt x="1124" y="446"/>
                  </a:cubicBezTo>
                  <a:cubicBezTo>
                    <a:pt x="1122" y="446"/>
                    <a:pt x="1122" y="444"/>
                    <a:pt x="1121" y="441"/>
                  </a:cubicBezTo>
                  <a:lnTo>
                    <a:pt x="1121" y="441"/>
                  </a:lnTo>
                  <a:cubicBezTo>
                    <a:pt x="1125" y="475"/>
                    <a:pt x="1122" y="505"/>
                    <a:pt x="1126" y="535"/>
                  </a:cubicBezTo>
                  <a:cubicBezTo>
                    <a:pt x="1122" y="543"/>
                    <a:pt x="1118" y="546"/>
                    <a:pt x="1115" y="549"/>
                  </a:cubicBezTo>
                  <a:cubicBezTo>
                    <a:pt x="1115" y="549"/>
                    <a:pt x="1115" y="549"/>
                    <a:pt x="1115" y="549"/>
                  </a:cubicBezTo>
                  <a:cubicBezTo>
                    <a:pt x="1118" y="549"/>
                    <a:pt x="1119" y="590"/>
                    <a:pt x="1121" y="631"/>
                  </a:cubicBezTo>
                  <a:cubicBezTo>
                    <a:pt x="1121" y="653"/>
                    <a:pt x="1121" y="674"/>
                    <a:pt x="1121" y="690"/>
                  </a:cubicBezTo>
                  <a:cubicBezTo>
                    <a:pt x="1121" y="708"/>
                    <a:pt x="1121" y="720"/>
                    <a:pt x="1121" y="720"/>
                  </a:cubicBezTo>
                  <a:lnTo>
                    <a:pt x="1134" y="721"/>
                  </a:lnTo>
                  <a:cubicBezTo>
                    <a:pt x="1134" y="754"/>
                    <a:pt x="1118" y="731"/>
                    <a:pt x="1122" y="762"/>
                  </a:cubicBezTo>
                  <a:cubicBezTo>
                    <a:pt x="1141" y="773"/>
                    <a:pt x="1121" y="813"/>
                    <a:pt x="1131" y="823"/>
                  </a:cubicBezTo>
                  <a:cubicBezTo>
                    <a:pt x="1129" y="823"/>
                    <a:pt x="1128" y="836"/>
                    <a:pt x="1123" y="836"/>
                  </a:cubicBezTo>
                  <a:cubicBezTo>
                    <a:pt x="1123" y="836"/>
                    <a:pt x="1122" y="836"/>
                    <a:pt x="1122" y="836"/>
                  </a:cubicBezTo>
                  <a:lnTo>
                    <a:pt x="1122" y="836"/>
                  </a:lnTo>
                  <a:cubicBezTo>
                    <a:pt x="1132" y="842"/>
                    <a:pt x="1125" y="852"/>
                    <a:pt x="1128" y="861"/>
                  </a:cubicBezTo>
                  <a:cubicBezTo>
                    <a:pt x="1129" y="862"/>
                    <a:pt x="1129" y="862"/>
                    <a:pt x="1130" y="862"/>
                  </a:cubicBezTo>
                  <a:cubicBezTo>
                    <a:pt x="1131" y="862"/>
                    <a:pt x="1132" y="859"/>
                    <a:pt x="1134" y="856"/>
                  </a:cubicBezTo>
                  <a:lnTo>
                    <a:pt x="1137" y="878"/>
                  </a:lnTo>
                  <a:cubicBezTo>
                    <a:pt x="1135" y="883"/>
                    <a:pt x="1133" y="886"/>
                    <a:pt x="1131" y="886"/>
                  </a:cubicBezTo>
                  <a:cubicBezTo>
                    <a:pt x="1129" y="886"/>
                    <a:pt x="1127" y="884"/>
                    <a:pt x="1126" y="880"/>
                  </a:cubicBezTo>
                  <a:cubicBezTo>
                    <a:pt x="1126" y="896"/>
                    <a:pt x="1125" y="928"/>
                    <a:pt x="1124" y="969"/>
                  </a:cubicBezTo>
                  <a:cubicBezTo>
                    <a:pt x="1115" y="958"/>
                    <a:pt x="1108" y="950"/>
                    <a:pt x="1102" y="944"/>
                  </a:cubicBezTo>
                  <a:cubicBezTo>
                    <a:pt x="1070" y="928"/>
                    <a:pt x="1045" y="891"/>
                    <a:pt x="1016" y="872"/>
                  </a:cubicBezTo>
                  <a:lnTo>
                    <a:pt x="1020" y="872"/>
                  </a:lnTo>
                  <a:cubicBezTo>
                    <a:pt x="991" y="851"/>
                    <a:pt x="854" y="698"/>
                    <a:pt x="821" y="670"/>
                  </a:cubicBezTo>
                  <a:lnTo>
                    <a:pt x="821" y="670"/>
                  </a:lnTo>
                  <a:lnTo>
                    <a:pt x="823" y="676"/>
                  </a:lnTo>
                  <a:cubicBezTo>
                    <a:pt x="793" y="655"/>
                    <a:pt x="806" y="650"/>
                    <a:pt x="789" y="626"/>
                  </a:cubicBezTo>
                  <a:cubicBezTo>
                    <a:pt x="787" y="629"/>
                    <a:pt x="784" y="630"/>
                    <a:pt x="780" y="630"/>
                  </a:cubicBezTo>
                  <a:cubicBezTo>
                    <a:pt x="769" y="630"/>
                    <a:pt x="751" y="619"/>
                    <a:pt x="745" y="613"/>
                  </a:cubicBezTo>
                  <a:lnTo>
                    <a:pt x="746" y="612"/>
                  </a:lnTo>
                  <a:cubicBezTo>
                    <a:pt x="733" y="600"/>
                    <a:pt x="695" y="580"/>
                    <a:pt x="673" y="559"/>
                  </a:cubicBezTo>
                  <a:lnTo>
                    <a:pt x="679" y="555"/>
                  </a:lnTo>
                  <a:cubicBezTo>
                    <a:pt x="656" y="542"/>
                    <a:pt x="625" y="507"/>
                    <a:pt x="612" y="494"/>
                  </a:cubicBezTo>
                  <a:cubicBezTo>
                    <a:pt x="586" y="463"/>
                    <a:pt x="551" y="408"/>
                    <a:pt x="506" y="376"/>
                  </a:cubicBezTo>
                  <a:lnTo>
                    <a:pt x="497" y="335"/>
                  </a:lnTo>
                  <a:lnTo>
                    <a:pt x="493" y="334"/>
                  </a:lnTo>
                  <a:cubicBezTo>
                    <a:pt x="493" y="334"/>
                    <a:pt x="436" y="367"/>
                    <a:pt x="381" y="412"/>
                  </a:cubicBezTo>
                  <a:cubicBezTo>
                    <a:pt x="327" y="457"/>
                    <a:pt x="273" y="514"/>
                    <a:pt x="279" y="559"/>
                  </a:cubicBezTo>
                  <a:lnTo>
                    <a:pt x="273" y="564"/>
                  </a:lnTo>
                  <a:lnTo>
                    <a:pt x="283" y="574"/>
                  </a:lnTo>
                  <a:cubicBezTo>
                    <a:pt x="292" y="588"/>
                    <a:pt x="305" y="588"/>
                    <a:pt x="298" y="593"/>
                  </a:cubicBezTo>
                  <a:lnTo>
                    <a:pt x="282" y="574"/>
                  </a:lnTo>
                  <a:lnTo>
                    <a:pt x="282" y="574"/>
                  </a:lnTo>
                  <a:cubicBezTo>
                    <a:pt x="288" y="581"/>
                    <a:pt x="287" y="584"/>
                    <a:pt x="285" y="584"/>
                  </a:cubicBezTo>
                  <a:cubicBezTo>
                    <a:pt x="282" y="584"/>
                    <a:pt x="278" y="582"/>
                    <a:pt x="274" y="581"/>
                  </a:cubicBezTo>
                  <a:lnTo>
                    <a:pt x="274" y="581"/>
                  </a:lnTo>
                  <a:cubicBezTo>
                    <a:pt x="279" y="587"/>
                    <a:pt x="283" y="593"/>
                    <a:pt x="285" y="597"/>
                  </a:cubicBezTo>
                  <a:cubicBezTo>
                    <a:pt x="285" y="597"/>
                    <a:pt x="286" y="597"/>
                    <a:pt x="286" y="597"/>
                  </a:cubicBezTo>
                  <a:cubicBezTo>
                    <a:pt x="288" y="597"/>
                    <a:pt x="286" y="594"/>
                    <a:pt x="285" y="591"/>
                  </a:cubicBezTo>
                  <a:lnTo>
                    <a:pt x="285" y="591"/>
                  </a:lnTo>
                  <a:cubicBezTo>
                    <a:pt x="293" y="596"/>
                    <a:pt x="308" y="600"/>
                    <a:pt x="312" y="612"/>
                  </a:cubicBezTo>
                  <a:cubicBezTo>
                    <a:pt x="324" y="625"/>
                    <a:pt x="305" y="620"/>
                    <a:pt x="318" y="637"/>
                  </a:cubicBezTo>
                  <a:cubicBezTo>
                    <a:pt x="391" y="720"/>
                    <a:pt x="459" y="801"/>
                    <a:pt x="538" y="880"/>
                  </a:cubicBezTo>
                  <a:cubicBezTo>
                    <a:pt x="538" y="881"/>
                    <a:pt x="538" y="881"/>
                    <a:pt x="537" y="881"/>
                  </a:cubicBezTo>
                  <a:cubicBezTo>
                    <a:pt x="536" y="881"/>
                    <a:pt x="535" y="881"/>
                    <a:pt x="532" y="880"/>
                  </a:cubicBezTo>
                  <a:lnTo>
                    <a:pt x="532" y="880"/>
                  </a:lnTo>
                  <a:cubicBezTo>
                    <a:pt x="558" y="902"/>
                    <a:pt x="579" y="923"/>
                    <a:pt x="602" y="942"/>
                  </a:cubicBezTo>
                  <a:cubicBezTo>
                    <a:pt x="606" y="951"/>
                    <a:pt x="605" y="956"/>
                    <a:pt x="604" y="960"/>
                  </a:cubicBezTo>
                  <a:cubicBezTo>
                    <a:pt x="604" y="960"/>
                    <a:pt x="604" y="959"/>
                    <a:pt x="604" y="959"/>
                  </a:cubicBezTo>
                  <a:cubicBezTo>
                    <a:pt x="609" y="959"/>
                    <a:pt x="638" y="987"/>
                    <a:pt x="666" y="1014"/>
                  </a:cubicBezTo>
                  <a:cubicBezTo>
                    <a:pt x="682" y="1030"/>
                    <a:pt x="697" y="1044"/>
                    <a:pt x="708" y="1056"/>
                  </a:cubicBezTo>
                  <a:cubicBezTo>
                    <a:pt x="720" y="1069"/>
                    <a:pt x="729" y="1076"/>
                    <a:pt x="729" y="1078"/>
                  </a:cubicBezTo>
                  <a:lnTo>
                    <a:pt x="740" y="1069"/>
                  </a:lnTo>
                  <a:lnTo>
                    <a:pt x="740" y="1069"/>
                  </a:lnTo>
                  <a:cubicBezTo>
                    <a:pt x="764" y="1092"/>
                    <a:pt x="736" y="1087"/>
                    <a:pt x="759" y="1106"/>
                  </a:cubicBezTo>
                  <a:cubicBezTo>
                    <a:pt x="760" y="1105"/>
                    <a:pt x="762" y="1105"/>
                    <a:pt x="763" y="1105"/>
                  </a:cubicBezTo>
                  <a:cubicBezTo>
                    <a:pt x="783" y="1105"/>
                    <a:pt x="795" y="1143"/>
                    <a:pt x="809" y="1143"/>
                  </a:cubicBezTo>
                  <a:cubicBezTo>
                    <a:pt x="807" y="1145"/>
                    <a:pt x="818" y="1155"/>
                    <a:pt x="813" y="1159"/>
                  </a:cubicBezTo>
                  <a:cubicBezTo>
                    <a:pt x="815" y="1159"/>
                    <a:pt x="816" y="1159"/>
                    <a:pt x="817" y="1159"/>
                  </a:cubicBezTo>
                  <a:cubicBezTo>
                    <a:pt x="824" y="1159"/>
                    <a:pt x="827" y="1169"/>
                    <a:pt x="834" y="1173"/>
                  </a:cubicBezTo>
                  <a:cubicBezTo>
                    <a:pt x="838" y="1173"/>
                    <a:pt x="835" y="1168"/>
                    <a:pt x="835" y="1165"/>
                  </a:cubicBezTo>
                  <a:lnTo>
                    <a:pt x="835" y="1165"/>
                  </a:lnTo>
                  <a:lnTo>
                    <a:pt x="853" y="1177"/>
                  </a:lnTo>
                  <a:cubicBezTo>
                    <a:pt x="856" y="1183"/>
                    <a:pt x="855" y="1188"/>
                    <a:pt x="852" y="1188"/>
                  </a:cubicBezTo>
                  <a:cubicBezTo>
                    <a:pt x="851" y="1188"/>
                    <a:pt x="849" y="1187"/>
                    <a:pt x="847" y="1186"/>
                  </a:cubicBezTo>
                  <a:lnTo>
                    <a:pt x="847" y="1186"/>
                  </a:lnTo>
                  <a:cubicBezTo>
                    <a:pt x="851" y="1190"/>
                    <a:pt x="857" y="1197"/>
                    <a:pt x="864" y="1205"/>
                  </a:cubicBezTo>
                  <a:cubicBezTo>
                    <a:pt x="834" y="1210"/>
                    <a:pt x="809" y="1216"/>
                    <a:pt x="799" y="1222"/>
                  </a:cubicBezTo>
                  <a:lnTo>
                    <a:pt x="813" y="1231"/>
                  </a:lnTo>
                  <a:lnTo>
                    <a:pt x="789" y="1239"/>
                  </a:lnTo>
                  <a:lnTo>
                    <a:pt x="789" y="1239"/>
                  </a:lnTo>
                  <a:cubicBezTo>
                    <a:pt x="792" y="1238"/>
                    <a:pt x="797" y="1215"/>
                    <a:pt x="801" y="1212"/>
                  </a:cubicBezTo>
                  <a:lnTo>
                    <a:pt x="801" y="1212"/>
                  </a:lnTo>
                  <a:cubicBezTo>
                    <a:pt x="748" y="1215"/>
                    <a:pt x="502" y="1233"/>
                    <a:pt x="430" y="1233"/>
                  </a:cubicBezTo>
                  <a:cubicBezTo>
                    <a:pt x="425" y="1233"/>
                    <a:pt x="420" y="1232"/>
                    <a:pt x="417" y="1232"/>
                  </a:cubicBezTo>
                  <a:cubicBezTo>
                    <a:pt x="397" y="1228"/>
                    <a:pt x="413" y="1218"/>
                    <a:pt x="413" y="1216"/>
                  </a:cubicBezTo>
                  <a:lnTo>
                    <a:pt x="413" y="1216"/>
                  </a:lnTo>
                  <a:cubicBezTo>
                    <a:pt x="388" y="1221"/>
                    <a:pt x="403" y="1226"/>
                    <a:pt x="382" y="1226"/>
                  </a:cubicBezTo>
                  <a:cubicBezTo>
                    <a:pt x="376" y="1225"/>
                    <a:pt x="382" y="1219"/>
                    <a:pt x="385" y="1218"/>
                  </a:cubicBezTo>
                  <a:lnTo>
                    <a:pt x="385" y="1218"/>
                  </a:lnTo>
                  <a:cubicBezTo>
                    <a:pt x="383" y="1218"/>
                    <a:pt x="381" y="1218"/>
                    <a:pt x="379" y="1218"/>
                  </a:cubicBezTo>
                  <a:cubicBezTo>
                    <a:pt x="377" y="1218"/>
                    <a:pt x="375" y="1218"/>
                    <a:pt x="373" y="1218"/>
                  </a:cubicBezTo>
                  <a:cubicBezTo>
                    <a:pt x="370" y="1218"/>
                    <a:pt x="368" y="1218"/>
                    <a:pt x="368" y="1221"/>
                  </a:cubicBezTo>
                  <a:cubicBezTo>
                    <a:pt x="379" y="1224"/>
                    <a:pt x="375" y="1237"/>
                    <a:pt x="381" y="1244"/>
                  </a:cubicBezTo>
                  <a:lnTo>
                    <a:pt x="353" y="1244"/>
                  </a:lnTo>
                  <a:lnTo>
                    <a:pt x="354" y="1237"/>
                  </a:lnTo>
                  <a:lnTo>
                    <a:pt x="354" y="1237"/>
                  </a:lnTo>
                  <a:cubicBezTo>
                    <a:pt x="349" y="1237"/>
                    <a:pt x="340" y="1256"/>
                    <a:pt x="316" y="1256"/>
                  </a:cubicBezTo>
                  <a:cubicBezTo>
                    <a:pt x="315" y="1256"/>
                    <a:pt x="315" y="1256"/>
                    <a:pt x="314" y="1256"/>
                  </a:cubicBezTo>
                  <a:cubicBezTo>
                    <a:pt x="309" y="1255"/>
                    <a:pt x="304" y="1255"/>
                    <a:pt x="299" y="1255"/>
                  </a:cubicBezTo>
                  <a:cubicBezTo>
                    <a:pt x="258" y="1255"/>
                    <a:pt x="216" y="1260"/>
                    <a:pt x="177" y="1261"/>
                  </a:cubicBezTo>
                  <a:cubicBezTo>
                    <a:pt x="177" y="1257"/>
                    <a:pt x="185" y="1254"/>
                    <a:pt x="196" y="1251"/>
                  </a:cubicBezTo>
                  <a:cubicBezTo>
                    <a:pt x="193" y="1251"/>
                    <a:pt x="189" y="1252"/>
                    <a:pt x="185" y="1252"/>
                  </a:cubicBezTo>
                  <a:cubicBezTo>
                    <a:pt x="181" y="1252"/>
                    <a:pt x="177" y="1251"/>
                    <a:pt x="174" y="1250"/>
                  </a:cubicBezTo>
                  <a:lnTo>
                    <a:pt x="174" y="1250"/>
                  </a:lnTo>
                  <a:cubicBezTo>
                    <a:pt x="185" y="1257"/>
                    <a:pt x="156" y="1256"/>
                    <a:pt x="165" y="1258"/>
                  </a:cubicBezTo>
                  <a:cubicBezTo>
                    <a:pt x="133" y="1279"/>
                    <a:pt x="89" y="1266"/>
                    <a:pt x="62" y="1280"/>
                  </a:cubicBezTo>
                  <a:cubicBezTo>
                    <a:pt x="60" y="1296"/>
                    <a:pt x="19" y="1564"/>
                    <a:pt x="21" y="1583"/>
                  </a:cubicBezTo>
                  <a:cubicBezTo>
                    <a:pt x="15" y="1583"/>
                    <a:pt x="9" y="1584"/>
                    <a:pt x="5" y="1584"/>
                  </a:cubicBezTo>
                  <a:cubicBezTo>
                    <a:pt x="3" y="1584"/>
                    <a:pt x="1" y="1584"/>
                    <a:pt x="0" y="1583"/>
                  </a:cubicBezTo>
                  <a:lnTo>
                    <a:pt x="0" y="1583"/>
                  </a:lnTo>
                  <a:cubicBezTo>
                    <a:pt x="2" y="1586"/>
                    <a:pt x="8" y="1587"/>
                    <a:pt x="15" y="1587"/>
                  </a:cubicBezTo>
                  <a:cubicBezTo>
                    <a:pt x="20" y="1587"/>
                    <a:pt x="26" y="1586"/>
                    <a:pt x="30" y="1585"/>
                  </a:cubicBezTo>
                  <a:lnTo>
                    <a:pt x="31" y="1575"/>
                  </a:lnTo>
                  <a:cubicBezTo>
                    <a:pt x="35" y="1573"/>
                    <a:pt x="38" y="1573"/>
                    <a:pt x="40" y="1573"/>
                  </a:cubicBezTo>
                  <a:cubicBezTo>
                    <a:pt x="46" y="1573"/>
                    <a:pt x="42" y="1578"/>
                    <a:pt x="52" y="1578"/>
                  </a:cubicBezTo>
                  <a:cubicBezTo>
                    <a:pt x="53" y="1578"/>
                    <a:pt x="55" y="1578"/>
                    <a:pt x="57" y="1578"/>
                  </a:cubicBezTo>
                  <a:lnTo>
                    <a:pt x="57" y="1578"/>
                  </a:lnTo>
                  <a:cubicBezTo>
                    <a:pt x="59" y="1586"/>
                    <a:pt x="40" y="1589"/>
                    <a:pt x="22" y="1592"/>
                  </a:cubicBezTo>
                  <a:cubicBezTo>
                    <a:pt x="30" y="1592"/>
                    <a:pt x="38" y="1593"/>
                    <a:pt x="45" y="1593"/>
                  </a:cubicBezTo>
                  <a:cubicBezTo>
                    <a:pt x="51" y="1593"/>
                    <a:pt x="57" y="1592"/>
                    <a:pt x="59" y="1588"/>
                  </a:cubicBezTo>
                  <a:cubicBezTo>
                    <a:pt x="73" y="1589"/>
                    <a:pt x="59" y="1598"/>
                    <a:pt x="76" y="1599"/>
                  </a:cubicBezTo>
                  <a:cubicBezTo>
                    <a:pt x="86" y="1597"/>
                    <a:pt x="100" y="1590"/>
                    <a:pt x="111" y="1590"/>
                  </a:cubicBezTo>
                  <a:cubicBezTo>
                    <a:pt x="113" y="1590"/>
                    <a:pt x="115" y="1590"/>
                    <a:pt x="117" y="1591"/>
                  </a:cubicBezTo>
                  <a:lnTo>
                    <a:pt x="117" y="1592"/>
                  </a:lnTo>
                  <a:cubicBezTo>
                    <a:pt x="122" y="1593"/>
                    <a:pt x="126" y="1594"/>
                    <a:pt x="131" y="1594"/>
                  </a:cubicBezTo>
                  <a:cubicBezTo>
                    <a:pt x="153" y="1594"/>
                    <a:pt x="168" y="1582"/>
                    <a:pt x="188" y="1582"/>
                  </a:cubicBezTo>
                  <a:cubicBezTo>
                    <a:pt x="192" y="1582"/>
                    <a:pt x="196" y="1582"/>
                    <a:pt x="200" y="1583"/>
                  </a:cubicBezTo>
                  <a:lnTo>
                    <a:pt x="197" y="1586"/>
                  </a:lnTo>
                  <a:cubicBezTo>
                    <a:pt x="200" y="1587"/>
                    <a:pt x="202" y="1588"/>
                    <a:pt x="206" y="1588"/>
                  </a:cubicBezTo>
                  <a:cubicBezTo>
                    <a:pt x="214" y="1588"/>
                    <a:pt x="225" y="1585"/>
                    <a:pt x="237" y="1585"/>
                  </a:cubicBezTo>
                  <a:cubicBezTo>
                    <a:pt x="241" y="1585"/>
                    <a:pt x="245" y="1585"/>
                    <a:pt x="250" y="1586"/>
                  </a:cubicBezTo>
                  <a:cubicBezTo>
                    <a:pt x="244" y="1585"/>
                    <a:pt x="239" y="1579"/>
                    <a:pt x="251" y="1578"/>
                  </a:cubicBezTo>
                  <a:cubicBezTo>
                    <a:pt x="257" y="1579"/>
                    <a:pt x="262" y="1579"/>
                    <a:pt x="268" y="1579"/>
                  </a:cubicBezTo>
                  <a:cubicBezTo>
                    <a:pt x="276" y="1579"/>
                    <a:pt x="283" y="1578"/>
                    <a:pt x="290" y="1578"/>
                  </a:cubicBezTo>
                  <a:cubicBezTo>
                    <a:pt x="296" y="1578"/>
                    <a:pt x="301" y="1579"/>
                    <a:pt x="306" y="1580"/>
                  </a:cubicBezTo>
                  <a:lnTo>
                    <a:pt x="322" y="1572"/>
                  </a:lnTo>
                  <a:cubicBezTo>
                    <a:pt x="401" y="1569"/>
                    <a:pt x="716" y="1540"/>
                    <a:pt x="796" y="1535"/>
                  </a:cubicBezTo>
                  <a:lnTo>
                    <a:pt x="796" y="1535"/>
                  </a:lnTo>
                  <a:lnTo>
                    <a:pt x="791" y="1537"/>
                  </a:lnTo>
                  <a:cubicBezTo>
                    <a:pt x="832" y="1534"/>
                    <a:pt x="886" y="1531"/>
                    <a:pt x="944" y="1528"/>
                  </a:cubicBezTo>
                  <a:lnTo>
                    <a:pt x="944" y="1528"/>
                  </a:lnTo>
                  <a:cubicBezTo>
                    <a:pt x="908" y="1578"/>
                    <a:pt x="861" y="1639"/>
                    <a:pt x="857" y="1659"/>
                  </a:cubicBezTo>
                  <a:lnTo>
                    <a:pt x="873" y="1656"/>
                  </a:lnTo>
                  <a:lnTo>
                    <a:pt x="861" y="1681"/>
                  </a:lnTo>
                  <a:lnTo>
                    <a:pt x="861" y="1681"/>
                  </a:lnTo>
                  <a:cubicBezTo>
                    <a:pt x="863" y="1678"/>
                    <a:pt x="850" y="1656"/>
                    <a:pt x="850" y="1651"/>
                  </a:cubicBezTo>
                  <a:lnTo>
                    <a:pt x="850" y="1651"/>
                  </a:lnTo>
                  <a:cubicBezTo>
                    <a:pt x="812" y="1694"/>
                    <a:pt x="631" y="1904"/>
                    <a:pt x="593" y="1937"/>
                  </a:cubicBezTo>
                  <a:cubicBezTo>
                    <a:pt x="590" y="1940"/>
                    <a:pt x="587" y="1941"/>
                    <a:pt x="585" y="1941"/>
                  </a:cubicBezTo>
                  <a:cubicBezTo>
                    <a:pt x="578" y="1941"/>
                    <a:pt x="580" y="1930"/>
                    <a:pt x="579" y="1929"/>
                  </a:cubicBezTo>
                  <a:lnTo>
                    <a:pt x="579" y="1929"/>
                  </a:lnTo>
                  <a:cubicBezTo>
                    <a:pt x="566" y="1949"/>
                    <a:pt x="580" y="1943"/>
                    <a:pt x="566" y="1958"/>
                  </a:cubicBezTo>
                  <a:cubicBezTo>
                    <a:pt x="565" y="1958"/>
                    <a:pt x="564" y="1958"/>
                    <a:pt x="564" y="1958"/>
                  </a:cubicBezTo>
                  <a:cubicBezTo>
                    <a:pt x="560" y="1958"/>
                    <a:pt x="560" y="1951"/>
                    <a:pt x="561" y="1949"/>
                  </a:cubicBezTo>
                  <a:lnTo>
                    <a:pt x="561" y="1949"/>
                  </a:lnTo>
                  <a:cubicBezTo>
                    <a:pt x="557" y="1956"/>
                    <a:pt x="548" y="1961"/>
                    <a:pt x="551" y="1964"/>
                  </a:cubicBezTo>
                  <a:cubicBezTo>
                    <a:pt x="553" y="1962"/>
                    <a:pt x="555" y="1962"/>
                    <a:pt x="557" y="1962"/>
                  </a:cubicBezTo>
                  <a:cubicBezTo>
                    <a:pt x="564" y="1962"/>
                    <a:pt x="569" y="1970"/>
                    <a:pt x="576" y="1971"/>
                  </a:cubicBezTo>
                  <a:lnTo>
                    <a:pt x="557" y="1990"/>
                  </a:lnTo>
                  <a:lnTo>
                    <a:pt x="553" y="1984"/>
                  </a:lnTo>
                  <a:lnTo>
                    <a:pt x="553" y="1984"/>
                  </a:lnTo>
                  <a:cubicBezTo>
                    <a:pt x="548" y="1988"/>
                    <a:pt x="558" y="2009"/>
                    <a:pt x="537" y="2026"/>
                  </a:cubicBezTo>
                  <a:cubicBezTo>
                    <a:pt x="506" y="2057"/>
                    <a:pt x="475" y="2095"/>
                    <a:pt x="445" y="2128"/>
                  </a:cubicBezTo>
                  <a:cubicBezTo>
                    <a:pt x="442" y="2124"/>
                    <a:pt x="446" y="2115"/>
                    <a:pt x="451" y="2106"/>
                  </a:cubicBezTo>
                  <a:lnTo>
                    <a:pt x="451" y="2106"/>
                  </a:lnTo>
                  <a:cubicBezTo>
                    <a:pt x="446" y="2111"/>
                    <a:pt x="440" y="2118"/>
                    <a:pt x="435" y="2121"/>
                  </a:cubicBezTo>
                  <a:cubicBezTo>
                    <a:pt x="435" y="2121"/>
                    <a:pt x="436" y="2121"/>
                    <a:pt x="437" y="2121"/>
                  </a:cubicBezTo>
                  <a:lnTo>
                    <a:pt x="437" y="2121"/>
                  </a:lnTo>
                  <a:cubicBezTo>
                    <a:pt x="444" y="2121"/>
                    <a:pt x="430" y="2135"/>
                    <a:pt x="433" y="2135"/>
                  </a:cubicBezTo>
                  <a:cubicBezTo>
                    <a:pt x="433" y="2135"/>
                    <a:pt x="434" y="2134"/>
                    <a:pt x="435" y="2134"/>
                  </a:cubicBezTo>
                  <a:lnTo>
                    <a:pt x="435" y="2134"/>
                  </a:lnTo>
                  <a:cubicBezTo>
                    <a:pt x="427" y="2170"/>
                    <a:pt x="386" y="2192"/>
                    <a:pt x="376" y="2221"/>
                  </a:cubicBezTo>
                  <a:cubicBezTo>
                    <a:pt x="388" y="2234"/>
                    <a:pt x="548" y="2453"/>
                    <a:pt x="563" y="2465"/>
                  </a:cubicBezTo>
                  <a:cubicBezTo>
                    <a:pt x="557" y="2472"/>
                    <a:pt x="551" y="2478"/>
                    <a:pt x="548" y="2479"/>
                  </a:cubicBezTo>
                  <a:cubicBezTo>
                    <a:pt x="548" y="2479"/>
                    <a:pt x="549" y="2479"/>
                    <a:pt x="549" y="2479"/>
                  </a:cubicBezTo>
                  <a:cubicBezTo>
                    <a:pt x="554" y="2479"/>
                    <a:pt x="566" y="2468"/>
                    <a:pt x="570" y="2460"/>
                  </a:cubicBezTo>
                  <a:lnTo>
                    <a:pt x="564" y="2452"/>
                  </a:lnTo>
                  <a:cubicBezTo>
                    <a:pt x="568" y="2445"/>
                    <a:pt x="570" y="2443"/>
                    <a:pt x="572" y="2443"/>
                  </a:cubicBezTo>
                  <a:cubicBezTo>
                    <a:pt x="573" y="2443"/>
                    <a:pt x="574" y="2444"/>
                    <a:pt x="575" y="2444"/>
                  </a:cubicBezTo>
                  <a:cubicBezTo>
                    <a:pt x="577" y="2444"/>
                    <a:pt x="579" y="2442"/>
                    <a:pt x="585" y="2435"/>
                  </a:cubicBezTo>
                  <a:lnTo>
                    <a:pt x="585" y="2435"/>
                  </a:lnTo>
                  <a:cubicBezTo>
                    <a:pt x="592" y="2441"/>
                    <a:pt x="580" y="2456"/>
                    <a:pt x="570" y="2470"/>
                  </a:cubicBezTo>
                  <a:cubicBezTo>
                    <a:pt x="580" y="2459"/>
                    <a:pt x="595" y="2452"/>
                    <a:pt x="592" y="2441"/>
                  </a:cubicBezTo>
                  <a:cubicBezTo>
                    <a:pt x="595" y="2439"/>
                    <a:pt x="597" y="2439"/>
                    <a:pt x="598" y="2439"/>
                  </a:cubicBezTo>
                  <a:cubicBezTo>
                    <a:pt x="602" y="2439"/>
                    <a:pt x="602" y="2442"/>
                    <a:pt x="606" y="2442"/>
                  </a:cubicBezTo>
                  <a:cubicBezTo>
                    <a:pt x="608" y="2442"/>
                    <a:pt x="610" y="2441"/>
                    <a:pt x="614" y="2438"/>
                  </a:cubicBezTo>
                  <a:cubicBezTo>
                    <a:pt x="620" y="2427"/>
                    <a:pt x="624" y="2409"/>
                    <a:pt x="637" y="2402"/>
                  </a:cubicBezTo>
                  <a:lnTo>
                    <a:pt x="638" y="2403"/>
                  </a:lnTo>
                  <a:cubicBezTo>
                    <a:pt x="668" y="2385"/>
                    <a:pt x="662" y="2355"/>
                    <a:pt x="689" y="2338"/>
                  </a:cubicBezTo>
                  <a:lnTo>
                    <a:pt x="689" y="2342"/>
                  </a:lnTo>
                  <a:cubicBezTo>
                    <a:pt x="701" y="2338"/>
                    <a:pt x="710" y="2317"/>
                    <a:pt x="727" y="2306"/>
                  </a:cubicBezTo>
                  <a:lnTo>
                    <a:pt x="727" y="2306"/>
                  </a:lnTo>
                  <a:cubicBezTo>
                    <a:pt x="725" y="2307"/>
                    <a:pt x="723" y="2308"/>
                    <a:pt x="721" y="2308"/>
                  </a:cubicBezTo>
                  <a:cubicBezTo>
                    <a:pt x="718" y="2308"/>
                    <a:pt x="717" y="2305"/>
                    <a:pt x="722" y="2299"/>
                  </a:cubicBezTo>
                  <a:cubicBezTo>
                    <a:pt x="740" y="2285"/>
                    <a:pt x="746" y="2269"/>
                    <a:pt x="762" y="2262"/>
                  </a:cubicBezTo>
                  <a:lnTo>
                    <a:pt x="767" y="2245"/>
                  </a:lnTo>
                  <a:cubicBezTo>
                    <a:pt x="821" y="2185"/>
                    <a:pt x="1023" y="1943"/>
                    <a:pt x="1077" y="1883"/>
                  </a:cubicBezTo>
                  <a:lnTo>
                    <a:pt x="1077" y="1883"/>
                  </a:lnTo>
                  <a:lnTo>
                    <a:pt x="1075" y="1888"/>
                  </a:lnTo>
                  <a:cubicBezTo>
                    <a:pt x="1102" y="1857"/>
                    <a:pt x="1137" y="1816"/>
                    <a:pt x="1176" y="1773"/>
                  </a:cubicBezTo>
                  <a:cubicBezTo>
                    <a:pt x="1186" y="1834"/>
                    <a:pt x="1196" y="1910"/>
                    <a:pt x="1208" y="1929"/>
                  </a:cubicBezTo>
                  <a:lnTo>
                    <a:pt x="1217" y="1914"/>
                  </a:lnTo>
                  <a:lnTo>
                    <a:pt x="1225" y="1938"/>
                  </a:lnTo>
                  <a:lnTo>
                    <a:pt x="1225" y="1938"/>
                  </a:lnTo>
                  <a:cubicBezTo>
                    <a:pt x="1224" y="1936"/>
                    <a:pt x="1201" y="1930"/>
                    <a:pt x="1198" y="1927"/>
                  </a:cubicBezTo>
                  <a:lnTo>
                    <a:pt x="1198" y="1927"/>
                  </a:lnTo>
                  <a:cubicBezTo>
                    <a:pt x="1201" y="1983"/>
                    <a:pt x="1221" y="2261"/>
                    <a:pt x="1218" y="2310"/>
                  </a:cubicBezTo>
                  <a:cubicBezTo>
                    <a:pt x="1217" y="2318"/>
                    <a:pt x="1214" y="2321"/>
                    <a:pt x="1211" y="2321"/>
                  </a:cubicBezTo>
                  <a:cubicBezTo>
                    <a:pt x="1207" y="2321"/>
                    <a:pt x="1203" y="2315"/>
                    <a:pt x="1202" y="2315"/>
                  </a:cubicBezTo>
                  <a:lnTo>
                    <a:pt x="1202" y="2315"/>
                  </a:lnTo>
                  <a:cubicBezTo>
                    <a:pt x="1207" y="2339"/>
                    <a:pt x="1212" y="2325"/>
                    <a:pt x="1212" y="2345"/>
                  </a:cubicBezTo>
                  <a:cubicBezTo>
                    <a:pt x="1212" y="2347"/>
                    <a:pt x="1211" y="2348"/>
                    <a:pt x="1210" y="2348"/>
                  </a:cubicBezTo>
                  <a:cubicBezTo>
                    <a:pt x="1208" y="2348"/>
                    <a:pt x="1205" y="2344"/>
                    <a:pt x="1204" y="2342"/>
                  </a:cubicBezTo>
                  <a:lnTo>
                    <a:pt x="1204" y="2342"/>
                  </a:lnTo>
                  <a:cubicBezTo>
                    <a:pt x="1205" y="2351"/>
                    <a:pt x="1202" y="2360"/>
                    <a:pt x="1207" y="2360"/>
                  </a:cubicBezTo>
                  <a:cubicBezTo>
                    <a:pt x="1210" y="2348"/>
                    <a:pt x="1221" y="2352"/>
                    <a:pt x="1230" y="2347"/>
                  </a:cubicBezTo>
                  <a:lnTo>
                    <a:pt x="1230" y="2374"/>
                  </a:lnTo>
                  <a:lnTo>
                    <a:pt x="1223" y="2373"/>
                  </a:lnTo>
                  <a:lnTo>
                    <a:pt x="1223" y="2373"/>
                  </a:lnTo>
                  <a:cubicBezTo>
                    <a:pt x="1223" y="2379"/>
                    <a:pt x="1243" y="2387"/>
                    <a:pt x="1242" y="2414"/>
                  </a:cubicBezTo>
                  <a:cubicBezTo>
                    <a:pt x="1240" y="2459"/>
                    <a:pt x="1246" y="2507"/>
                    <a:pt x="1247" y="2551"/>
                  </a:cubicBezTo>
                  <a:cubicBezTo>
                    <a:pt x="1243" y="2551"/>
                    <a:pt x="1240" y="2542"/>
                    <a:pt x="1236" y="2532"/>
                  </a:cubicBezTo>
                  <a:lnTo>
                    <a:pt x="1236" y="2532"/>
                  </a:lnTo>
                  <a:cubicBezTo>
                    <a:pt x="1236" y="2537"/>
                    <a:pt x="1239" y="2548"/>
                    <a:pt x="1236" y="2553"/>
                  </a:cubicBezTo>
                  <a:cubicBezTo>
                    <a:pt x="1237" y="2551"/>
                    <a:pt x="1238" y="2551"/>
                    <a:pt x="1239" y="2551"/>
                  </a:cubicBezTo>
                  <a:cubicBezTo>
                    <a:pt x="1242" y="2551"/>
                    <a:pt x="1242" y="2564"/>
                    <a:pt x="1243" y="2564"/>
                  </a:cubicBezTo>
                  <a:cubicBezTo>
                    <a:pt x="1244" y="2564"/>
                    <a:pt x="1244" y="2563"/>
                    <a:pt x="1244" y="2562"/>
                  </a:cubicBezTo>
                  <a:cubicBezTo>
                    <a:pt x="1265" y="2594"/>
                    <a:pt x="1252" y="2638"/>
                    <a:pt x="1265" y="2666"/>
                  </a:cubicBezTo>
                  <a:cubicBezTo>
                    <a:pt x="1282" y="2667"/>
                    <a:pt x="1541" y="2706"/>
                    <a:pt x="1568" y="2706"/>
                  </a:cubicBezTo>
                  <a:cubicBezTo>
                    <a:pt x="1569" y="2706"/>
                    <a:pt x="1569" y="2706"/>
                    <a:pt x="1569" y="2706"/>
                  </a:cubicBezTo>
                  <a:cubicBezTo>
                    <a:pt x="1569" y="2715"/>
                    <a:pt x="1571" y="2724"/>
                    <a:pt x="1569" y="2727"/>
                  </a:cubicBezTo>
                  <a:cubicBezTo>
                    <a:pt x="1574" y="2724"/>
                    <a:pt x="1574" y="2706"/>
                    <a:pt x="1571" y="2698"/>
                  </a:cubicBezTo>
                  <a:lnTo>
                    <a:pt x="1561" y="2696"/>
                  </a:lnTo>
                  <a:cubicBezTo>
                    <a:pt x="1555" y="2676"/>
                    <a:pt x="1566" y="2690"/>
                    <a:pt x="1563" y="2670"/>
                  </a:cubicBezTo>
                  <a:cubicBezTo>
                    <a:pt x="1564" y="2670"/>
                    <a:pt x="1564" y="2670"/>
                    <a:pt x="1564" y="2670"/>
                  </a:cubicBezTo>
                  <a:cubicBezTo>
                    <a:pt x="1572" y="2670"/>
                    <a:pt x="1575" y="2688"/>
                    <a:pt x="1578" y="2705"/>
                  </a:cubicBezTo>
                  <a:cubicBezTo>
                    <a:pt x="1578" y="2689"/>
                    <a:pt x="1582" y="2674"/>
                    <a:pt x="1574" y="2669"/>
                  </a:cubicBezTo>
                  <a:cubicBezTo>
                    <a:pt x="1575" y="2654"/>
                    <a:pt x="1584" y="2669"/>
                    <a:pt x="1585" y="2651"/>
                  </a:cubicBezTo>
                  <a:cubicBezTo>
                    <a:pt x="1582" y="2639"/>
                    <a:pt x="1574" y="2625"/>
                    <a:pt x="1577" y="2610"/>
                  </a:cubicBezTo>
                  <a:lnTo>
                    <a:pt x="1578" y="2610"/>
                  </a:lnTo>
                  <a:cubicBezTo>
                    <a:pt x="1585" y="2575"/>
                    <a:pt x="1562" y="2559"/>
                    <a:pt x="1569" y="2527"/>
                  </a:cubicBezTo>
                  <a:lnTo>
                    <a:pt x="1569" y="2527"/>
                  </a:lnTo>
                  <a:lnTo>
                    <a:pt x="1572" y="2530"/>
                  </a:lnTo>
                  <a:cubicBezTo>
                    <a:pt x="1577" y="2519"/>
                    <a:pt x="1568" y="2498"/>
                    <a:pt x="1572" y="2478"/>
                  </a:cubicBezTo>
                  <a:lnTo>
                    <a:pt x="1572" y="2478"/>
                  </a:lnTo>
                  <a:cubicBezTo>
                    <a:pt x="1571" y="2481"/>
                    <a:pt x="1569" y="2484"/>
                    <a:pt x="1567" y="2484"/>
                  </a:cubicBezTo>
                  <a:cubicBezTo>
                    <a:pt x="1566" y="2484"/>
                    <a:pt x="1564" y="2482"/>
                    <a:pt x="1563" y="2476"/>
                  </a:cubicBezTo>
                  <a:cubicBezTo>
                    <a:pt x="1568" y="2453"/>
                    <a:pt x="1561" y="2438"/>
                    <a:pt x="1566" y="2421"/>
                  </a:cubicBezTo>
                  <a:lnTo>
                    <a:pt x="1558" y="2405"/>
                  </a:lnTo>
                  <a:cubicBezTo>
                    <a:pt x="1555" y="2326"/>
                    <a:pt x="1526" y="2012"/>
                    <a:pt x="1521" y="1931"/>
                  </a:cubicBezTo>
                  <a:lnTo>
                    <a:pt x="1521" y="1931"/>
                  </a:lnTo>
                  <a:lnTo>
                    <a:pt x="1523" y="1936"/>
                  </a:lnTo>
                  <a:cubicBezTo>
                    <a:pt x="1520" y="1895"/>
                    <a:pt x="1517" y="1841"/>
                    <a:pt x="1514" y="1783"/>
                  </a:cubicBezTo>
                  <a:lnTo>
                    <a:pt x="1514" y="1783"/>
                  </a:lnTo>
                  <a:cubicBezTo>
                    <a:pt x="1563" y="1819"/>
                    <a:pt x="1625" y="1866"/>
                    <a:pt x="1645" y="1870"/>
                  </a:cubicBezTo>
                  <a:lnTo>
                    <a:pt x="1642" y="1854"/>
                  </a:lnTo>
                  <a:lnTo>
                    <a:pt x="1642" y="1854"/>
                  </a:lnTo>
                  <a:lnTo>
                    <a:pt x="1667" y="1866"/>
                  </a:lnTo>
                  <a:lnTo>
                    <a:pt x="1667" y="1866"/>
                  </a:lnTo>
                  <a:cubicBezTo>
                    <a:pt x="1667" y="1866"/>
                    <a:pt x="1667" y="1866"/>
                    <a:pt x="1666" y="1866"/>
                  </a:cubicBezTo>
                  <a:cubicBezTo>
                    <a:pt x="1662" y="1866"/>
                    <a:pt x="1642" y="1877"/>
                    <a:pt x="1637" y="1877"/>
                  </a:cubicBezTo>
                  <a:cubicBezTo>
                    <a:pt x="1637" y="1877"/>
                    <a:pt x="1637" y="1877"/>
                    <a:pt x="1637" y="1877"/>
                  </a:cubicBezTo>
                  <a:lnTo>
                    <a:pt x="1637" y="1877"/>
                  </a:lnTo>
                  <a:cubicBezTo>
                    <a:pt x="1680" y="1915"/>
                    <a:pt x="1890" y="2096"/>
                    <a:pt x="1923" y="2134"/>
                  </a:cubicBezTo>
                  <a:cubicBezTo>
                    <a:pt x="1935" y="2151"/>
                    <a:pt x="1916" y="2147"/>
                    <a:pt x="1915" y="2149"/>
                  </a:cubicBezTo>
                  <a:cubicBezTo>
                    <a:pt x="1923" y="2154"/>
                    <a:pt x="1927" y="2155"/>
                    <a:pt x="1930" y="2155"/>
                  </a:cubicBezTo>
                  <a:cubicBezTo>
                    <a:pt x="1931" y="2155"/>
                    <a:pt x="1932" y="2154"/>
                    <a:pt x="1932" y="2154"/>
                  </a:cubicBezTo>
                  <a:cubicBezTo>
                    <a:pt x="1935" y="2154"/>
                    <a:pt x="1937" y="2155"/>
                    <a:pt x="1944" y="2162"/>
                  </a:cubicBezTo>
                  <a:cubicBezTo>
                    <a:pt x="1947" y="2166"/>
                    <a:pt x="1943" y="2167"/>
                    <a:pt x="1939" y="2167"/>
                  </a:cubicBezTo>
                  <a:cubicBezTo>
                    <a:pt x="1938" y="2167"/>
                    <a:pt x="1936" y="2166"/>
                    <a:pt x="1935" y="2166"/>
                  </a:cubicBezTo>
                  <a:lnTo>
                    <a:pt x="1935" y="2166"/>
                  </a:lnTo>
                  <a:cubicBezTo>
                    <a:pt x="1941" y="2170"/>
                    <a:pt x="1945" y="2177"/>
                    <a:pt x="1949" y="2177"/>
                  </a:cubicBezTo>
                  <a:cubicBezTo>
                    <a:pt x="1950" y="2177"/>
                    <a:pt x="1950" y="2177"/>
                    <a:pt x="1951" y="2176"/>
                  </a:cubicBezTo>
                  <a:cubicBezTo>
                    <a:pt x="1944" y="2166"/>
                    <a:pt x="1955" y="2160"/>
                    <a:pt x="1957" y="2151"/>
                  </a:cubicBezTo>
                  <a:lnTo>
                    <a:pt x="1976" y="2170"/>
                  </a:lnTo>
                  <a:lnTo>
                    <a:pt x="1970" y="2175"/>
                  </a:lnTo>
                  <a:cubicBezTo>
                    <a:pt x="1974" y="2179"/>
                    <a:pt x="1995" y="2170"/>
                    <a:pt x="2012" y="2191"/>
                  </a:cubicBezTo>
                  <a:cubicBezTo>
                    <a:pt x="2044" y="2221"/>
                    <a:pt x="2082" y="2252"/>
                    <a:pt x="2114" y="2283"/>
                  </a:cubicBezTo>
                  <a:cubicBezTo>
                    <a:pt x="2113" y="2283"/>
                    <a:pt x="2112" y="2283"/>
                    <a:pt x="2111" y="2283"/>
                  </a:cubicBezTo>
                  <a:cubicBezTo>
                    <a:pt x="2106" y="2283"/>
                    <a:pt x="2099" y="2280"/>
                    <a:pt x="2092" y="2277"/>
                  </a:cubicBezTo>
                  <a:lnTo>
                    <a:pt x="2092" y="2277"/>
                  </a:lnTo>
                  <a:cubicBezTo>
                    <a:pt x="2097" y="2281"/>
                    <a:pt x="2105" y="2287"/>
                    <a:pt x="2107" y="2293"/>
                  </a:cubicBezTo>
                  <a:cubicBezTo>
                    <a:pt x="2106" y="2290"/>
                    <a:pt x="2107" y="2288"/>
                    <a:pt x="2108" y="2288"/>
                  </a:cubicBezTo>
                  <a:cubicBezTo>
                    <a:pt x="2111" y="2288"/>
                    <a:pt x="2119" y="2295"/>
                    <a:pt x="2120" y="2295"/>
                  </a:cubicBezTo>
                  <a:cubicBezTo>
                    <a:pt x="2121" y="2295"/>
                    <a:pt x="2121" y="2294"/>
                    <a:pt x="2120" y="2293"/>
                  </a:cubicBezTo>
                  <a:lnTo>
                    <a:pt x="2120" y="2293"/>
                  </a:lnTo>
                  <a:cubicBezTo>
                    <a:pt x="2156" y="2301"/>
                    <a:pt x="2178" y="2341"/>
                    <a:pt x="2207" y="2351"/>
                  </a:cubicBezTo>
                  <a:cubicBezTo>
                    <a:pt x="2220" y="2341"/>
                    <a:pt x="2439" y="2179"/>
                    <a:pt x="2452" y="2165"/>
                  </a:cubicBezTo>
                  <a:cubicBezTo>
                    <a:pt x="2458" y="2170"/>
                    <a:pt x="2464" y="2176"/>
                    <a:pt x="2465" y="2179"/>
                  </a:cubicBezTo>
                  <a:cubicBezTo>
                    <a:pt x="2467" y="2175"/>
                    <a:pt x="2455" y="2162"/>
                    <a:pt x="2446" y="2157"/>
                  </a:cubicBezTo>
                  <a:lnTo>
                    <a:pt x="2437" y="2165"/>
                  </a:lnTo>
                  <a:cubicBezTo>
                    <a:pt x="2420" y="2153"/>
                    <a:pt x="2439" y="2156"/>
                    <a:pt x="2423" y="2143"/>
                  </a:cubicBezTo>
                  <a:cubicBezTo>
                    <a:pt x="2424" y="2141"/>
                    <a:pt x="2425" y="2140"/>
                    <a:pt x="2427" y="2140"/>
                  </a:cubicBezTo>
                  <a:cubicBezTo>
                    <a:pt x="2434" y="2140"/>
                    <a:pt x="2446" y="2149"/>
                    <a:pt x="2456" y="2157"/>
                  </a:cubicBezTo>
                  <a:cubicBezTo>
                    <a:pt x="2446" y="2148"/>
                    <a:pt x="2439" y="2135"/>
                    <a:pt x="2430" y="2135"/>
                  </a:cubicBezTo>
                  <a:cubicBezTo>
                    <a:pt x="2429" y="2135"/>
                    <a:pt x="2428" y="2135"/>
                    <a:pt x="2427" y="2135"/>
                  </a:cubicBezTo>
                  <a:cubicBezTo>
                    <a:pt x="2419" y="2122"/>
                    <a:pt x="2435" y="2128"/>
                    <a:pt x="2424" y="2114"/>
                  </a:cubicBezTo>
                  <a:cubicBezTo>
                    <a:pt x="2414" y="2108"/>
                    <a:pt x="2397" y="2103"/>
                    <a:pt x="2389" y="2090"/>
                  </a:cubicBezTo>
                  <a:cubicBezTo>
                    <a:pt x="2370" y="2061"/>
                    <a:pt x="2343" y="2065"/>
                    <a:pt x="2324" y="2038"/>
                  </a:cubicBezTo>
                  <a:lnTo>
                    <a:pt x="2328" y="2038"/>
                  </a:lnTo>
                  <a:cubicBezTo>
                    <a:pt x="2324" y="2026"/>
                    <a:pt x="2303" y="2017"/>
                    <a:pt x="2292" y="2000"/>
                  </a:cubicBezTo>
                  <a:lnTo>
                    <a:pt x="2292" y="2000"/>
                  </a:lnTo>
                  <a:cubicBezTo>
                    <a:pt x="2294" y="2004"/>
                    <a:pt x="2294" y="2009"/>
                    <a:pt x="2291" y="2009"/>
                  </a:cubicBezTo>
                  <a:cubicBezTo>
                    <a:pt x="2290" y="2009"/>
                    <a:pt x="2288" y="2008"/>
                    <a:pt x="2285" y="2006"/>
                  </a:cubicBezTo>
                  <a:cubicBezTo>
                    <a:pt x="2271" y="1987"/>
                    <a:pt x="2255" y="1981"/>
                    <a:pt x="2248" y="1965"/>
                  </a:cubicBezTo>
                  <a:lnTo>
                    <a:pt x="2231" y="1961"/>
                  </a:lnTo>
                  <a:cubicBezTo>
                    <a:pt x="2171" y="1907"/>
                    <a:pt x="1929" y="1704"/>
                    <a:pt x="1869" y="1650"/>
                  </a:cubicBezTo>
                  <a:lnTo>
                    <a:pt x="1869" y="1650"/>
                  </a:lnTo>
                  <a:lnTo>
                    <a:pt x="1874" y="1652"/>
                  </a:lnTo>
                  <a:cubicBezTo>
                    <a:pt x="1827" y="1612"/>
                    <a:pt x="1757" y="1550"/>
                    <a:pt x="1687" y="1487"/>
                  </a:cubicBezTo>
                  <a:lnTo>
                    <a:pt x="1687" y="1487"/>
                  </a:lnTo>
                  <a:cubicBezTo>
                    <a:pt x="1754" y="1489"/>
                    <a:pt x="1814" y="1492"/>
                    <a:pt x="1839" y="1493"/>
                  </a:cubicBezTo>
                  <a:cubicBezTo>
                    <a:pt x="1874" y="1481"/>
                    <a:pt x="1916" y="1490"/>
                    <a:pt x="1951" y="1483"/>
                  </a:cubicBezTo>
                  <a:lnTo>
                    <a:pt x="1951" y="1483"/>
                  </a:lnTo>
                  <a:lnTo>
                    <a:pt x="1947" y="1486"/>
                  </a:lnTo>
                  <a:cubicBezTo>
                    <a:pt x="1954" y="1485"/>
                    <a:pt x="1969" y="1484"/>
                    <a:pt x="1988" y="1484"/>
                  </a:cubicBezTo>
                  <a:cubicBezTo>
                    <a:pt x="2046" y="1484"/>
                    <a:pt x="2143" y="1488"/>
                    <a:pt x="2198" y="1488"/>
                  </a:cubicBezTo>
                  <a:cubicBezTo>
                    <a:pt x="2212" y="1488"/>
                    <a:pt x="2224" y="1488"/>
                    <a:pt x="2231" y="1487"/>
                  </a:cubicBezTo>
                  <a:lnTo>
                    <a:pt x="2225" y="1486"/>
                  </a:lnTo>
                  <a:cubicBezTo>
                    <a:pt x="2232" y="1484"/>
                    <a:pt x="2238" y="1484"/>
                    <a:pt x="2243" y="1484"/>
                  </a:cubicBezTo>
                  <a:cubicBezTo>
                    <a:pt x="2261" y="1484"/>
                    <a:pt x="2263" y="1492"/>
                    <a:pt x="2286" y="1496"/>
                  </a:cubicBezTo>
                  <a:cubicBezTo>
                    <a:pt x="2282" y="1483"/>
                    <a:pt x="2314" y="1476"/>
                    <a:pt x="2325" y="1474"/>
                  </a:cubicBezTo>
                  <a:lnTo>
                    <a:pt x="2325" y="1477"/>
                  </a:lnTo>
                  <a:cubicBezTo>
                    <a:pt x="2343" y="1476"/>
                    <a:pt x="2384" y="1464"/>
                    <a:pt x="2414" y="1462"/>
                  </a:cubicBezTo>
                  <a:lnTo>
                    <a:pt x="2414" y="1462"/>
                  </a:lnTo>
                  <a:lnTo>
                    <a:pt x="2413" y="1470"/>
                  </a:lnTo>
                  <a:cubicBezTo>
                    <a:pt x="2426" y="1466"/>
                    <a:pt x="2447" y="1465"/>
                    <a:pt x="2466" y="1465"/>
                  </a:cubicBezTo>
                  <a:cubicBezTo>
                    <a:pt x="2481" y="1465"/>
                    <a:pt x="2495" y="1465"/>
                    <a:pt x="2503" y="1465"/>
                  </a:cubicBezTo>
                  <a:cubicBezTo>
                    <a:pt x="2535" y="1468"/>
                    <a:pt x="2579" y="1477"/>
                    <a:pt x="2624" y="1477"/>
                  </a:cubicBezTo>
                  <a:cubicBezTo>
                    <a:pt x="2636" y="1477"/>
                    <a:pt x="2649" y="1476"/>
                    <a:pt x="2662" y="1474"/>
                  </a:cubicBezTo>
                  <a:lnTo>
                    <a:pt x="2697" y="1496"/>
                  </a:lnTo>
                  <a:lnTo>
                    <a:pt x="2703" y="1494"/>
                  </a:lnTo>
                  <a:cubicBezTo>
                    <a:pt x="2703" y="1494"/>
                    <a:pt x="2717" y="1430"/>
                    <a:pt x="2724" y="1359"/>
                  </a:cubicBezTo>
                  <a:cubicBezTo>
                    <a:pt x="2732" y="1289"/>
                    <a:pt x="2729" y="1210"/>
                    <a:pt x="2692" y="1183"/>
                  </a:cubicBezTo>
                  <a:lnTo>
                    <a:pt x="2694" y="1175"/>
                  </a:lnTo>
                  <a:lnTo>
                    <a:pt x="2679" y="1175"/>
                  </a:lnTo>
                  <a:cubicBezTo>
                    <a:pt x="2676" y="1175"/>
                    <a:pt x="2674" y="1175"/>
                    <a:pt x="2671" y="1175"/>
                  </a:cubicBezTo>
                  <a:cubicBezTo>
                    <a:pt x="2665" y="1175"/>
                    <a:pt x="2661" y="1176"/>
                    <a:pt x="2658" y="1176"/>
                  </a:cubicBezTo>
                  <a:cubicBezTo>
                    <a:pt x="2656" y="1176"/>
                    <a:pt x="2655" y="1175"/>
                    <a:pt x="2656" y="1173"/>
                  </a:cubicBezTo>
                  <a:lnTo>
                    <a:pt x="2656" y="1173"/>
                  </a:lnTo>
                  <a:lnTo>
                    <a:pt x="2679" y="1174"/>
                  </a:lnTo>
                  <a:cubicBezTo>
                    <a:pt x="2662" y="1173"/>
                    <a:pt x="2675" y="1168"/>
                    <a:pt x="2681" y="1164"/>
                  </a:cubicBezTo>
                  <a:cubicBezTo>
                    <a:pt x="2673" y="1164"/>
                    <a:pt x="2666" y="1162"/>
                    <a:pt x="2662" y="1159"/>
                  </a:cubicBezTo>
                  <a:lnTo>
                    <a:pt x="2660" y="1161"/>
                  </a:lnTo>
                  <a:cubicBezTo>
                    <a:pt x="2657" y="1164"/>
                    <a:pt x="2663" y="1164"/>
                    <a:pt x="2666" y="1165"/>
                  </a:cubicBezTo>
                  <a:cubicBezTo>
                    <a:pt x="2658" y="1168"/>
                    <a:pt x="2648" y="1172"/>
                    <a:pt x="2638" y="1172"/>
                  </a:cubicBezTo>
                  <a:cubicBezTo>
                    <a:pt x="2636" y="1172"/>
                    <a:pt x="2633" y="1172"/>
                    <a:pt x="2631" y="1171"/>
                  </a:cubicBezTo>
                  <a:cubicBezTo>
                    <a:pt x="2614" y="1170"/>
                    <a:pt x="2631" y="1158"/>
                    <a:pt x="2609" y="1158"/>
                  </a:cubicBezTo>
                  <a:cubicBezTo>
                    <a:pt x="2507" y="1150"/>
                    <a:pt x="2408" y="1140"/>
                    <a:pt x="2303" y="1140"/>
                  </a:cubicBezTo>
                  <a:cubicBezTo>
                    <a:pt x="2296" y="1140"/>
                    <a:pt x="2289" y="1140"/>
                    <a:pt x="2282" y="1141"/>
                  </a:cubicBezTo>
                  <a:cubicBezTo>
                    <a:pt x="2280" y="1138"/>
                    <a:pt x="2283" y="1138"/>
                    <a:pt x="2286" y="1136"/>
                  </a:cubicBezTo>
                  <a:lnTo>
                    <a:pt x="2286" y="1136"/>
                  </a:lnTo>
                  <a:cubicBezTo>
                    <a:pt x="2252" y="1139"/>
                    <a:pt x="2223" y="1138"/>
                    <a:pt x="2193" y="1141"/>
                  </a:cubicBezTo>
                  <a:cubicBezTo>
                    <a:pt x="2184" y="1138"/>
                    <a:pt x="2181" y="1133"/>
                    <a:pt x="2180" y="1130"/>
                  </a:cubicBezTo>
                  <a:lnTo>
                    <a:pt x="2180" y="1130"/>
                  </a:lnTo>
                  <a:cubicBezTo>
                    <a:pt x="2181" y="1133"/>
                    <a:pt x="2139" y="1135"/>
                    <a:pt x="2097" y="1136"/>
                  </a:cubicBezTo>
                  <a:lnTo>
                    <a:pt x="2037" y="1136"/>
                  </a:lnTo>
                  <a:cubicBezTo>
                    <a:pt x="2019" y="1136"/>
                    <a:pt x="2008" y="1136"/>
                    <a:pt x="2008" y="1135"/>
                  </a:cubicBezTo>
                  <a:lnTo>
                    <a:pt x="2005" y="1149"/>
                  </a:lnTo>
                  <a:cubicBezTo>
                    <a:pt x="1975" y="1149"/>
                    <a:pt x="1993" y="1136"/>
                    <a:pt x="1972" y="1136"/>
                  </a:cubicBezTo>
                  <a:cubicBezTo>
                    <a:pt x="1970" y="1136"/>
                    <a:pt x="1968" y="1136"/>
                    <a:pt x="1966" y="1136"/>
                  </a:cubicBezTo>
                  <a:cubicBezTo>
                    <a:pt x="1961" y="1143"/>
                    <a:pt x="1954" y="1145"/>
                    <a:pt x="1946" y="1145"/>
                  </a:cubicBezTo>
                  <a:cubicBezTo>
                    <a:pt x="1935" y="1145"/>
                    <a:pt x="1924" y="1142"/>
                    <a:pt x="1915" y="1142"/>
                  </a:cubicBezTo>
                  <a:cubicBezTo>
                    <a:pt x="1910" y="1142"/>
                    <a:pt x="1907" y="1143"/>
                    <a:pt x="1904" y="1145"/>
                  </a:cubicBezTo>
                  <a:cubicBezTo>
                    <a:pt x="1904" y="1143"/>
                    <a:pt x="1890" y="1143"/>
                    <a:pt x="1890" y="1138"/>
                  </a:cubicBezTo>
                  <a:cubicBezTo>
                    <a:pt x="1888" y="1142"/>
                    <a:pt x="1885" y="1143"/>
                    <a:pt x="1882" y="1143"/>
                  </a:cubicBezTo>
                  <a:cubicBezTo>
                    <a:pt x="1879" y="1143"/>
                    <a:pt x="1874" y="1141"/>
                    <a:pt x="1870" y="1141"/>
                  </a:cubicBezTo>
                  <a:cubicBezTo>
                    <a:pt x="1868" y="1141"/>
                    <a:pt x="1867" y="1142"/>
                    <a:pt x="1865" y="1142"/>
                  </a:cubicBezTo>
                  <a:cubicBezTo>
                    <a:pt x="1862" y="1145"/>
                    <a:pt x="1868" y="1145"/>
                    <a:pt x="1871" y="1148"/>
                  </a:cubicBezTo>
                  <a:lnTo>
                    <a:pt x="1849" y="1152"/>
                  </a:lnTo>
                  <a:cubicBezTo>
                    <a:pt x="1840" y="1149"/>
                    <a:pt x="1839" y="1143"/>
                    <a:pt x="1848" y="1142"/>
                  </a:cubicBezTo>
                  <a:cubicBezTo>
                    <a:pt x="1831" y="1141"/>
                    <a:pt x="1799" y="1139"/>
                    <a:pt x="1759" y="1139"/>
                  </a:cubicBezTo>
                  <a:cubicBezTo>
                    <a:pt x="1769" y="1129"/>
                    <a:pt x="1778" y="1122"/>
                    <a:pt x="1783" y="1117"/>
                  </a:cubicBezTo>
                  <a:cubicBezTo>
                    <a:pt x="1799" y="1084"/>
                    <a:pt x="1836" y="1060"/>
                    <a:pt x="1855" y="1030"/>
                  </a:cubicBezTo>
                  <a:lnTo>
                    <a:pt x="1855" y="1034"/>
                  </a:lnTo>
                  <a:cubicBezTo>
                    <a:pt x="1877" y="1005"/>
                    <a:pt x="2030" y="868"/>
                    <a:pt x="2056" y="836"/>
                  </a:cubicBezTo>
                  <a:lnTo>
                    <a:pt x="2056" y="836"/>
                  </a:lnTo>
                  <a:lnTo>
                    <a:pt x="2051" y="839"/>
                  </a:lnTo>
                  <a:cubicBezTo>
                    <a:pt x="2072" y="807"/>
                    <a:pt x="2078" y="820"/>
                    <a:pt x="2101" y="803"/>
                  </a:cubicBezTo>
                  <a:cubicBezTo>
                    <a:pt x="2089" y="795"/>
                    <a:pt x="2107" y="769"/>
                    <a:pt x="2114" y="759"/>
                  </a:cubicBezTo>
                  <a:lnTo>
                    <a:pt x="2116" y="762"/>
                  </a:lnTo>
                  <a:cubicBezTo>
                    <a:pt x="2127" y="747"/>
                    <a:pt x="2148" y="709"/>
                    <a:pt x="2168" y="687"/>
                  </a:cubicBezTo>
                  <a:lnTo>
                    <a:pt x="2172" y="693"/>
                  </a:lnTo>
                  <a:cubicBezTo>
                    <a:pt x="2185" y="671"/>
                    <a:pt x="2220" y="641"/>
                    <a:pt x="2234" y="628"/>
                  </a:cubicBezTo>
                  <a:cubicBezTo>
                    <a:pt x="2264" y="600"/>
                    <a:pt x="2319" y="567"/>
                    <a:pt x="2352" y="521"/>
                  </a:cubicBezTo>
                  <a:lnTo>
                    <a:pt x="2392" y="511"/>
                  </a:lnTo>
                  <a:lnTo>
                    <a:pt x="2394" y="507"/>
                  </a:lnTo>
                  <a:cubicBezTo>
                    <a:pt x="2394" y="507"/>
                    <a:pt x="2360" y="450"/>
                    <a:pt x="2315" y="396"/>
                  </a:cubicBezTo>
                  <a:cubicBezTo>
                    <a:pt x="2272" y="344"/>
                    <a:pt x="2219" y="292"/>
                    <a:pt x="2175" y="292"/>
                  </a:cubicBezTo>
                  <a:cubicBezTo>
                    <a:pt x="2173" y="292"/>
                    <a:pt x="2170" y="292"/>
                    <a:pt x="2168" y="293"/>
                  </a:cubicBezTo>
                  <a:lnTo>
                    <a:pt x="2164" y="287"/>
                  </a:lnTo>
                  <a:lnTo>
                    <a:pt x="2153" y="297"/>
                  </a:lnTo>
                  <a:cubicBezTo>
                    <a:pt x="2142" y="305"/>
                    <a:pt x="2139" y="315"/>
                    <a:pt x="2137" y="315"/>
                  </a:cubicBezTo>
                  <a:cubicBezTo>
                    <a:pt x="2136" y="315"/>
                    <a:pt x="2135" y="314"/>
                    <a:pt x="2134" y="313"/>
                  </a:cubicBezTo>
                  <a:lnTo>
                    <a:pt x="2152" y="297"/>
                  </a:lnTo>
                  <a:lnTo>
                    <a:pt x="2152" y="297"/>
                  </a:lnTo>
                  <a:cubicBezTo>
                    <a:pt x="2148" y="300"/>
                    <a:pt x="2146" y="301"/>
                    <a:pt x="2145" y="301"/>
                  </a:cubicBezTo>
                  <a:cubicBezTo>
                    <a:pt x="2142" y="301"/>
                    <a:pt x="2145" y="294"/>
                    <a:pt x="2146" y="288"/>
                  </a:cubicBezTo>
                  <a:lnTo>
                    <a:pt x="2146" y="288"/>
                  </a:lnTo>
                  <a:cubicBezTo>
                    <a:pt x="2140" y="293"/>
                    <a:pt x="2134" y="297"/>
                    <a:pt x="2129" y="300"/>
                  </a:cubicBezTo>
                  <a:cubicBezTo>
                    <a:pt x="2129" y="301"/>
                    <a:pt x="2129" y="302"/>
                    <a:pt x="2130" y="302"/>
                  </a:cubicBezTo>
                  <a:cubicBezTo>
                    <a:pt x="2131" y="302"/>
                    <a:pt x="2134" y="300"/>
                    <a:pt x="2136" y="299"/>
                  </a:cubicBezTo>
                  <a:lnTo>
                    <a:pt x="2136" y="299"/>
                  </a:lnTo>
                  <a:cubicBezTo>
                    <a:pt x="2132" y="307"/>
                    <a:pt x="2127" y="322"/>
                    <a:pt x="2116" y="328"/>
                  </a:cubicBezTo>
                  <a:cubicBezTo>
                    <a:pt x="2112" y="331"/>
                    <a:pt x="2110" y="331"/>
                    <a:pt x="2109" y="331"/>
                  </a:cubicBezTo>
                  <a:cubicBezTo>
                    <a:pt x="2105" y="331"/>
                    <a:pt x="2104" y="328"/>
                    <a:pt x="2100" y="328"/>
                  </a:cubicBezTo>
                  <a:cubicBezTo>
                    <a:pt x="2098" y="328"/>
                    <a:pt x="2095" y="329"/>
                    <a:pt x="2091" y="334"/>
                  </a:cubicBezTo>
                  <a:cubicBezTo>
                    <a:pt x="2008" y="405"/>
                    <a:pt x="1926" y="473"/>
                    <a:pt x="1848" y="553"/>
                  </a:cubicBezTo>
                  <a:cubicBezTo>
                    <a:pt x="1843" y="552"/>
                    <a:pt x="1846" y="551"/>
                    <a:pt x="1848" y="548"/>
                  </a:cubicBezTo>
                  <a:lnTo>
                    <a:pt x="1848" y="548"/>
                  </a:lnTo>
                  <a:cubicBezTo>
                    <a:pt x="1826" y="572"/>
                    <a:pt x="1804" y="593"/>
                    <a:pt x="1785" y="618"/>
                  </a:cubicBezTo>
                  <a:cubicBezTo>
                    <a:pt x="1781" y="619"/>
                    <a:pt x="1777" y="619"/>
                    <a:pt x="1775" y="619"/>
                  </a:cubicBezTo>
                  <a:cubicBezTo>
                    <a:pt x="1772" y="619"/>
                    <a:pt x="1770" y="619"/>
                    <a:pt x="1767" y="619"/>
                  </a:cubicBezTo>
                  <a:lnTo>
                    <a:pt x="1767" y="619"/>
                  </a:lnTo>
                  <a:cubicBezTo>
                    <a:pt x="1772" y="619"/>
                    <a:pt x="1743" y="650"/>
                    <a:pt x="1712" y="680"/>
                  </a:cubicBezTo>
                  <a:cubicBezTo>
                    <a:pt x="1697" y="696"/>
                    <a:pt x="1681" y="712"/>
                    <a:pt x="1670" y="724"/>
                  </a:cubicBezTo>
                  <a:cubicBezTo>
                    <a:pt x="1658" y="736"/>
                    <a:pt x="1651" y="743"/>
                    <a:pt x="1649" y="743"/>
                  </a:cubicBezTo>
                  <a:lnTo>
                    <a:pt x="1658" y="754"/>
                  </a:lnTo>
                  <a:cubicBezTo>
                    <a:pt x="1650" y="763"/>
                    <a:pt x="1645" y="765"/>
                    <a:pt x="1642" y="765"/>
                  </a:cubicBezTo>
                  <a:cubicBezTo>
                    <a:pt x="1639" y="765"/>
                    <a:pt x="1637" y="764"/>
                    <a:pt x="1635" y="764"/>
                  </a:cubicBezTo>
                  <a:cubicBezTo>
                    <a:pt x="1632" y="764"/>
                    <a:pt x="1628" y="766"/>
                    <a:pt x="1620" y="775"/>
                  </a:cubicBezTo>
                  <a:cubicBezTo>
                    <a:pt x="1626" y="797"/>
                    <a:pt x="1584" y="808"/>
                    <a:pt x="1584" y="823"/>
                  </a:cubicBezTo>
                  <a:cubicBezTo>
                    <a:pt x="1584" y="823"/>
                    <a:pt x="1584" y="823"/>
                    <a:pt x="1583" y="823"/>
                  </a:cubicBezTo>
                  <a:cubicBezTo>
                    <a:pt x="1582" y="823"/>
                    <a:pt x="1575" y="828"/>
                    <a:pt x="1571" y="828"/>
                  </a:cubicBezTo>
                  <a:cubicBezTo>
                    <a:pt x="1570" y="828"/>
                    <a:pt x="1569" y="828"/>
                    <a:pt x="1568" y="827"/>
                  </a:cubicBezTo>
                  <a:lnTo>
                    <a:pt x="1568" y="827"/>
                  </a:lnTo>
                  <a:cubicBezTo>
                    <a:pt x="1572" y="838"/>
                    <a:pt x="1559" y="840"/>
                    <a:pt x="1555" y="849"/>
                  </a:cubicBezTo>
                  <a:cubicBezTo>
                    <a:pt x="1555" y="851"/>
                    <a:pt x="1555" y="851"/>
                    <a:pt x="1556" y="851"/>
                  </a:cubicBezTo>
                  <a:cubicBezTo>
                    <a:pt x="1557" y="851"/>
                    <a:pt x="1560" y="849"/>
                    <a:pt x="1562" y="849"/>
                  </a:cubicBezTo>
                  <a:lnTo>
                    <a:pt x="1562" y="849"/>
                  </a:lnTo>
                  <a:lnTo>
                    <a:pt x="1550" y="867"/>
                  </a:lnTo>
                  <a:cubicBezTo>
                    <a:pt x="1548" y="868"/>
                    <a:pt x="1545" y="869"/>
                    <a:pt x="1543" y="869"/>
                  </a:cubicBezTo>
                  <a:cubicBezTo>
                    <a:pt x="1539" y="869"/>
                    <a:pt x="1538" y="866"/>
                    <a:pt x="1542" y="861"/>
                  </a:cubicBezTo>
                  <a:lnTo>
                    <a:pt x="1542" y="861"/>
                  </a:lnTo>
                  <a:cubicBezTo>
                    <a:pt x="1530" y="871"/>
                    <a:pt x="1505" y="894"/>
                    <a:pt x="1476" y="922"/>
                  </a:cubicBezTo>
                  <a:cubicBezTo>
                    <a:pt x="1478" y="907"/>
                    <a:pt x="1478" y="897"/>
                    <a:pt x="1479" y="889"/>
                  </a:cubicBezTo>
                  <a:cubicBezTo>
                    <a:pt x="1466" y="854"/>
                    <a:pt x="1476" y="811"/>
                    <a:pt x="1467" y="778"/>
                  </a:cubicBezTo>
                  <a:lnTo>
                    <a:pt x="1467" y="778"/>
                  </a:lnTo>
                  <a:lnTo>
                    <a:pt x="1470" y="781"/>
                  </a:lnTo>
                  <a:cubicBezTo>
                    <a:pt x="1466" y="744"/>
                    <a:pt x="1478" y="539"/>
                    <a:pt x="1473" y="497"/>
                  </a:cubicBezTo>
                  <a:lnTo>
                    <a:pt x="1473" y="497"/>
                  </a:lnTo>
                  <a:lnTo>
                    <a:pt x="1472" y="502"/>
                  </a:lnTo>
                  <a:cubicBezTo>
                    <a:pt x="1464" y="466"/>
                    <a:pt x="1478" y="472"/>
                    <a:pt x="1482" y="443"/>
                  </a:cubicBezTo>
                  <a:lnTo>
                    <a:pt x="1482" y="443"/>
                  </a:lnTo>
                  <a:cubicBezTo>
                    <a:pt x="1481" y="443"/>
                    <a:pt x="1481" y="443"/>
                    <a:pt x="1480" y="443"/>
                  </a:cubicBezTo>
                  <a:cubicBezTo>
                    <a:pt x="1467" y="443"/>
                    <a:pt x="1460" y="414"/>
                    <a:pt x="1460" y="402"/>
                  </a:cubicBezTo>
                  <a:lnTo>
                    <a:pt x="1460" y="402"/>
                  </a:lnTo>
                  <a:lnTo>
                    <a:pt x="1463" y="403"/>
                  </a:lnTo>
                  <a:cubicBezTo>
                    <a:pt x="1460" y="384"/>
                    <a:pt x="1448" y="344"/>
                    <a:pt x="1447" y="313"/>
                  </a:cubicBezTo>
                  <a:lnTo>
                    <a:pt x="1447" y="313"/>
                  </a:lnTo>
                  <a:lnTo>
                    <a:pt x="1454" y="315"/>
                  </a:lnTo>
                  <a:cubicBezTo>
                    <a:pt x="1447" y="290"/>
                    <a:pt x="1451" y="243"/>
                    <a:pt x="1450" y="226"/>
                  </a:cubicBezTo>
                  <a:cubicBezTo>
                    <a:pt x="1454" y="183"/>
                    <a:pt x="1469" y="121"/>
                    <a:pt x="1460" y="65"/>
                  </a:cubicBezTo>
                  <a:lnTo>
                    <a:pt x="1482" y="31"/>
                  </a:lnTo>
                  <a:lnTo>
                    <a:pt x="1479" y="26"/>
                  </a:lnTo>
                  <a:cubicBezTo>
                    <a:pt x="1479" y="26"/>
                    <a:pt x="1415" y="10"/>
                    <a:pt x="1345" y="3"/>
                  </a:cubicBezTo>
                  <a:cubicBezTo>
                    <a:pt x="1326" y="1"/>
                    <a:pt x="1307" y="0"/>
                    <a:pt x="128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38"/>
            <p:cNvSpPr/>
            <p:nvPr/>
          </p:nvSpPr>
          <p:spPr>
            <a:xfrm>
              <a:off x="5643650" y="1836100"/>
              <a:ext cx="775" cy="1375"/>
            </a:xfrm>
            <a:custGeom>
              <a:rect b="b" l="l" r="r" t="t"/>
              <a:pathLst>
                <a:path extrusionOk="0" h="55" w="31">
                  <a:moveTo>
                    <a:pt x="1" y="1"/>
                  </a:moveTo>
                  <a:cubicBezTo>
                    <a:pt x="1" y="20"/>
                    <a:pt x="17" y="37"/>
                    <a:pt x="30" y="55"/>
                  </a:cubicBezTo>
                  <a:cubicBezTo>
                    <a:pt x="27" y="34"/>
                    <a:pt x="18" y="17"/>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38"/>
            <p:cNvSpPr/>
            <p:nvPr/>
          </p:nvSpPr>
          <p:spPr>
            <a:xfrm>
              <a:off x="5644400" y="1837450"/>
              <a:ext cx="50" cy="25"/>
            </a:xfrm>
            <a:custGeom>
              <a:rect b="b" l="l" r="r" t="t"/>
              <a:pathLst>
                <a:path extrusionOk="0" h="1" w="2">
                  <a:moveTo>
                    <a:pt x="0" y="1"/>
                  </a:moveTo>
                  <a:lnTo>
                    <a:pt x="1" y="1"/>
                  </a:lnTo>
                  <a:lnTo>
                    <a:pt x="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38"/>
            <p:cNvSpPr/>
            <p:nvPr/>
          </p:nvSpPr>
          <p:spPr>
            <a:xfrm>
              <a:off x="5730800" y="1899900"/>
              <a:ext cx="350" cy="300"/>
            </a:xfrm>
            <a:custGeom>
              <a:rect b="b" l="l" r="r" t="t"/>
              <a:pathLst>
                <a:path extrusionOk="0" h="12" w="14">
                  <a:moveTo>
                    <a:pt x="1" y="1"/>
                  </a:moveTo>
                  <a:cubicBezTo>
                    <a:pt x="4" y="5"/>
                    <a:pt x="9" y="8"/>
                    <a:pt x="14" y="11"/>
                  </a:cubicBezTo>
                  <a:cubicBezTo>
                    <a:pt x="9" y="8"/>
                    <a:pt x="5" y="4"/>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38"/>
            <p:cNvSpPr/>
            <p:nvPr/>
          </p:nvSpPr>
          <p:spPr>
            <a:xfrm>
              <a:off x="5718575" y="1825150"/>
              <a:ext cx="1375" cy="750"/>
            </a:xfrm>
            <a:custGeom>
              <a:rect b="b" l="l" r="r" t="t"/>
              <a:pathLst>
                <a:path extrusionOk="0" h="30" w="55">
                  <a:moveTo>
                    <a:pt x="54" y="0"/>
                  </a:moveTo>
                  <a:cubicBezTo>
                    <a:pt x="35" y="0"/>
                    <a:pt x="18" y="16"/>
                    <a:pt x="0" y="30"/>
                  </a:cubicBezTo>
                  <a:cubicBezTo>
                    <a:pt x="21" y="27"/>
                    <a:pt x="38" y="18"/>
                    <a:pt x="5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38"/>
            <p:cNvSpPr/>
            <p:nvPr/>
          </p:nvSpPr>
          <p:spPr>
            <a:xfrm>
              <a:off x="5718575" y="1825875"/>
              <a:ext cx="25" cy="75"/>
            </a:xfrm>
            <a:custGeom>
              <a:rect b="b" l="l" r="r" t="t"/>
              <a:pathLst>
                <a:path extrusionOk="0" h="3" w="1">
                  <a:moveTo>
                    <a:pt x="0" y="1"/>
                  </a:moveTo>
                  <a:lnTo>
                    <a:pt x="0" y="2"/>
                  </a:lnTo>
                  <a:lnTo>
                    <a:pt x="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38"/>
            <p:cNvSpPr/>
            <p:nvPr/>
          </p:nvSpPr>
          <p:spPr>
            <a:xfrm>
              <a:off x="5655850" y="1912300"/>
              <a:ext cx="325" cy="350"/>
            </a:xfrm>
            <a:custGeom>
              <a:rect b="b" l="l" r="r" t="t"/>
              <a:pathLst>
                <a:path extrusionOk="0" h="14" w="13">
                  <a:moveTo>
                    <a:pt x="13" y="0"/>
                  </a:moveTo>
                  <a:cubicBezTo>
                    <a:pt x="8" y="5"/>
                    <a:pt x="4" y="9"/>
                    <a:pt x="1" y="13"/>
                  </a:cubicBezTo>
                  <a:cubicBezTo>
                    <a:pt x="4" y="9"/>
                    <a:pt x="8" y="5"/>
                    <a:pt x="1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38"/>
            <p:cNvSpPr/>
            <p:nvPr/>
          </p:nvSpPr>
          <p:spPr>
            <a:xfrm>
              <a:off x="5679100" y="1814850"/>
              <a:ext cx="500" cy="1475"/>
            </a:xfrm>
            <a:custGeom>
              <a:rect b="b" l="l" r="r" t="t"/>
              <a:pathLst>
                <a:path extrusionOk="0" h="59" w="20">
                  <a:moveTo>
                    <a:pt x="18" y="0"/>
                  </a:moveTo>
                  <a:cubicBezTo>
                    <a:pt x="5" y="13"/>
                    <a:pt x="3" y="37"/>
                    <a:pt x="0" y="58"/>
                  </a:cubicBezTo>
                  <a:cubicBezTo>
                    <a:pt x="13" y="42"/>
                    <a:pt x="19" y="25"/>
                    <a:pt x="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38"/>
            <p:cNvSpPr/>
            <p:nvPr/>
          </p:nvSpPr>
          <p:spPr>
            <a:xfrm>
              <a:off x="5679100" y="1816300"/>
              <a:ext cx="25" cy="50"/>
            </a:xfrm>
            <a:custGeom>
              <a:rect b="b" l="l" r="r" t="t"/>
              <a:pathLst>
                <a:path extrusionOk="0" h="2" w="1">
                  <a:moveTo>
                    <a:pt x="0" y="2"/>
                  </a:moveTo>
                  <a:lnTo>
                    <a:pt x="0" y="2"/>
                  </a:lnTo>
                  <a:lnTo>
                    <a:pt x="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38"/>
            <p:cNvSpPr/>
            <p:nvPr/>
          </p:nvSpPr>
          <p:spPr>
            <a:xfrm>
              <a:off x="5696025" y="1921550"/>
              <a:ext cx="75" cy="450"/>
            </a:xfrm>
            <a:custGeom>
              <a:rect b="b" l="l" r="r" t="t"/>
              <a:pathLst>
                <a:path extrusionOk="0" h="18" w="3">
                  <a:moveTo>
                    <a:pt x="1" y="0"/>
                  </a:moveTo>
                  <a:cubicBezTo>
                    <a:pt x="1" y="6"/>
                    <a:pt x="1" y="12"/>
                    <a:pt x="2" y="18"/>
                  </a:cubicBezTo>
                  <a:cubicBezTo>
                    <a:pt x="2" y="13"/>
                    <a:pt x="1" y="8"/>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38"/>
            <p:cNvSpPr/>
            <p:nvPr/>
          </p:nvSpPr>
          <p:spPr>
            <a:xfrm>
              <a:off x="5739725" y="1860575"/>
              <a:ext cx="1475" cy="475"/>
            </a:xfrm>
            <a:custGeom>
              <a:rect b="b" l="l" r="r" t="t"/>
              <a:pathLst>
                <a:path extrusionOk="0" h="19" w="59">
                  <a:moveTo>
                    <a:pt x="1" y="1"/>
                  </a:moveTo>
                  <a:lnTo>
                    <a:pt x="1" y="1"/>
                  </a:lnTo>
                  <a:cubicBezTo>
                    <a:pt x="15" y="13"/>
                    <a:pt x="32" y="18"/>
                    <a:pt x="52" y="18"/>
                  </a:cubicBezTo>
                  <a:cubicBezTo>
                    <a:pt x="54" y="18"/>
                    <a:pt x="57" y="18"/>
                    <a:pt x="59" y="18"/>
                  </a:cubicBezTo>
                  <a:cubicBezTo>
                    <a:pt x="46" y="5"/>
                    <a:pt x="22" y="4"/>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38"/>
            <p:cNvSpPr/>
            <p:nvPr/>
          </p:nvSpPr>
          <p:spPr>
            <a:xfrm>
              <a:off x="5739700" y="1860575"/>
              <a:ext cx="50" cy="25"/>
            </a:xfrm>
            <a:custGeom>
              <a:rect b="b" l="l" r="r" t="t"/>
              <a:pathLst>
                <a:path extrusionOk="0" h="1" w="2">
                  <a:moveTo>
                    <a:pt x="2" y="1"/>
                  </a:moveTo>
                  <a:lnTo>
                    <a:pt x="0" y="1"/>
                  </a:lnTo>
                  <a:lnTo>
                    <a:pt x="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38"/>
            <p:cNvSpPr/>
            <p:nvPr/>
          </p:nvSpPr>
          <p:spPr>
            <a:xfrm>
              <a:off x="5634050" y="1877525"/>
              <a:ext cx="450" cy="50"/>
            </a:xfrm>
            <a:custGeom>
              <a:rect b="b" l="l" r="r" t="t"/>
              <a:pathLst>
                <a:path extrusionOk="0" h="2" w="18">
                  <a:moveTo>
                    <a:pt x="18" y="0"/>
                  </a:moveTo>
                  <a:cubicBezTo>
                    <a:pt x="12" y="0"/>
                    <a:pt x="6" y="0"/>
                    <a:pt x="0" y="2"/>
                  </a:cubicBezTo>
                  <a:cubicBezTo>
                    <a:pt x="6" y="2"/>
                    <a:pt x="12" y="2"/>
                    <a:pt x="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38"/>
            <p:cNvSpPr/>
            <p:nvPr/>
          </p:nvSpPr>
          <p:spPr>
            <a:xfrm>
              <a:off x="5633600" y="1814500"/>
              <a:ext cx="108125" cy="107900"/>
            </a:xfrm>
            <a:custGeom>
              <a:rect b="b" l="l" r="r" t="t"/>
              <a:pathLst>
                <a:path extrusionOk="0" h="4316" w="4325">
                  <a:moveTo>
                    <a:pt x="1268" y="1918"/>
                  </a:moveTo>
                  <a:cubicBezTo>
                    <a:pt x="1267" y="1918"/>
                    <a:pt x="1267" y="1918"/>
                    <a:pt x="1267" y="1918"/>
                  </a:cubicBezTo>
                  <a:lnTo>
                    <a:pt x="1267" y="1918"/>
                  </a:lnTo>
                  <a:cubicBezTo>
                    <a:pt x="1267" y="1918"/>
                    <a:pt x="1268" y="1918"/>
                    <a:pt x="1268" y="1918"/>
                  </a:cubicBezTo>
                  <a:cubicBezTo>
                    <a:pt x="1268" y="1918"/>
                    <a:pt x="1268" y="1918"/>
                    <a:pt x="1268" y="1918"/>
                  </a:cubicBezTo>
                  <a:close/>
                  <a:moveTo>
                    <a:pt x="395" y="2512"/>
                  </a:moveTo>
                  <a:lnTo>
                    <a:pt x="395" y="2512"/>
                  </a:lnTo>
                  <a:cubicBezTo>
                    <a:pt x="395" y="2512"/>
                    <a:pt x="395" y="2512"/>
                    <a:pt x="396" y="2512"/>
                  </a:cubicBezTo>
                  <a:cubicBezTo>
                    <a:pt x="395" y="2512"/>
                    <a:pt x="395" y="2512"/>
                    <a:pt x="395" y="2512"/>
                  </a:cubicBezTo>
                  <a:close/>
                  <a:moveTo>
                    <a:pt x="1348" y="2614"/>
                  </a:moveTo>
                  <a:cubicBezTo>
                    <a:pt x="1347" y="2614"/>
                    <a:pt x="1347" y="2615"/>
                    <a:pt x="1347" y="2616"/>
                  </a:cubicBezTo>
                  <a:lnTo>
                    <a:pt x="1347" y="2616"/>
                  </a:lnTo>
                  <a:cubicBezTo>
                    <a:pt x="1347" y="2615"/>
                    <a:pt x="1348" y="2615"/>
                    <a:pt x="1348" y="2614"/>
                  </a:cubicBezTo>
                  <a:cubicBezTo>
                    <a:pt x="1348" y="2614"/>
                    <a:pt x="1348" y="2614"/>
                    <a:pt x="1348" y="2614"/>
                  </a:cubicBezTo>
                  <a:close/>
                  <a:moveTo>
                    <a:pt x="2591" y="2970"/>
                  </a:moveTo>
                  <a:cubicBezTo>
                    <a:pt x="2591" y="2970"/>
                    <a:pt x="2591" y="2971"/>
                    <a:pt x="2592" y="2971"/>
                  </a:cubicBezTo>
                  <a:lnTo>
                    <a:pt x="2592" y="2971"/>
                  </a:lnTo>
                  <a:cubicBezTo>
                    <a:pt x="2591" y="2970"/>
                    <a:pt x="2591" y="2970"/>
                    <a:pt x="2591" y="2970"/>
                  </a:cubicBezTo>
                  <a:close/>
                  <a:moveTo>
                    <a:pt x="1896" y="3050"/>
                  </a:moveTo>
                  <a:lnTo>
                    <a:pt x="1896" y="3050"/>
                  </a:lnTo>
                  <a:cubicBezTo>
                    <a:pt x="1896" y="3050"/>
                    <a:pt x="1896" y="3051"/>
                    <a:pt x="1896" y="3051"/>
                  </a:cubicBezTo>
                  <a:lnTo>
                    <a:pt x="1896" y="3051"/>
                  </a:lnTo>
                  <a:cubicBezTo>
                    <a:pt x="1896" y="3051"/>
                    <a:pt x="1896" y="3050"/>
                    <a:pt x="1896" y="3050"/>
                  </a:cubicBezTo>
                  <a:close/>
                  <a:moveTo>
                    <a:pt x="2032" y="0"/>
                  </a:moveTo>
                  <a:cubicBezTo>
                    <a:pt x="1953" y="0"/>
                    <a:pt x="1881" y="13"/>
                    <a:pt x="1849" y="55"/>
                  </a:cubicBezTo>
                  <a:lnTo>
                    <a:pt x="1838" y="52"/>
                  </a:lnTo>
                  <a:lnTo>
                    <a:pt x="1839" y="75"/>
                  </a:lnTo>
                  <a:cubicBezTo>
                    <a:pt x="1833" y="101"/>
                    <a:pt x="1843" y="114"/>
                    <a:pt x="1836" y="114"/>
                  </a:cubicBezTo>
                  <a:cubicBezTo>
                    <a:pt x="1835" y="114"/>
                    <a:pt x="1834" y="114"/>
                    <a:pt x="1833" y="113"/>
                  </a:cubicBezTo>
                  <a:lnTo>
                    <a:pt x="1836" y="75"/>
                  </a:lnTo>
                  <a:lnTo>
                    <a:pt x="1836" y="75"/>
                  </a:lnTo>
                  <a:cubicBezTo>
                    <a:pt x="1835" y="86"/>
                    <a:pt x="1833" y="90"/>
                    <a:pt x="1831" y="90"/>
                  </a:cubicBezTo>
                  <a:cubicBezTo>
                    <a:pt x="1827" y="90"/>
                    <a:pt x="1824" y="80"/>
                    <a:pt x="1820" y="74"/>
                  </a:cubicBezTo>
                  <a:cubicBezTo>
                    <a:pt x="1819" y="84"/>
                    <a:pt x="1817" y="96"/>
                    <a:pt x="1813" y="105"/>
                  </a:cubicBezTo>
                  <a:cubicBezTo>
                    <a:pt x="1814" y="106"/>
                    <a:pt x="1815" y="106"/>
                    <a:pt x="1815" y="106"/>
                  </a:cubicBezTo>
                  <a:cubicBezTo>
                    <a:pt x="1817" y="106"/>
                    <a:pt x="1818" y="101"/>
                    <a:pt x="1820" y="97"/>
                  </a:cubicBezTo>
                  <a:cubicBezTo>
                    <a:pt x="1825" y="112"/>
                    <a:pt x="1835" y="132"/>
                    <a:pt x="1829" y="151"/>
                  </a:cubicBezTo>
                  <a:cubicBezTo>
                    <a:pt x="1828" y="179"/>
                    <a:pt x="1810" y="153"/>
                    <a:pt x="1809" y="185"/>
                  </a:cubicBezTo>
                  <a:cubicBezTo>
                    <a:pt x="1797" y="359"/>
                    <a:pt x="1781" y="528"/>
                    <a:pt x="1782" y="705"/>
                  </a:cubicBezTo>
                  <a:cubicBezTo>
                    <a:pt x="1781" y="705"/>
                    <a:pt x="1780" y="706"/>
                    <a:pt x="1779" y="706"/>
                  </a:cubicBezTo>
                  <a:cubicBezTo>
                    <a:pt x="1776" y="706"/>
                    <a:pt x="1776" y="702"/>
                    <a:pt x="1775" y="699"/>
                  </a:cubicBezTo>
                  <a:lnTo>
                    <a:pt x="1775" y="699"/>
                  </a:lnTo>
                  <a:cubicBezTo>
                    <a:pt x="1779" y="751"/>
                    <a:pt x="1778" y="799"/>
                    <a:pt x="1782" y="847"/>
                  </a:cubicBezTo>
                  <a:cubicBezTo>
                    <a:pt x="1778" y="861"/>
                    <a:pt x="1771" y="863"/>
                    <a:pt x="1765" y="868"/>
                  </a:cubicBezTo>
                  <a:lnTo>
                    <a:pt x="1765" y="868"/>
                  </a:lnTo>
                  <a:cubicBezTo>
                    <a:pt x="1765" y="868"/>
                    <a:pt x="1765" y="868"/>
                    <a:pt x="1765" y="868"/>
                  </a:cubicBezTo>
                  <a:cubicBezTo>
                    <a:pt x="1771" y="868"/>
                    <a:pt x="1772" y="933"/>
                    <a:pt x="1774" y="999"/>
                  </a:cubicBezTo>
                  <a:cubicBezTo>
                    <a:pt x="1774" y="1032"/>
                    <a:pt x="1774" y="1067"/>
                    <a:pt x="1774" y="1094"/>
                  </a:cubicBezTo>
                  <a:cubicBezTo>
                    <a:pt x="1774" y="1120"/>
                    <a:pt x="1774" y="1139"/>
                    <a:pt x="1774" y="1139"/>
                  </a:cubicBezTo>
                  <a:lnTo>
                    <a:pt x="1794" y="1143"/>
                  </a:lnTo>
                  <a:cubicBezTo>
                    <a:pt x="1795" y="1194"/>
                    <a:pt x="1771" y="1158"/>
                    <a:pt x="1775" y="1206"/>
                  </a:cubicBezTo>
                  <a:cubicBezTo>
                    <a:pt x="1806" y="1225"/>
                    <a:pt x="1774" y="1286"/>
                    <a:pt x="1790" y="1303"/>
                  </a:cubicBezTo>
                  <a:cubicBezTo>
                    <a:pt x="1790" y="1303"/>
                    <a:pt x="1789" y="1303"/>
                    <a:pt x="1789" y="1303"/>
                  </a:cubicBezTo>
                  <a:cubicBezTo>
                    <a:pt x="1787" y="1303"/>
                    <a:pt x="1785" y="1325"/>
                    <a:pt x="1777" y="1325"/>
                  </a:cubicBezTo>
                  <a:cubicBezTo>
                    <a:pt x="1777" y="1325"/>
                    <a:pt x="1777" y="1325"/>
                    <a:pt x="1777" y="1325"/>
                  </a:cubicBezTo>
                  <a:lnTo>
                    <a:pt x="1777" y="1325"/>
                  </a:lnTo>
                  <a:cubicBezTo>
                    <a:pt x="1793" y="1333"/>
                    <a:pt x="1781" y="1349"/>
                    <a:pt x="1785" y="1365"/>
                  </a:cubicBezTo>
                  <a:cubicBezTo>
                    <a:pt x="1786" y="1365"/>
                    <a:pt x="1787" y="1366"/>
                    <a:pt x="1787" y="1366"/>
                  </a:cubicBezTo>
                  <a:cubicBezTo>
                    <a:pt x="1790" y="1366"/>
                    <a:pt x="1790" y="1359"/>
                    <a:pt x="1794" y="1356"/>
                  </a:cubicBezTo>
                  <a:lnTo>
                    <a:pt x="1800" y="1389"/>
                  </a:lnTo>
                  <a:cubicBezTo>
                    <a:pt x="1797" y="1397"/>
                    <a:pt x="1793" y="1402"/>
                    <a:pt x="1790" y="1402"/>
                  </a:cubicBezTo>
                  <a:cubicBezTo>
                    <a:pt x="1787" y="1402"/>
                    <a:pt x="1784" y="1399"/>
                    <a:pt x="1784" y="1392"/>
                  </a:cubicBezTo>
                  <a:cubicBezTo>
                    <a:pt x="1782" y="1417"/>
                    <a:pt x="1781" y="1469"/>
                    <a:pt x="1779" y="1532"/>
                  </a:cubicBezTo>
                  <a:cubicBezTo>
                    <a:pt x="1765" y="1516"/>
                    <a:pt x="1753" y="1503"/>
                    <a:pt x="1744" y="1493"/>
                  </a:cubicBezTo>
                  <a:cubicBezTo>
                    <a:pt x="1692" y="1469"/>
                    <a:pt x="1654" y="1410"/>
                    <a:pt x="1608" y="1382"/>
                  </a:cubicBezTo>
                  <a:lnTo>
                    <a:pt x="1615" y="1382"/>
                  </a:lnTo>
                  <a:cubicBezTo>
                    <a:pt x="1568" y="1347"/>
                    <a:pt x="1351" y="1104"/>
                    <a:pt x="1300" y="1062"/>
                  </a:cubicBezTo>
                  <a:lnTo>
                    <a:pt x="1300" y="1062"/>
                  </a:lnTo>
                  <a:lnTo>
                    <a:pt x="1305" y="1070"/>
                  </a:lnTo>
                  <a:cubicBezTo>
                    <a:pt x="1255" y="1037"/>
                    <a:pt x="1275" y="1028"/>
                    <a:pt x="1248" y="990"/>
                  </a:cubicBezTo>
                  <a:cubicBezTo>
                    <a:pt x="1245" y="995"/>
                    <a:pt x="1240" y="997"/>
                    <a:pt x="1234" y="997"/>
                  </a:cubicBezTo>
                  <a:cubicBezTo>
                    <a:pt x="1216" y="997"/>
                    <a:pt x="1189" y="980"/>
                    <a:pt x="1178" y="970"/>
                  </a:cubicBezTo>
                  <a:lnTo>
                    <a:pt x="1182" y="968"/>
                  </a:lnTo>
                  <a:cubicBezTo>
                    <a:pt x="1159" y="949"/>
                    <a:pt x="1101" y="917"/>
                    <a:pt x="1066" y="885"/>
                  </a:cubicBezTo>
                  <a:lnTo>
                    <a:pt x="1076" y="878"/>
                  </a:lnTo>
                  <a:cubicBezTo>
                    <a:pt x="1038" y="858"/>
                    <a:pt x="990" y="801"/>
                    <a:pt x="970" y="782"/>
                  </a:cubicBezTo>
                  <a:cubicBezTo>
                    <a:pt x="927" y="732"/>
                    <a:pt x="873" y="645"/>
                    <a:pt x="802" y="594"/>
                  </a:cubicBezTo>
                  <a:lnTo>
                    <a:pt x="787" y="530"/>
                  </a:lnTo>
                  <a:lnTo>
                    <a:pt x="779" y="527"/>
                  </a:lnTo>
                  <a:cubicBezTo>
                    <a:pt x="779" y="527"/>
                    <a:pt x="690" y="581"/>
                    <a:pt x="602" y="652"/>
                  </a:cubicBezTo>
                  <a:cubicBezTo>
                    <a:pt x="517" y="724"/>
                    <a:pt x="432" y="812"/>
                    <a:pt x="441" y="885"/>
                  </a:cubicBezTo>
                  <a:lnTo>
                    <a:pt x="431" y="891"/>
                  </a:lnTo>
                  <a:lnTo>
                    <a:pt x="447" y="907"/>
                  </a:lnTo>
                  <a:cubicBezTo>
                    <a:pt x="463" y="930"/>
                    <a:pt x="482" y="930"/>
                    <a:pt x="471" y="938"/>
                  </a:cubicBezTo>
                  <a:lnTo>
                    <a:pt x="447" y="909"/>
                  </a:lnTo>
                  <a:lnTo>
                    <a:pt x="447" y="909"/>
                  </a:lnTo>
                  <a:cubicBezTo>
                    <a:pt x="455" y="920"/>
                    <a:pt x="454" y="924"/>
                    <a:pt x="450" y="924"/>
                  </a:cubicBezTo>
                  <a:cubicBezTo>
                    <a:pt x="447" y="924"/>
                    <a:pt x="439" y="920"/>
                    <a:pt x="433" y="919"/>
                  </a:cubicBezTo>
                  <a:lnTo>
                    <a:pt x="433" y="919"/>
                  </a:lnTo>
                  <a:cubicBezTo>
                    <a:pt x="439" y="928"/>
                    <a:pt x="447" y="938"/>
                    <a:pt x="451" y="946"/>
                  </a:cubicBezTo>
                  <a:cubicBezTo>
                    <a:pt x="457" y="946"/>
                    <a:pt x="451" y="939"/>
                    <a:pt x="450" y="935"/>
                  </a:cubicBezTo>
                  <a:lnTo>
                    <a:pt x="450" y="935"/>
                  </a:lnTo>
                  <a:cubicBezTo>
                    <a:pt x="463" y="944"/>
                    <a:pt x="486" y="951"/>
                    <a:pt x="495" y="967"/>
                  </a:cubicBezTo>
                  <a:cubicBezTo>
                    <a:pt x="514" y="989"/>
                    <a:pt x="482" y="981"/>
                    <a:pt x="503" y="1006"/>
                  </a:cubicBezTo>
                  <a:cubicBezTo>
                    <a:pt x="618" y="1137"/>
                    <a:pt x="726" y="1268"/>
                    <a:pt x="852" y="1392"/>
                  </a:cubicBezTo>
                  <a:cubicBezTo>
                    <a:pt x="852" y="1395"/>
                    <a:pt x="851" y="1396"/>
                    <a:pt x="850" y="1396"/>
                  </a:cubicBezTo>
                  <a:cubicBezTo>
                    <a:pt x="849" y="1396"/>
                    <a:pt x="846" y="1394"/>
                    <a:pt x="843" y="1392"/>
                  </a:cubicBezTo>
                  <a:lnTo>
                    <a:pt x="843" y="1392"/>
                  </a:lnTo>
                  <a:cubicBezTo>
                    <a:pt x="884" y="1427"/>
                    <a:pt x="916" y="1462"/>
                    <a:pt x="954" y="1493"/>
                  </a:cubicBezTo>
                  <a:cubicBezTo>
                    <a:pt x="959" y="1506"/>
                    <a:pt x="956" y="1513"/>
                    <a:pt x="956" y="1519"/>
                  </a:cubicBezTo>
                  <a:cubicBezTo>
                    <a:pt x="956" y="1519"/>
                    <a:pt x="957" y="1518"/>
                    <a:pt x="957" y="1518"/>
                  </a:cubicBezTo>
                  <a:cubicBezTo>
                    <a:pt x="962" y="1518"/>
                    <a:pt x="1009" y="1561"/>
                    <a:pt x="1055" y="1606"/>
                  </a:cubicBezTo>
                  <a:cubicBezTo>
                    <a:pt x="1079" y="1630"/>
                    <a:pt x="1104" y="1654"/>
                    <a:pt x="1122" y="1673"/>
                  </a:cubicBezTo>
                  <a:cubicBezTo>
                    <a:pt x="1141" y="1691"/>
                    <a:pt x="1153" y="1704"/>
                    <a:pt x="1153" y="1705"/>
                  </a:cubicBezTo>
                  <a:lnTo>
                    <a:pt x="1171" y="1692"/>
                  </a:lnTo>
                  <a:lnTo>
                    <a:pt x="1171" y="1692"/>
                  </a:lnTo>
                  <a:cubicBezTo>
                    <a:pt x="1208" y="1730"/>
                    <a:pt x="1165" y="1721"/>
                    <a:pt x="1203" y="1751"/>
                  </a:cubicBezTo>
                  <a:cubicBezTo>
                    <a:pt x="1204" y="1750"/>
                    <a:pt x="1206" y="1750"/>
                    <a:pt x="1208" y="1750"/>
                  </a:cubicBezTo>
                  <a:cubicBezTo>
                    <a:pt x="1240" y="1750"/>
                    <a:pt x="1259" y="1810"/>
                    <a:pt x="1280" y="1810"/>
                  </a:cubicBezTo>
                  <a:cubicBezTo>
                    <a:pt x="1278" y="1812"/>
                    <a:pt x="1294" y="1829"/>
                    <a:pt x="1287" y="1835"/>
                  </a:cubicBezTo>
                  <a:cubicBezTo>
                    <a:pt x="1289" y="1834"/>
                    <a:pt x="1291" y="1834"/>
                    <a:pt x="1293" y="1834"/>
                  </a:cubicBezTo>
                  <a:cubicBezTo>
                    <a:pt x="1305" y="1834"/>
                    <a:pt x="1309" y="1851"/>
                    <a:pt x="1321" y="1857"/>
                  </a:cubicBezTo>
                  <a:cubicBezTo>
                    <a:pt x="1328" y="1857"/>
                    <a:pt x="1321" y="1851"/>
                    <a:pt x="1322" y="1844"/>
                  </a:cubicBezTo>
                  <a:lnTo>
                    <a:pt x="1322" y="1844"/>
                  </a:lnTo>
                  <a:lnTo>
                    <a:pt x="1350" y="1864"/>
                  </a:lnTo>
                  <a:cubicBezTo>
                    <a:pt x="1354" y="1874"/>
                    <a:pt x="1353" y="1881"/>
                    <a:pt x="1348" y="1881"/>
                  </a:cubicBezTo>
                  <a:cubicBezTo>
                    <a:pt x="1345" y="1881"/>
                    <a:pt x="1343" y="1880"/>
                    <a:pt x="1340" y="1877"/>
                  </a:cubicBezTo>
                  <a:lnTo>
                    <a:pt x="1340" y="1877"/>
                  </a:lnTo>
                  <a:cubicBezTo>
                    <a:pt x="1347" y="1885"/>
                    <a:pt x="1356" y="1896"/>
                    <a:pt x="1369" y="1908"/>
                  </a:cubicBezTo>
                  <a:cubicBezTo>
                    <a:pt x="1321" y="1917"/>
                    <a:pt x="1280" y="1927"/>
                    <a:pt x="1264" y="1936"/>
                  </a:cubicBezTo>
                  <a:lnTo>
                    <a:pt x="1286" y="1949"/>
                  </a:lnTo>
                  <a:lnTo>
                    <a:pt x="1247" y="1963"/>
                  </a:lnTo>
                  <a:lnTo>
                    <a:pt x="1247" y="1963"/>
                  </a:lnTo>
                  <a:cubicBezTo>
                    <a:pt x="1253" y="1959"/>
                    <a:pt x="1262" y="1922"/>
                    <a:pt x="1267" y="1918"/>
                  </a:cubicBezTo>
                  <a:lnTo>
                    <a:pt x="1267" y="1918"/>
                  </a:lnTo>
                  <a:cubicBezTo>
                    <a:pt x="1183" y="1924"/>
                    <a:pt x="794" y="1952"/>
                    <a:pt x="679" y="1952"/>
                  </a:cubicBezTo>
                  <a:cubicBezTo>
                    <a:pt x="671" y="1952"/>
                    <a:pt x="664" y="1952"/>
                    <a:pt x="659" y="1952"/>
                  </a:cubicBezTo>
                  <a:cubicBezTo>
                    <a:pt x="627" y="1946"/>
                    <a:pt x="652" y="1928"/>
                    <a:pt x="652" y="1925"/>
                  </a:cubicBezTo>
                  <a:lnTo>
                    <a:pt x="652" y="1925"/>
                  </a:lnTo>
                  <a:cubicBezTo>
                    <a:pt x="614" y="1934"/>
                    <a:pt x="636" y="1943"/>
                    <a:pt x="604" y="1943"/>
                  </a:cubicBezTo>
                  <a:cubicBezTo>
                    <a:pt x="595" y="1941"/>
                    <a:pt x="605" y="1931"/>
                    <a:pt x="610" y="1928"/>
                  </a:cubicBezTo>
                  <a:lnTo>
                    <a:pt x="610" y="1928"/>
                  </a:lnTo>
                  <a:cubicBezTo>
                    <a:pt x="595" y="1931"/>
                    <a:pt x="582" y="1927"/>
                    <a:pt x="581" y="1934"/>
                  </a:cubicBezTo>
                  <a:cubicBezTo>
                    <a:pt x="600" y="1938"/>
                    <a:pt x="592" y="1957"/>
                    <a:pt x="601" y="1969"/>
                  </a:cubicBezTo>
                  <a:lnTo>
                    <a:pt x="559" y="1971"/>
                  </a:lnTo>
                  <a:lnTo>
                    <a:pt x="560" y="1959"/>
                  </a:lnTo>
                  <a:lnTo>
                    <a:pt x="560" y="1959"/>
                  </a:lnTo>
                  <a:cubicBezTo>
                    <a:pt x="551" y="1959"/>
                    <a:pt x="540" y="1988"/>
                    <a:pt x="504" y="1988"/>
                  </a:cubicBezTo>
                  <a:cubicBezTo>
                    <a:pt x="501" y="1988"/>
                    <a:pt x="499" y="1988"/>
                    <a:pt x="496" y="1988"/>
                  </a:cubicBezTo>
                  <a:cubicBezTo>
                    <a:pt x="491" y="1988"/>
                    <a:pt x="487" y="1988"/>
                    <a:pt x="482" y="1988"/>
                  </a:cubicBezTo>
                  <a:cubicBezTo>
                    <a:pt x="416" y="1988"/>
                    <a:pt x="344" y="1997"/>
                    <a:pt x="279" y="1998"/>
                  </a:cubicBezTo>
                  <a:cubicBezTo>
                    <a:pt x="279" y="1991"/>
                    <a:pt x="294" y="1985"/>
                    <a:pt x="308" y="1981"/>
                  </a:cubicBezTo>
                  <a:cubicBezTo>
                    <a:pt x="303" y="1981"/>
                    <a:pt x="296" y="1982"/>
                    <a:pt x="290" y="1982"/>
                  </a:cubicBezTo>
                  <a:cubicBezTo>
                    <a:pt x="285" y="1982"/>
                    <a:pt x="280" y="1981"/>
                    <a:pt x="276" y="1979"/>
                  </a:cubicBezTo>
                  <a:lnTo>
                    <a:pt x="276" y="1979"/>
                  </a:lnTo>
                  <a:cubicBezTo>
                    <a:pt x="294" y="1991"/>
                    <a:pt x="247" y="1989"/>
                    <a:pt x="260" y="1994"/>
                  </a:cubicBezTo>
                  <a:cubicBezTo>
                    <a:pt x="211" y="2026"/>
                    <a:pt x="142" y="2004"/>
                    <a:pt x="98" y="2026"/>
                  </a:cubicBezTo>
                  <a:cubicBezTo>
                    <a:pt x="96" y="2052"/>
                    <a:pt x="31" y="2477"/>
                    <a:pt x="34" y="2508"/>
                  </a:cubicBezTo>
                  <a:cubicBezTo>
                    <a:pt x="27" y="2508"/>
                    <a:pt x="20" y="2508"/>
                    <a:pt x="14" y="2508"/>
                  </a:cubicBezTo>
                  <a:cubicBezTo>
                    <a:pt x="8" y="2508"/>
                    <a:pt x="3" y="2508"/>
                    <a:pt x="1" y="2507"/>
                  </a:cubicBezTo>
                  <a:lnTo>
                    <a:pt x="1" y="2507"/>
                  </a:lnTo>
                  <a:cubicBezTo>
                    <a:pt x="3" y="2511"/>
                    <a:pt x="14" y="2513"/>
                    <a:pt x="25" y="2513"/>
                  </a:cubicBezTo>
                  <a:cubicBezTo>
                    <a:pt x="33" y="2513"/>
                    <a:pt x="41" y="2512"/>
                    <a:pt x="47" y="2509"/>
                  </a:cubicBezTo>
                  <a:lnTo>
                    <a:pt x="49" y="2493"/>
                  </a:lnTo>
                  <a:cubicBezTo>
                    <a:pt x="56" y="2492"/>
                    <a:pt x="60" y="2491"/>
                    <a:pt x="63" y="2491"/>
                  </a:cubicBezTo>
                  <a:cubicBezTo>
                    <a:pt x="74" y="2491"/>
                    <a:pt x="66" y="2500"/>
                    <a:pt x="83" y="2500"/>
                  </a:cubicBezTo>
                  <a:cubicBezTo>
                    <a:pt x="85" y="2500"/>
                    <a:pt x="87" y="2500"/>
                    <a:pt x="90" y="2499"/>
                  </a:cubicBezTo>
                  <a:lnTo>
                    <a:pt x="90" y="2499"/>
                  </a:lnTo>
                  <a:cubicBezTo>
                    <a:pt x="93" y="2512"/>
                    <a:pt x="63" y="2518"/>
                    <a:pt x="36" y="2521"/>
                  </a:cubicBezTo>
                  <a:cubicBezTo>
                    <a:pt x="48" y="2521"/>
                    <a:pt x="61" y="2523"/>
                    <a:pt x="71" y="2523"/>
                  </a:cubicBezTo>
                  <a:cubicBezTo>
                    <a:pt x="81" y="2523"/>
                    <a:pt x="90" y="2521"/>
                    <a:pt x="94" y="2514"/>
                  </a:cubicBezTo>
                  <a:lnTo>
                    <a:pt x="94" y="2514"/>
                  </a:lnTo>
                  <a:cubicBezTo>
                    <a:pt x="117" y="2517"/>
                    <a:pt x="93" y="2530"/>
                    <a:pt x="120" y="2534"/>
                  </a:cubicBezTo>
                  <a:cubicBezTo>
                    <a:pt x="136" y="2529"/>
                    <a:pt x="156" y="2518"/>
                    <a:pt x="175" y="2518"/>
                  </a:cubicBezTo>
                  <a:cubicBezTo>
                    <a:pt x="179" y="2518"/>
                    <a:pt x="182" y="2519"/>
                    <a:pt x="186" y="2520"/>
                  </a:cubicBezTo>
                  <a:lnTo>
                    <a:pt x="186" y="2523"/>
                  </a:lnTo>
                  <a:cubicBezTo>
                    <a:pt x="193" y="2524"/>
                    <a:pt x="199" y="2524"/>
                    <a:pt x="205" y="2524"/>
                  </a:cubicBezTo>
                  <a:cubicBezTo>
                    <a:pt x="242" y="2524"/>
                    <a:pt x="266" y="2505"/>
                    <a:pt x="299" y="2505"/>
                  </a:cubicBezTo>
                  <a:cubicBezTo>
                    <a:pt x="305" y="2505"/>
                    <a:pt x="311" y="2505"/>
                    <a:pt x="317" y="2507"/>
                  </a:cubicBezTo>
                  <a:lnTo>
                    <a:pt x="313" y="2512"/>
                  </a:lnTo>
                  <a:cubicBezTo>
                    <a:pt x="316" y="2514"/>
                    <a:pt x="321" y="2514"/>
                    <a:pt x="326" y="2514"/>
                  </a:cubicBezTo>
                  <a:cubicBezTo>
                    <a:pt x="339" y="2514"/>
                    <a:pt x="357" y="2511"/>
                    <a:pt x="375" y="2511"/>
                  </a:cubicBezTo>
                  <a:cubicBezTo>
                    <a:pt x="382" y="2511"/>
                    <a:pt x="389" y="2511"/>
                    <a:pt x="395" y="2512"/>
                  </a:cubicBezTo>
                  <a:lnTo>
                    <a:pt x="395" y="2512"/>
                  </a:lnTo>
                  <a:cubicBezTo>
                    <a:pt x="387" y="2511"/>
                    <a:pt x="378" y="2501"/>
                    <a:pt x="397" y="2498"/>
                  </a:cubicBezTo>
                  <a:cubicBezTo>
                    <a:pt x="408" y="2500"/>
                    <a:pt x="418" y="2501"/>
                    <a:pt x="428" y="2501"/>
                  </a:cubicBezTo>
                  <a:cubicBezTo>
                    <a:pt x="438" y="2501"/>
                    <a:pt x="448" y="2500"/>
                    <a:pt x="458" y="2500"/>
                  </a:cubicBezTo>
                  <a:cubicBezTo>
                    <a:pt x="467" y="2500"/>
                    <a:pt x="476" y="2501"/>
                    <a:pt x="486" y="2504"/>
                  </a:cubicBezTo>
                  <a:lnTo>
                    <a:pt x="509" y="2489"/>
                  </a:lnTo>
                  <a:cubicBezTo>
                    <a:pt x="636" y="2483"/>
                    <a:pt x="1133" y="2438"/>
                    <a:pt x="1259" y="2431"/>
                  </a:cubicBezTo>
                  <a:lnTo>
                    <a:pt x="1259" y="2431"/>
                  </a:lnTo>
                  <a:lnTo>
                    <a:pt x="1255" y="2434"/>
                  </a:lnTo>
                  <a:cubicBezTo>
                    <a:pt x="1318" y="2429"/>
                    <a:pt x="1402" y="2424"/>
                    <a:pt x="1495" y="2419"/>
                  </a:cubicBezTo>
                  <a:lnTo>
                    <a:pt x="1495" y="2419"/>
                  </a:lnTo>
                  <a:cubicBezTo>
                    <a:pt x="1439" y="2498"/>
                    <a:pt x="1366" y="2595"/>
                    <a:pt x="1357" y="2629"/>
                  </a:cubicBezTo>
                  <a:lnTo>
                    <a:pt x="1382" y="2623"/>
                  </a:lnTo>
                  <a:lnTo>
                    <a:pt x="1365" y="2660"/>
                  </a:lnTo>
                  <a:lnTo>
                    <a:pt x="1365" y="2660"/>
                  </a:lnTo>
                  <a:cubicBezTo>
                    <a:pt x="1365" y="2654"/>
                    <a:pt x="1347" y="2623"/>
                    <a:pt x="1347" y="2616"/>
                  </a:cubicBezTo>
                  <a:lnTo>
                    <a:pt x="1347" y="2616"/>
                  </a:lnTo>
                  <a:cubicBezTo>
                    <a:pt x="1287" y="2682"/>
                    <a:pt x="1000" y="3015"/>
                    <a:pt x="940" y="3067"/>
                  </a:cubicBezTo>
                  <a:cubicBezTo>
                    <a:pt x="934" y="3072"/>
                    <a:pt x="929" y="3074"/>
                    <a:pt x="926" y="3074"/>
                  </a:cubicBezTo>
                  <a:cubicBezTo>
                    <a:pt x="915" y="3074"/>
                    <a:pt x="918" y="3055"/>
                    <a:pt x="917" y="3054"/>
                  </a:cubicBezTo>
                  <a:lnTo>
                    <a:pt x="917" y="3054"/>
                  </a:lnTo>
                  <a:cubicBezTo>
                    <a:pt x="897" y="3088"/>
                    <a:pt x="919" y="3078"/>
                    <a:pt x="895" y="3101"/>
                  </a:cubicBezTo>
                  <a:cubicBezTo>
                    <a:pt x="894" y="3102"/>
                    <a:pt x="893" y="3102"/>
                    <a:pt x="892" y="3102"/>
                  </a:cubicBezTo>
                  <a:cubicBezTo>
                    <a:pt x="888" y="3102"/>
                    <a:pt x="888" y="3091"/>
                    <a:pt x="889" y="3088"/>
                  </a:cubicBezTo>
                  <a:lnTo>
                    <a:pt x="889" y="3088"/>
                  </a:lnTo>
                  <a:cubicBezTo>
                    <a:pt x="881" y="3099"/>
                    <a:pt x="869" y="3105"/>
                    <a:pt x="873" y="3111"/>
                  </a:cubicBezTo>
                  <a:cubicBezTo>
                    <a:pt x="877" y="3109"/>
                    <a:pt x="880" y="3108"/>
                    <a:pt x="883" y="3108"/>
                  </a:cubicBezTo>
                  <a:cubicBezTo>
                    <a:pt x="893" y="3108"/>
                    <a:pt x="901" y="3120"/>
                    <a:pt x="913" y="3121"/>
                  </a:cubicBezTo>
                  <a:lnTo>
                    <a:pt x="882" y="3152"/>
                  </a:lnTo>
                  <a:lnTo>
                    <a:pt x="875" y="3143"/>
                  </a:lnTo>
                  <a:lnTo>
                    <a:pt x="875" y="3143"/>
                  </a:lnTo>
                  <a:cubicBezTo>
                    <a:pt x="869" y="3149"/>
                    <a:pt x="884" y="3182"/>
                    <a:pt x="852" y="3209"/>
                  </a:cubicBezTo>
                  <a:cubicBezTo>
                    <a:pt x="801" y="3258"/>
                    <a:pt x="752" y="3318"/>
                    <a:pt x="704" y="3369"/>
                  </a:cubicBezTo>
                  <a:cubicBezTo>
                    <a:pt x="700" y="3365"/>
                    <a:pt x="706" y="3350"/>
                    <a:pt x="713" y="3337"/>
                  </a:cubicBezTo>
                  <a:lnTo>
                    <a:pt x="713" y="3337"/>
                  </a:lnTo>
                  <a:cubicBezTo>
                    <a:pt x="707" y="3343"/>
                    <a:pt x="699" y="3356"/>
                    <a:pt x="688" y="3359"/>
                  </a:cubicBezTo>
                  <a:cubicBezTo>
                    <a:pt x="690" y="3358"/>
                    <a:pt x="691" y="3358"/>
                    <a:pt x="692" y="3358"/>
                  </a:cubicBezTo>
                  <a:cubicBezTo>
                    <a:pt x="704" y="3358"/>
                    <a:pt x="682" y="3380"/>
                    <a:pt x="686" y="3380"/>
                  </a:cubicBezTo>
                  <a:cubicBezTo>
                    <a:pt x="686" y="3380"/>
                    <a:pt x="687" y="3380"/>
                    <a:pt x="688" y="3379"/>
                  </a:cubicBezTo>
                  <a:lnTo>
                    <a:pt x="688" y="3379"/>
                  </a:lnTo>
                  <a:cubicBezTo>
                    <a:pt x="675" y="3437"/>
                    <a:pt x="613" y="3471"/>
                    <a:pt x="597" y="3518"/>
                  </a:cubicBezTo>
                  <a:cubicBezTo>
                    <a:pt x="614" y="3538"/>
                    <a:pt x="869" y="3885"/>
                    <a:pt x="892" y="3904"/>
                  </a:cubicBezTo>
                  <a:cubicBezTo>
                    <a:pt x="882" y="3914"/>
                    <a:pt x="872" y="3924"/>
                    <a:pt x="868" y="3925"/>
                  </a:cubicBezTo>
                  <a:cubicBezTo>
                    <a:pt x="868" y="3926"/>
                    <a:pt x="869" y="3926"/>
                    <a:pt x="870" y="3926"/>
                  </a:cubicBezTo>
                  <a:cubicBezTo>
                    <a:pt x="879" y="3926"/>
                    <a:pt x="897" y="3908"/>
                    <a:pt x="903" y="3896"/>
                  </a:cubicBezTo>
                  <a:lnTo>
                    <a:pt x="892" y="3883"/>
                  </a:lnTo>
                  <a:cubicBezTo>
                    <a:pt x="900" y="3871"/>
                    <a:pt x="903" y="3869"/>
                    <a:pt x="906" y="3869"/>
                  </a:cubicBezTo>
                  <a:cubicBezTo>
                    <a:pt x="908" y="3869"/>
                    <a:pt x="909" y="3869"/>
                    <a:pt x="911" y="3869"/>
                  </a:cubicBezTo>
                  <a:cubicBezTo>
                    <a:pt x="914" y="3869"/>
                    <a:pt x="918" y="3868"/>
                    <a:pt x="926" y="3858"/>
                  </a:cubicBezTo>
                  <a:lnTo>
                    <a:pt x="926" y="3858"/>
                  </a:lnTo>
                  <a:cubicBezTo>
                    <a:pt x="937" y="3866"/>
                    <a:pt x="920" y="3890"/>
                    <a:pt x="903" y="3911"/>
                  </a:cubicBezTo>
                  <a:cubicBezTo>
                    <a:pt x="920" y="3895"/>
                    <a:pt x="943" y="3883"/>
                    <a:pt x="939" y="3866"/>
                  </a:cubicBezTo>
                  <a:cubicBezTo>
                    <a:pt x="943" y="3863"/>
                    <a:pt x="946" y="3862"/>
                    <a:pt x="948" y="3862"/>
                  </a:cubicBezTo>
                  <a:cubicBezTo>
                    <a:pt x="953" y="3862"/>
                    <a:pt x="954" y="3868"/>
                    <a:pt x="959" y="3868"/>
                  </a:cubicBezTo>
                  <a:cubicBezTo>
                    <a:pt x="961" y="3868"/>
                    <a:pt x="965" y="3866"/>
                    <a:pt x="971" y="3861"/>
                  </a:cubicBezTo>
                  <a:cubicBezTo>
                    <a:pt x="981" y="3844"/>
                    <a:pt x="988" y="3816"/>
                    <a:pt x="1009" y="3804"/>
                  </a:cubicBezTo>
                  <a:lnTo>
                    <a:pt x="1010" y="3807"/>
                  </a:lnTo>
                  <a:cubicBezTo>
                    <a:pt x="1055" y="3775"/>
                    <a:pt x="1048" y="3730"/>
                    <a:pt x="1092" y="3703"/>
                  </a:cubicBezTo>
                  <a:lnTo>
                    <a:pt x="1092" y="3710"/>
                  </a:lnTo>
                  <a:cubicBezTo>
                    <a:pt x="1109" y="3703"/>
                    <a:pt x="1124" y="3669"/>
                    <a:pt x="1152" y="3652"/>
                  </a:cubicBezTo>
                  <a:lnTo>
                    <a:pt x="1152" y="3652"/>
                  </a:lnTo>
                  <a:cubicBezTo>
                    <a:pt x="1149" y="3653"/>
                    <a:pt x="1145" y="3654"/>
                    <a:pt x="1143" y="3654"/>
                  </a:cubicBezTo>
                  <a:cubicBezTo>
                    <a:pt x="1138" y="3654"/>
                    <a:pt x="1135" y="3650"/>
                    <a:pt x="1143" y="3640"/>
                  </a:cubicBezTo>
                  <a:cubicBezTo>
                    <a:pt x="1172" y="3619"/>
                    <a:pt x="1182" y="3595"/>
                    <a:pt x="1208" y="3582"/>
                  </a:cubicBezTo>
                  <a:lnTo>
                    <a:pt x="1214" y="3554"/>
                  </a:lnTo>
                  <a:cubicBezTo>
                    <a:pt x="1300" y="3461"/>
                    <a:pt x="1619" y="3078"/>
                    <a:pt x="1705" y="2983"/>
                  </a:cubicBezTo>
                  <a:lnTo>
                    <a:pt x="1705" y="2983"/>
                  </a:lnTo>
                  <a:lnTo>
                    <a:pt x="1702" y="2989"/>
                  </a:lnTo>
                  <a:cubicBezTo>
                    <a:pt x="1744" y="2941"/>
                    <a:pt x="1800" y="2877"/>
                    <a:pt x="1862" y="2808"/>
                  </a:cubicBezTo>
                  <a:cubicBezTo>
                    <a:pt x="1878" y="2903"/>
                    <a:pt x="1895" y="3024"/>
                    <a:pt x="1912" y="3054"/>
                  </a:cubicBezTo>
                  <a:lnTo>
                    <a:pt x="1927" y="3031"/>
                  </a:lnTo>
                  <a:lnTo>
                    <a:pt x="1941" y="3070"/>
                  </a:lnTo>
                  <a:lnTo>
                    <a:pt x="1941" y="3070"/>
                  </a:lnTo>
                  <a:cubicBezTo>
                    <a:pt x="1938" y="3066"/>
                    <a:pt x="1900" y="3056"/>
                    <a:pt x="1896" y="3051"/>
                  </a:cubicBezTo>
                  <a:lnTo>
                    <a:pt x="1896" y="3051"/>
                  </a:lnTo>
                  <a:cubicBezTo>
                    <a:pt x="1901" y="3139"/>
                    <a:pt x="1934" y="3579"/>
                    <a:pt x="1929" y="3659"/>
                  </a:cubicBezTo>
                  <a:cubicBezTo>
                    <a:pt x="1927" y="3671"/>
                    <a:pt x="1923" y="3675"/>
                    <a:pt x="1918" y="3675"/>
                  </a:cubicBezTo>
                  <a:cubicBezTo>
                    <a:pt x="1912" y="3675"/>
                    <a:pt x="1905" y="3666"/>
                    <a:pt x="1903" y="3665"/>
                  </a:cubicBezTo>
                  <a:lnTo>
                    <a:pt x="1903" y="3665"/>
                  </a:lnTo>
                  <a:cubicBezTo>
                    <a:pt x="1911" y="3704"/>
                    <a:pt x="1921" y="3681"/>
                    <a:pt x="1921" y="3714"/>
                  </a:cubicBezTo>
                  <a:cubicBezTo>
                    <a:pt x="1920" y="3717"/>
                    <a:pt x="1919" y="3718"/>
                    <a:pt x="1917" y="3718"/>
                  </a:cubicBezTo>
                  <a:cubicBezTo>
                    <a:pt x="1913" y="3718"/>
                    <a:pt x="1908" y="3711"/>
                    <a:pt x="1906" y="3708"/>
                  </a:cubicBezTo>
                  <a:lnTo>
                    <a:pt x="1906" y="3708"/>
                  </a:lnTo>
                  <a:cubicBezTo>
                    <a:pt x="1909" y="3723"/>
                    <a:pt x="1905" y="3736"/>
                    <a:pt x="1912" y="3736"/>
                  </a:cubicBezTo>
                  <a:cubicBezTo>
                    <a:pt x="1916" y="3719"/>
                    <a:pt x="1935" y="3724"/>
                    <a:pt x="1947" y="3717"/>
                  </a:cubicBezTo>
                  <a:lnTo>
                    <a:pt x="1947" y="3759"/>
                  </a:lnTo>
                  <a:lnTo>
                    <a:pt x="1935" y="3758"/>
                  </a:lnTo>
                  <a:lnTo>
                    <a:pt x="1935" y="3758"/>
                  </a:lnTo>
                  <a:cubicBezTo>
                    <a:pt x="1935" y="3767"/>
                    <a:pt x="1969" y="3780"/>
                    <a:pt x="1966" y="3822"/>
                  </a:cubicBezTo>
                  <a:cubicBezTo>
                    <a:pt x="1964" y="3892"/>
                    <a:pt x="1973" y="3968"/>
                    <a:pt x="1975" y="4039"/>
                  </a:cubicBezTo>
                  <a:cubicBezTo>
                    <a:pt x="1967" y="4038"/>
                    <a:pt x="1963" y="4023"/>
                    <a:pt x="1957" y="4008"/>
                  </a:cubicBezTo>
                  <a:lnTo>
                    <a:pt x="1957" y="4008"/>
                  </a:lnTo>
                  <a:cubicBezTo>
                    <a:pt x="1959" y="4019"/>
                    <a:pt x="1960" y="4033"/>
                    <a:pt x="1956" y="4042"/>
                  </a:cubicBezTo>
                  <a:cubicBezTo>
                    <a:pt x="1958" y="4039"/>
                    <a:pt x="1959" y="4038"/>
                    <a:pt x="1960" y="4038"/>
                  </a:cubicBezTo>
                  <a:cubicBezTo>
                    <a:pt x="1966" y="4038"/>
                    <a:pt x="1967" y="4059"/>
                    <a:pt x="1969" y="4059"/>
                  </a:cubicBezTo>
                  <a:cubicBezTo>
                    <a:pt x="1969" y="4059"/>
                    <a:pt x="1970" y="4058"/>
                    <a:pt x="1970" y="4056"/>
                  </a:cubicBezTo>
                  <a:cubicBezTo>
                    <a:pt x="2002" y="4107"/>
                    <a:pt x="1980" y="4176"/>
                    <a:pt x="2004" y="4220"/>
                  </a:cubicBezTo>
                  <a:cubicBezTo>
                    <a:pt x="2029" y="4222"/>
                    <a:pt x="2437" y="4284"/>
                    <a:pt x="2483" y="4284"/>
                  </a:cubicBezTo>
                  <a:cubicBezTo>
                    <a:pt x="2484" y="4284"/>
                    <a:pt x="2485" y="4284"/>
                    <a:pt x="2486" y="4284"/>
                  </a:cubicBezTo>
                  <a:lnTo>
                    <a:pt x="2486" y="4284"/>
                  </a:lnTo>
                  <a:cubicBezTo>
                    <a:pt x="2486" y="4298"/>
                    <a:pt x="2486" y="4311"/>
                    <a:pt x="2484" y="4316"/>
                  </a:cubicBezTo>
                  <a:cubicBezTo>
                    <a:pt x="2490" y="4313"/>
                    <a:pt x="2493" y="4285"/>
                    <a:pt x="2487" y="4271"/>
                  </a:cubicBezTo>
                  <a:lnTo>
                    <a:pt x="2471" y="4269"/>
                  </a:lnTo>
                  <a:cubicBezTo>
                    <a:pt x="2463" y="4236"/>
                    <a:pt x="2480" y="4260"/>
                    <a:pt x="2477" y="4227"/>
                  </a:cubicBezTo>
                  <a:cubicBezTo>
                    <a:pt x="2478" y="4227"/>
                    <a:pt x="2478" y="4227"/>
                    <a:pt x="2479" y="4227"/>
                  </a:cubicBezTo>
                  <a:cubicBezTo>
                    <a:pt x="2491" y="4227"/>
                    <a:pt x="2495" y="4256"/>
                    <a:pt x="2498" y="4281"/>
                  </a:cubicBezTo>
                  <a:cubicBezTo>
                    <a:pt x="2498" y="4257"/>
                    <a:pt x="2506" y="4233"/>
                    <a:pt x="2490" y="4224"/>
                  </a:cubicBezTo>
                  <a:cubicBezTo>
                    <a:pt x="2495" y="4201"/>
                    <a:pt x="2508" y="4225"/>
                    <a:pt x="2511" y="4198"/>
                  </a:cubicBezTo>
                  <a:cubicBezTo>
                    <a:pt x="2506" y="4179"/>
                    <a:pt x="2492" y="4154"/>
                    <a:pt x="2498" y="4131"/>
                  </a:cubicBezTo>
                  <a:lnTo>
                    <a:pt x="2500" y="4131"/>
                  </a:lnTo>
                  <a:cubicBezTo>
                    <a:pt x="2511" y="4077"/>
                    <a:pt x="2474" y="4051"/>
                    <a:pt x="2484" y="4000"/>
                  </a:cubicBezTo>
                  <a:lnTo>
                    <a:pt x="2484" y="4000"/>
                  </a:lnTo>
                  <a:lnTo>
                    <a:pt x="2490" y="4005"/>
                  </a:lnTo>
                  <a:cubicBezTo>
                    <a:pt x="2496" y="3988"/>
                    <a:pt x="2484" y="3953"/>
                    <a:pt x="2490" y="3921"/>
                  </a:cubicBezTo>
                  <a:lnTo>
                    <a:pt x="2490" y="3921"/>
                  </a:lnTo>
                  <a:cubicBezTo>
                    <a:pt x="2489" y="3927"/>
                    <a:pt x="2485" y="3932"/>
                    <a:pt x="2482" y="3932"/>
                  </a:cubicBezTo>
                  <a:cubicBezTo>
                    <a:pt x="2479" y="3932"/>
                    <a:pt x="2477" y="3929"/>
                    <a:pt x="2476" y="3921"/>
                  </a:cubicBezTo>
                  <a:cubicBezTo>
                    <a:pt x="2482" y="3883"/>
                    <a:pt x="2471" y="3860"/>
                    <a:pt x="2482" y="3832"/>
                  </a:cubicBezTo>
                  <a:lnTo>
                    <a:pt x="2466" y="3807"/>
                  </a:lnTo>
                  <a:cubicBezTo>
                    <a:pt x="2461" y="3682"/>
                    <a:pt x="2416" y="3185"/>
                    <a:pt x="2409" y="3059"/>
                  </a:cubicBezTo>
                  <a:lnTo>
                    <a:pt x="2409" y="3059"/>
                  </a:lnTo>
                  <a:lnTo>
                    <a:pt x="2412" y="3063"/>
                  </a:lnTo>
                  <a:cubicBezTo>
                    <a:pt x="2406" y="3000"/>
                    <a:pt x="2401" y="2914"/>
                    <a:pt x="2397" y="2823"/>
                  </a:cubicBezTo>
                  <a:lnTo>
                    <a:pt x="2397" y="2823"/>
                  </a:lnTo>
                  <a:cubicBezTo>
                    <a:pt x="2474" y="2878"/>
                    <a:pt x="2573" y="2952"/>
                    <a:pt x="2605" y="2961"/>
                  </a:cubicBezTo>
                  <a:lnTo>
                    <a:pt x="2600" y="2935"/>
                  </a:lnTo>
                  <a:lnTo>
                    <a:pt x="2638" y="2953"/>
                  </a:lnTo>
                  <a:lnTo>
                    <a:pt x="2638" y="2953"/>
                  </a:lnTo>
                  <a:cubicBezTo>
                    <a:pt x="2638" y="2953"/>
                    <a:pt x="2637" y="2953"/>
                    <a:pt x="2637" y="2953"/>
                  </a:cubicBezTo>
                  <a:cubicBezTo>
                    <a:pt x="2629" y="2953"/>
                    <a:pt x="2599" y="2971"/>
                    <a:pt x="2592" y="2971"/>
                  </a:cubicBezTo>
                  <a:cubicBezTo>
                    <a:pt x="2592" y="2971"/>
                    <a:pt x="2592" y="2971"/>
                    <a:pt x="2592" y="2971"/>
                  </a:cubicBezTo>
                  <a:lnTo>
                    <a:pt x="2592" y="2971"/>
                  </a:lnTo>
                  <a:cubicBezTo>
                    <a:pt x="2658" y="3029"/>
                    <a:pt x="2993" y="3318"/>
                    <a:pt x="3045" y="3378"/>
                  </a:cubicBezTo>
                  <a:cubicBezTo>
                    <a:pt x="3064" y="3404"/>
                    <a:pt x="3034" y="3398"/>
                    <a:pt x="3032" y="3400"/>
                  </a:cubicBezTo>
                  <a:cubicBezTo>
                    <a:pt x="3064" y="3421"/>
                    <a:pt x="3055" y="3400"/>
                    <a:pt x="3079" y="3423"/>
                  </a:cubicBezTo>
                  <a:cubicBezTo>
                    <a:pt x="3082" y="3428"/>
                    <a:pt x="3076" y="3429"/>
                    <a:pt x="3071" y="3429"/>
                  </a:cubicBezTo>
                  <a:cubicBezTo>
                    <a:pt x="3069" y="3429"/>
                    <a:pt x="3066" y="3429"/>
                    <a:pt x="3064" y="3429"/>
                  </a:cubicBezTo>
                  <a:lnTo>
                    <a:pt x="3064" y="3429"/>
                  </a:lnTo>
                  <a:cubicBezTo>
                    <a:pt x="3074" y="3435"/>
                    <a:pt x="3081" y="3446"/>
                    <a:pt x="3086" y="3446"/>
                  </a:cubicBezTo>
                  <a:cubicBezTo>
                    <a:pt x="3087" y="3446"/>
                    <a:pt x="3088" y="3445"/>
                    <a:pt x="3089" y="3445"/>
                  </a:cubicBezTo>
                  <a:cubicBezTo>
                    <a:pt x="3079" y="3429"/>
                    <a:pt x="3096" y="3420"/>
                    <a:pt x="3099" y="3405"/>
                  </a:cubicBezTo>
                  <a:lnTo>
                    <a:pt x="3130" y="3434"/>
                  </a:lnTo>
                  <a:lnTo>
                    <a:pt x="3121" y="3443"/>
                  </a:lnTo>
                  <a:cubicBezTo>
                    <a:pt x="3122" y="3445"/>
                    <a:pt x="3125" y="3445"/>
                    <a:pt x="3129" y="3445"/>
                  </a:cubicBezTo>
                  <a:cubicBezTo>
                    <a:pt x="3131" y="3445"/>
                    <a:pt x="3134" y="3445"/>
                    <a:pt x="3138" y="3445"/>
                  </a:cubicBezTo>
                  <a:cubicBezTo>
                    <a:pt x="3151" y="3445"/>
                    <a:pt x="3170" y="3447"/>
                    <a:pt x="3187" y="3467"/>
                  </a:cubicBezTo>
                  <a:cubicBezTo>
                    <a:pt x="3236" y="3518"/>
                    <a:pt x="3296" y="3564"/>
                    <a:pt x="3347" y="3614"/>
                  </a:cubicBezTo>
                  <a:cubicBezTo>
                    <a:pt x="3346" y="3615"/>
                    <a:pt x="3344" y="3615"/>
                    <a:pt x="3342" y="3615"/>
                  </a:cubicBezTo>
                  <a:cubicBezTo>
                    <a:pt x="3335" y="3615"/>
                    <a:pt x="3325" y="3609"/>
                    <a:pt x="3313" y="3605"/>
                  </a:cubicBezTo>
                  <a:lnTo>
                    <a:pt x="3313" y="3605"/>
                  </a:lnTo>
                  <a:cubicBezTo>
                    <a:pt x="3321" y="3611"/>
                    <a:pt x="3332" y="3619"/>
                    <a:pt x="3337" y="3630"/>
                  </a:cubicBezTo>
                  <a:cubicBezTo>
                    <a:pt x="3335" y="3624"/>
                    <a:pt x="3336" y="3622"/>
                    <a:pt x="3338" y="3622"/>
                  </a:cubicBezTo>
                  <a:cubicBezTo>
                    <a:pt x="3344" y="3622"/>
                    <a:pt x="3355" y="3633"/>
                    <a:pt x="3358" y="3633"/>
                  </a:cubicBezTo>
                  <a:cubicBezTo>
                    <a:pt x="3358" y="3633"/>
                    <a:pt x="3358" y="3632"/>
                    <a:pt x="3357" y="3630"/>
                  </a:cubicBezTo>
                  <a:lnTo>
                    <a:pt x="3357" y="3630"/>
                  </a:lnTo>
                  <a:cubicBezTo>
                    <a:pt x="3415" y="3643"/>
                    <a:pt x="3449" y="3705"/>
                    <a:pt x="3495" y="3721"/>
                  </a:cubicBezTo>
                  <a:cubicBezTo>
                    <a:pt x="3516" y="3704"/>
                    <a:pt x="3861" y="3449"/>
                    <a:pt x="3881" y="3426"/>
                  </a:cubicBezTo>
                  <a:cubicBezTo>
                    <a:pt x="3892" y="3436"/>
                    <a:pt x="3902" y="3446"/>
                    <a:pt x="3903" y="3451"/>
                  </a:cubicBezTo>
                  <a:cubicBezTo>
                    <a:pt x="3906" y="3443"/>
                    <a:pt x="3887" y="3421"/>
                    <a:pt x="3873" y="3416"/>
                  </a:cubicBezTo>
                  <a:lnTo>
                    <a:pt x="3861" y="3426"/>
                  </a:lnTo>
                  <a:cubicBezTo>
                    <a:pt x="3832" y="3408"/>
                    <a:pt x="3861" y="3414"/>
                    <a:pt x="3835" y="3392"/>
                  </a:cubicBezTo>
                  <a:cubicBezTo>
                    <a:pt x="3837" y="3390"/>
                    <a:pt x="3839" y="3389"/>
                    <a:pt x="3843" y="3389"/>
                  </a:cubicBezTo>
                  <a:cubicBezTo>
                    <a:pt x="3854" y="3389"/>
                    <a:pt x="3873" y="3403"/>
                    <a:pt x="3889" y="3416"/>
                  </a:cubicBezTo>
                  <a:cubicBezTo>
                    <a:pt x="3873" y="3400"/>
                    <a:pt x="3862" y="3380"/>
                    <a:pt x="3849" y="3380"/>
                  </a:cubicBezTo>
                  <a:cubicBezTo>
                    <a:pt x="3847" y="3380"/>
                    <a:pt x="3845" y="3380"/>
                    <a:pt x="3844" y="3381"/>
                  </a:cubicBezTo>
                  <a:cubicBezTo>
                    <a:pt x="3830" y="3360"/>
                    <a:pt x="3855" y="3369"/>
                    <a:pt x="3839" y="3347"/>
                  </a:cubicBezTo>
                  <a:cubicBezTo>
                    <a:pt x="3822" y="3337"/>
                    <a:pt x="3794" y="3331"/>
                    <a:pt x="3782" y="3309"/>
                  </a:cubicBezTo>
                  <a:lnTo>
                    <a:pt x="3784" y="3308"/>
                  </a:lnTo>
                  <a:cubicBezTo>
                    <a:pt x="3753" y="3263"/>
                    <a:pt x="3708" y="3270"/>
                    <a:pt x="3680" y="3226"/>
                  </a:cubicBezTo>
                  <a:lnTo>
                    <a:pt x="3688" y="3226"/>
                  </a:lnTo>
                  <a:cubicBezTo>
                    <a:pt x="3679" y="3209"/>
                    <a:pt x="3647" y="3194"/>
                    <a:pt x="3628" y="3166"/>
                  </a:cubicBezTo>
                  <a:lnTo>
                    <a:pt x="3628" y="3166"/>
                  </a:lnTo>
                  <a:cubicBezTo>
                    <a:pt x="3632" y="3173"/>
                    <a:pt x="3633" y="3180"/>
                    <a:pt x="3628" y="3180"/>
                  </a:cubicBezTo>
                  <a:cubicBezTo>
                    <a:pt x="3625" y="3180"/>
                    <a:pt x="3622" y="3179"/>
                    <a:pt x="3618" y="3175"/>
                  </a:cubicBezTo>
                  <a:cubicBezTo>
                    <a:pt x="3596" y="3146"/>
                    <a:pt x="3573" y="3136"/>
                    <a:pt x="3559" y="3110"/>
                  </a:cubicBezTo>
                  <a:lnTo>
                    <a:pt x="3532" y="3102"/>
                  </a:lnTo>
                  <a:cubicBezTo>
                    <a:pt x="3439" y="3018"/>
                    <a:pt x="3054" y="2699"/>
                    <a:pt x="2961" y="2613"/>
                  </a:cubicBezTo>
                  <a:lnTo>
                    <a:pt x="2961" y="2613"/>
                  </a:lnTo>
                  <a:lnTo>
                    <a:pt x="2965" y="2614"/>
                  </a:lnTo>
                  <a:cubicBezTo>
                    <a:pt x="2892" y="2552"/>
                    <a:pt x="2783" y="2453"/>
                    <a:pt x="2672" y="2354"/>
                  </a:cubicBezTo>
                  <a:lnTo>
                    <a:pt x="2672" y="2354"/>
                  </a:lnTo>
                  <a:cubicBezTo>
                    <a:pt x="2777" y="2355"/>
                    <a:pt x="2872" y="2359"/>
                    <a:pt x="2911" y="2364"/>
                  </a:cubicBezTo>
                  <a:cubicBezTo>
                    <a:pt x="2967" y="2343"/>
                    <a:pt x="3035" y="2358"/>
                    <a:pt x="3088" y="2346"/>
                  </a:cubicBezTo>
                  <a:lnTo>
                    <a:pt x="3088" y="2346"/>
                  </a:lnTo>
                  <a:lnTo>
                    <a:pt x="3083" y="2351"/>
                  </a:lnTo>
                  <a:cubicBezTo>
                    <a:pt x="3094" y="2349"/>
                    <a:pt x="3115" y="2348"/>
                    <a:pt x="3142" y="2348"/>
                  </a:cubicBezTo>
                  <a:cubicBezTo>
                    <a:pt x="3237" y="2348"/>
                    <a:pt x="3405" y="2356"/>
                    <a:pt x="3491" y="2356"/>
                  </a:cubicBezTo>
                  <a:cubicBezTo>
                    <a:pt x="3508" y="2356"/>
                    <a:pt x="3523" y="2356"/>
                    <a:pt x="3532" y="2355"/>
                  </a:cubicBezTo>
                  <a:lnTo>
                    <a:pt x="3523" y="2352"/>
                  </a:lnTo>
                  <a:cubicBezTo>
                    <a:pt x="3536" y="2350"/>
                    <a:pt x="3545" y="2349"/>
                    <a:pt x="3553" y="2349"/>
                  </a:cubicBezTo>
                  <a:cubicBezTo>
                    <a:pt x="3581" y="2349"/>
                    <a:pt x="3584" y="2362"/>
                    <a:pt x="3619" y="2368"/>
                  </a:cubicBezTo>
                  <a:cubicBezTo>
                    <a:pt x="3613" y="2346"/>
                    <a:pt x="3663" y="2335"/>
                    <a:pt x="3682" y="2333"/>
                  </a:cubicBezTo>
                  <a:lnTo>
                    <a:pt x="3682" y="2338"/>
                  </a:lnTo>
                  <a:cubicBezTo>
                    <a:pt x="3711" y="2335"/>
                    <a:pt x="3775" y="2316"/>
                    <a:pt x="3823" y="2314"/>
                  </a:cubicBezTo>
                  <a:lnTo>
                    <a:pt x="3823" y="2314"/>
                  </a:lnTo>
                  <a:lnTo>
                    <a:pt x="3820" y="2326"/>
                  </a:lnTo>
                  <a:cubicBezTo>
                    <a:pt x="3842" y="2320"/>
                    <a:pt x="3874" y="2318"/>
                    <a:pt x="3903" y="2318"/>
                  </a:cubicBezTo>
                  <a:cubicBezTo>
                    <a:pt x="3921" y="2318"/>
                    <a:pt x="3938" y="2319"/>
                    <a:pt x="3950" y="2319"/>
                  </a:cubicBezTo>
                  <a:cubicBezTo>
                    <a:pt x="3955" y="2319"/>
                    <a:pt x="3959" y="2319"/>
                    <a:pt x="3963" y="2319"/>
                  </a:cubicBezTo>
                  <a:cubicBezTo>
                    <a:pt x="4013" y="2323"/>
                    <a:pt x="4084" y="2338"/>
                    <a:pt x="4153" y="2338"/>
                  </a:cubicBezTo>
                  <a:cubicBezTo>
                    <a:pt x="4174" y="2338"/>
                    <a:pt x="4195" y="2337"/>
                    <a:pt x="4215" y="2333"/>
                  </a:cubicBezTo>
                  <a:lnTo>
                    <a:pt x="4270" y="2368"/>
                  </a:lnTo>
                  <a:lnTo>
                    <a:pt x="4279" y="2365"/>
                  </a:lnTo>
                  <a:cubicBezTo>
                    <a:pt x="4279" y="2365"/>
                    <a:pt x="4304" y="2263"/>
                    <a:pt x="4314" y="2151"/>
                  </a:cubicBezTo>
                  <a:cubicBezTo>
                    <a:pt x="4324" y="2039"/>
                    <a:pt x="4321" y="1917"/>
                    <a:pt x="4265" y="1871"/>
                  </a:cubicBezTo>
                  <a:lnTo>
                    <a:pt x="4266" y="1860"/>
                  </a:lnTo>
                  <a:lnTo>
                    <a:pt x="4244" y="1861"/>
                  </a:lnTo>
                  <a:cubicBezTo>
                    <a:pt x="4239" y="1860"/>
                    <a:pt x="4234" y="1860"/>
                    <a:pt x="4229" y="1860"/>
                  </a:cubicBezTo>
                  <a:cubicBezTo>
                    <a:pt x="4219" y="1860"/>
                    <a:pt x="4212" y="1862"/>
                    <a:pt x="4208" y="1862"/>
                  </a:cubicBezTo>
                  <a:cubicBezTo>
                    <a:pt x="4205" y="1862"/>
                    <a:pt x="4204" y="1861"/>
                    <a:pt x="4205" y="1857"/>
                  </a:cubicBezTo>
                  <a:lnTo>
                    <a:pt x="4205" y="1857"/>
                  </a:lnTo>
                  <a:lnTo>
                    <a:pt x="4243" y="1858"/>
                  </a:lnTo>
                  <a:cubicBezTo>
                    <a:pt x="4215" y="1855"/>
                    <a:pt x="4235" y="1850"/>
                    <a:pt x="4246" y="1842"/>
                  </a:cubicBezTo>
                  <a:cubicBezTo>
                    <a:pt x="4234" y="1841"/>
                    <a:pt x="4222" y="1839"/>
                    <a:pt x="4214" y="1837"/>
                  </a:cubicBezTo>
                  <a:lnTo>
                    <a:pt x="4214" y="1837"/>
                  </a:lnTo>
                  <a:cubicBezTo>
                    <a:pt x="4208" y="1841"/>
                    <a:pt x="4216" y="1842"/>
                    <a:pt x="4221" y="1845"/>
                  </a:cubicBezTo>
                  <a:cubicBezTo>
                    <a:pt x="4209" y="1848"/>
                    <a:pt x="4194" y="1856"/>
                    <a:pt x="4178" y="1856"/>
                  </a:cubicBezTo>
                  <a:cubicBezTo>
                    <a:pt x="4174" y="1856"/>
                    <a:pt x="4171" y="1855"/>
                    <a:pt x="4167" y="1854"/>
                  </a:cubicBezTo>
                  <a:cubicBezTo>
                    <a:pt x="4139" y="1851"/>
                    <a:pt x="4165" y="1834"/>
                    <a:pt x="4133" y="1832"/>
                  </a:cubicBezTo>
                  <a:cubicBezTo>
                    <a:pt x="3966" y="1821"/>
                    <a:pt x="3804" y="1806"/>
                    <a:pt x="3636" y="1806"/>
                  </a:cubicBezTo>
                  <a:cubicBezTo>
                    <a:pt x="3628" y="1806"/>
                    <a:pt x="3621" y="1806"/>
                    <a:pt x="3613" y="1806"/>
                  </a:cubicBezTo>
                  <a:cubicBezTo>
                    <a:pt x="3610" y="1802"/>
                    <a:pt x="3615" y="1802"/>
                    <a:pt x="3619" y="1799"/>
                  </a:cubicBezTo>
                  <a:lnTo>
                    <a:pt x="3619" y="1799"/>
                  </a:lnTo>
                  <a:cubicBezTo>
                    <a:pt x="3567" y="1803"/>
                    <a:pt x="3520" y="1802"/>
                    <a:pt x="3471" y="1806"/>
                  </a:cubicBezTo>
                  <a:cubicBezTo>
                    <a:pt x="3458" y="1802"/>
                    <a:pt x="3455" y="1794"/>
                    <a:pt x="3450" y="1788"/>
                  </a:cubicBezTo>
                  <a:lnTo>
                    <a:pt x="3450" y="1788"/>
                  </a:lnTo>
                  <a:cubicBezTo>
                    <a:pt x="3455" y="1794"/>
                    <a:pt x="3388" y="1797"/>
                    <a:pt x="3319" y="1797"/>
                  </a:cubicBezTo>
                  <a:cubicBezTo>
                    <a:pt x="3286" y="1797"/>
                    <a:pt x="3251" y="1797"/>
                    <a:pt x="3224" y="1799"/>
                  </a:cubicBezTo>
                  <a:cubicBezTo>
                    <a:pt x="3198" y="1799"/>
                    <a:pt x="3179" y="1797"/>
                    <a:pt x="3179" y="1797"/>
                  </a:cubicBezTo>
                  <a:lnTo>
                    <a:pt x="3175" y="1818"/>
                  </a:lnTo>
                  <a:cubicBezTo>
                    <a:pt x="3173" y="1818"/>
                    <a:pt x="3172" y="1818"/>
                    <a:pt x="3171" y="1818"/>
                  </a:cubicBezTo>
                  <a:cubicBezTo>
                    <a:pt x="3131" y="1818"/>
                    <a:pt x="3153" y="1799"/>
                    <a:pt x="3125" y="1799"/>
                  </a:cubicBezTo>
                  <a:cubicBezTo>
                    <a:pt x="3122" y="1799"/>
                    <a:pt x="3117" y="1799"/>
                    <a:pt x="3112" y="1800"/>
                  </a:cubicBezTo>
                  <a:cubicBezTo>
                    <a:pt x="3106" y="1810"/>
                    <a:pt x="3094" y="1813"/>
                    <a:pt x="3081" y="1813"/>
                  </a:cubicBezTo>
                  <a:cubicBezTo>
                    <a:pt x="3065" y="1813"/>
                    <a:pt x="3046" y="1808"/>
                    <a:pt x="3032" y="1808"/>
                  </a:cubicBezTo>
                  <a:cubicBezTo>
                    <a:pt x="3025" y="1808"/>
                    <a:pt x="3019" y="1810"/>
                    <a:pt x="3015" y="1813"/>
                  </a:cubicBezTo>
                  <a:cubicBezTo>
                    <a:pt x="3016" y="1810"/>
                    <a:pt x="2991" y="1809"/>
                    <a:pt x="2993" y="1800"/>
                  </a:cubicBezTo>
                  <a:lnTo>
                    <a:pt x="2993" y="1800"/>
                  </a:lnTo>
                  <a:cubicBezTo>
                    <a:pt x="2990" y="1807"/>
                    <a:pt x="2985" y="1809"/>
                    <a:pt x="2979" y="1809"/>
                  </a:cubicBezTo>
                  <a:cubicBezTo>
                    <a:pt x="2974" y="1809"/>
                    <a:pt x="2968" y="1808"/>
                    <a:pt x="2962" y="1808"/>
                  </a:cubicBezTo>
                  <a:cubicBezTo>
                    <a:pt x="2959" y="1808"/>
                    <a:pt x="2956" y="1808"/>
                    <a:pt x="2954" y="1809"/>
                  </a:cubicBezTo>
                  <a:cubicBezTo>
                    <a:pt x="2949" y="1813"/>
                    <a:pt x="2958" y="1813"/>
                    <a:pt x="2962" y="1818"/>
                  </a:cubicBezTo>
                  <a:lnTo>
                    <a:pt x="2929" y="1825"/>
                  </a:lnTo>
                  <a:cubicBezTo>
                    <a:pt x="2914" y="1819"/>
                    <a:pt x="2911" y="1809"/>
                    <a:pt x="2926" y="1807"/>
                  </a:cubicBezTo>
                  <a:cubicBezTo>
                    <a:pt x="2901" y="1806"/>
                    <a:pt x="2849" y="1804"/>
                    <a:pt x="2786" y="1803"/>
                  </a:cubicBezTo>
                  <a:cubicBezTo>
                    <a:pt x="2802" y="1788"/>
                    <a:pt x="2815" y="1777"/>
                    <a:pt x="2825" y="1768"/>
                  </a:cubicBezTo>
                  <a:cubicBezTo>
                    <a:pt x="2849" y="1716"/>
                    <a:pt x="2907" y="1678"/>
                    <a:pt x="2936" y="1631"/>
                  </a:cubicBezTo>
                  <a:lnTo>
                    <a:pt x="2936" y="1638"/>
                  </a:lnTo>
                  <a:cubicBezTo>
                    <a:pt x="2971" y="1592"/>
                    <a:pt x="3213" y="1375"/>
                    <a:pt x="3257" y="1324"/>
                  </a:cubicBezTo>
                  <a:lnTo>
                    <a:pt x="3257" y="1324"/>
                  </a:lnTo>
                  <a:lnTo>
                    <a:pt x="3248" y="1328"/>
                  </a:lnTo>
                  <a:cubicBezTo>
                    <a:pt x="3281" y="1279"/>
                    <a:pt x="3290" y="1299"/>
                    <a:pt x="3328" y="1271"/>
                  </a:cubicBezTo>
                  <a:cubicBezTo>
                    <a:pt x="3307" y="1260"/>
                    <a:pt x="3335" y="1216"/>
                    <a:pt x="3347" y="1201"/>
                  </a:cubicBezTo>
                  <a:lnTo>
                    <a:pt x="3350" y="1206"/>
                  </a:lnTo>
                  <a:cubicBezTo>
                    <a:pt x="3367" y="1182"/>
                    <a:pt x="3401" y="1124"/>
                    <a:pt x="3433" y="1089"/>
                  </a:cubicBezTo>
                  <a:lnTo>
                    <a:pt x="3440" y="1098"/>
                  </a:lnTo>
                  <a:cubicBezTo>
                    <a:pt x="3459" y="1062"/>
                    <a:pt x="3516" y="1014"/>
                    <a:pt x="3536" y="993"/>
                  </a:cubicBezTo>
                  <a:cubicBezTo>
                    <a:pt x="3586" y="951"/>
                    <a:pt x="3672" y="897"/>
                    <a:pt x="3724" y="826"/>
                  </a:cubicBezTo>
                  <a:lnTo>
                    <a:pt x="3788" y="811"/>
                  </a:lnTo>
                  <a:lnTo>
                    <a:pt x="3791" y="802"/>
                  </a:lnTo>
                  <a:cubicBezTo>
                    <a:pt x="3791" y="802"/>
                    <a:pt x="3737" y="713"/>
                    <a:pt x="3666" y="626"/>
                  </a:cubicBezTo>
                  <a:cubicBezTo>
                    <a:pt x="3598" y="545"/>
                    <a:pt x="3514" y="464"/>
                    <a:pt x="3445" y="464"/>
                  </a:cubicBezTo>
                  <a:cubicBezTo>
                    <a:pt x="3441" y="464"/>
                    <a:pt x="3437" y="464"/>
                    <a:pt x="3433" y="464"/>
                  </a:cubicBezTo>
                  <a:lnTo>
                    <a:pt x="3425" y="454"/>
                  </a:lnTo>
                  <a:lnTo>
                    <a:pt x="3411" y="472"/>
                  </a:lnTo>
                  <a:cubicBezTo>
                    <a:pt x="3391" y="483"/>
                    <a:pt x="3388" y="498"/>
                    <a:pt x="3384" y="498"/>
                  </a:cubicBezTo>
                  <a:cubicBezTo>
                    <a:pt x="3383" y="498"/>
                    <a:pt x="3382" y="497"/>
                    <a:pt x="3380" y="495"/>
                  </a:cubicBezTo>
                  <a:lnTo>
                    <a:pt x="3408" y="470"/>
                  </a:lnTo>
                  <a:lnTo>
                    <a:pt x="3408" y="470"/>
                  </a:lnTo>
                  <a:cubicBezTo>
                    <a:pt x="3402" y="475"/>
                    <a:pt x="3398" y="477"/>
                    <a:pt x="3396" y="477"/>
                  </a:cubicBezTo>
                  <a:cubicBezTo>
                    <a:pt x="3391" y="477"/>
                    <a:pt x="3396" y="465"/>
                    <a:pt x="3399" y="457"/>
                  </a:cubicBezTo>
                  <a:lnTo>
                    <a:pt x="3399" y="457"/>
                  </a:lnTo>
                  <a:cubicBezTo>
                    <a:pt x="3389" y="463"/>
                    <a:pt x="3380" y="470"/>
                    <a:pt x="3372" y="475"/>
                  </a:cubicBezTo>
                  <a:cubicBezTo>
                    <a:pt x="3371" y="477"/>
                    <a:pt x="3372" y="478"/>
                    <a:pt x="3373" y="478"/>
                  </a:cubicBezTo>
                  <a:cubicBezTo>
                    <a:pt x="3375" y="478"/>
                    <a:pt x="3379" y="474"/>
                    <a:pt x="3383" y="473"/>
                  </a:cubicBezTo>
                  <a:lnTo>
                    <a:pt x="3383" y="473"/>
                  </a:lnTo>
                  <a:cubicBezTo>
                    <a:pt x="3374" y="488"/>
                    <a:pt x="3367" y="509"/>
                    <a:pt x="3351" y="518"/>
                  </a:cubicBezTo>
                  <a:cubicBezTo>
                    <a:pt x="3346" y="523"/>
                    <a:pt x="3342" y="525"/>
                    <a:pt x="3339" y="525"/>
                  </a:cubicBezTo>
                  <a:cubicBezTo>
                    <a:pt x="3334" y="525"/>
                    <a:pt x="3332" y="519"/>
                    <a:pt x="3326" y="519"/>
                  </a:cubicBezTo>
                  <a:cubicBezTo>
                    <a:pt x="3323" y="519"/>
                    <a:pt x="3319" y="521"/>
                    <a:pt x="3312" y="527"/>
                  </a:cubicBezTo>
                  <a:cubicBezTo>
                    <a:pt x="3179" y="642"/>
                    <a:pt x="3050" y="750"/>
                    <a:pt x="2926" y="875"/>
                  </a:cubicBezTo>
                  <a:cubicBezTo>
                    <a:pt x="2920" y="875"/>
                    <a:pt x="2923" y="872"/>
                    <a:pt x="2924" y="866"/>
                  </a:cubicBezTo>
                  <a:lnTo>
                    <a:pt x="2924" y="866"/>
                  </a:lnTo>
                  <a:cubicBezTo>
                    <a:pt x="2891" y="907"/>
                    <a:pt x="2856" y="939"/>
                    <a:pt x="2825" y="977"/>
                  </a:cubicBezTo>
                  <a:cubicBezTo>
                    <a:pt x="2819" y="980"/>
                    <a:pt x="2814" y="981"/>
                    <a:pt x="2809" y="981"/>
                  </a:cubicBezTo>
                  <a:cubicBezTo>
                    <a:pt x="2805" y="981"/>
                    <a:pt x="2801" y="980"/>
                    <a:pt x="2798" y="980"/>
                  </a:cubicBezTo>
                  <a:lnTo>
                    <a:pt x="2798" y="980"/>
                  </a:lnTo>
                  <a:cubicBezTo>
                    <a:pt x="2805" y="980"/>
                    <a:pt x="2760" y="1030"/>
                    <a:pt x="2712" y="1078"/>
                  </a:cubicBezTo>
                  <a:cubicBezTo>
                    <a:pt x="2687" y="1102"/>
                    <a:pt x="2664" y="1127"/>
                    <a:pt x="2645" y="1146"/>
                  </a:cubicBezTo>
                  <a:cubicBezTo>
                    <a:pt x="2626" y="1164"/>
                    <a:pt x="2613" y="1177"/>
                    <a:pt x="2613" y="1177"/>
                  </a:cubicBezTo>
                  <a:lnTo>
                    <a:pt x="2624" y="1194"/>
                  </a:lnTo>
                  <a:cubicBezTo>
                    <a:pt x="2611" y="1208"/>
                    <a:pt x="2604" y="1211"/>
                    <a:pt x="2598" y="1211"/>
                  </a:cubicBezTo>
                  <a:cubicBezTo>
                    <a:pt x="2594" y="1211"/>
                    <a:pt x="2591" y="1209"/>
                    <a:pt x="2588" y="1209"/>
                  </a:cubicBezTo>
                  <a:cubicBezTo>
                    <a:pt x="2583" y="1209"/>
                    <a:pt x="2577" y="1212"/>
                    <a:pt x="2566" y="1226"/>
                  </a:cubicBezTo>
                  <a:cubicBezTo>
                    <a:pt x="2575" y="1261"/>
                    <a:pt x="2508" y="1280"/>
                    <a:pt x="2508" y="1303"/>
                  </a:cubicBezTo>
                  <a:cubicBezTo>
                    <a:pt x="2508" y="1303"/>
                    <a:pt x="2508" y="1303"/>
                    <a:pt x="2507" y="1303"/>
                  </a:cubicBezTo>
                  <a:cubicBezTo>
                    <a:pt x="2505" y="1303"/>
                    <a:pt x="2494" y="1313"/>
                    <a:pt x="2487" y="1313"/>
                  </a:cubicBezTo>
                  <a:cubicBezTo>
                    <a:pt x="2486" y="1313"/>
                    <a:pt x="2484" y="1312"/>
                    <a:pt x="2483" y="1311"/>
                  </a:cubicBezTo>
                  <a:lnTo>
                    <a:pt x="2483" y="1311"/>
                  </a:lnTo>
                  <a:cubicBezTo>
                    <a:pt x="2489" y="1327"/>
                    <a:pt x="2468" y="1330"/>
                    <a:pt x="2461" y="1344"/>
                  </a:cubicBezTo>
                  <a:cubicBezTo>
                    <a:pt x="2461" y="1347"/>
                    <a:pt x="2461" y="1347"/>
                    <a:pt x="2462" y="1347"/>
                  </a:cubicBezTo>
                  <a:cubicBezTo>
                    <a:pt x="2464" y="1347"/>
                    <a:pt x="2468" y="1345"/>
                    <a:pt x="2471" y="1345"/>
                  </a:cubicBezTo>
                  <a:cubicBezTo>
                    <a:pt x="2472" y="1345"/>
                    <a:pt x="2472" y="1345"/>
                    <a:pt x="2473" y="1346"/>
                  </a:cubicBezTo>
                  <a:lnTo>
                    <a:pt x="2454" y="1373"/>
                  </a:lnTo>
                  <a:cubicBezTo>
                    <a:pt x="2450" y="1375"/>
                    <a:pt x="2446" y="1376"/>
                    <a:pt x="2444" y="1376"/>
                  </a:cubicBezTo>
                  <a:cubicBezTo>
                    <a:pt x="2437" y="1376"/>
                    <a:pt x="2435" y="1371"/>
                    <a:pt x="2441" y="1363"/>
                  </a:cubicBezTo>
                  <a:lnTo>
                    <a:pt x="2441" y="1363"/>
                  </a:lnTo>
                  <a:cubicBezTo>
                    <a:pt x="2422" y="1381"/>
                    <a:pt x="2384" y="1416"/>
                    <a:pt x="2337" y="1459"/>
                  </a:cubicBezTo>
                  <a:cubicBezTo>
                    <a:pt x="2339" y="1437"/>
                    <a:pt x="2340" y="1420"/>
                    <a:pt x="2342" y="1407"/>
                  </a:cubicBezTo>
                  <a:cubicBezTo>
                    <a:pt x="2321" y="1353"/>
                    <a:pt x="2336" y="1284"/>
                    <a:pt x="2323" y="1231"/>
                  </a:cubicBezTo>
                  <a:lnTo>
                    <a:pt x="2323" y="1231"/>
                  </a:lnTo>
                  <a:lnTo>
                    <a:pt x="2327" y="1236"/>
                  </a:lnTo>
                  <a:cubicBezTo>
                    <a:pt x="2320" y="1180"/>
                    <a:pt x="2337" y="853"/>
                    <a:pt x="2332" y="788"/>
                  </a:cubicBezTo>
                  <a:lnTo>
                    <a:pt x="2332" y="788"/>
                  </a:lnTo>
                  <a:lnTo>
                    <a:pt x="2329" y="796"/>
                  </a:lnTo>
                  <a:cubicBezTo>
                    <a:pt x="2317" y="738"/>
                    <a:pt x="2339" y="745"/>
                    <a:pt x="2345" y="700"/>
                  </a:cubicBezTo>
                  <a:lnTo>
                    <a:pt x="2345" y="700"/>
                  </a:lnTo>
                  <a:cubicBezTo>
                    <a:pt x="2344" y="701"/>
                    <a:pt x="2342" y="701"/>
                    <a:pt x="2341" y="701"/>
                  </a:cubicBezTo>
                  <a:cubicBezTo>
                    <a:pt x="2323" y="701"/>
                    <a:pt x="2311" y="655"/>
                    <a:pt x="2310" y="636"/>
                  </a:cubicBezTo>
                  <a:lnTo>
                    <a:pt x="2310" y="636"/>
                  </a:lnTo>
                  <a:lnTo>
                    <a:pt x="2315" y="638"/>
                  </a:lnTo>
                  <a:cubicBezTo>
                    <a:pt x="2311" y="609"/>
                    <a:pt x="2294" y="543"/>
                    <a:pt x="2291" y="496"/>
                  </a:cubicBezTo>
                  <a:lnTo>
                    <a:pt x="2291" y="496"/>
                  </a:lnTo>
                  <a:lnTo>
                    <a:pt x="2302" y="498"/>
                  </a:lnTo>
                  <a:cubicBezTo>
                    <a:pt x="2291" y="459"/>
                    <a:pt x="2297" y="384"/>
                    <a:pt x="2297" y="357"/>
                  </a:cubicBezTo>
                  <a:cubicBezTo>
                    <a:pt x="2302" y="291"/>
                    <a:pt x="2324" y="190"/>
                    <a:pt x="2311" y="105"/>
                  </a:cubicBezTo>
                  <a:lnTo>
                    <a:pt x="2345" y="49"/>
                  </a:lnTo>
                  <a:lnTo>
                    <a:pt x="2342" y="40"/>
                  </a:lnTo>
                  <a:cubicBezTo>
                    <a:pt x="2342" y="40"/>
                    <a:pt x="2241" y="16"/>
                    <a:pt x="2129" y="5"/>
                  </a:cubicBezTo>
                  <a:cubicBezTo>
                    <a:pt x="2097" y="2"/>
                    <a:pt x="2064" y="0"/>
                    <a:pt x="20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38"/>
            <p:cNvSpPr/>
            <p:nvPr/>
          </p:nvSpPr>
          <p:spPr>
            <a:xfrm>
              <a:off x="4593550" y="1120625"/>
              <a:ext cx="750" cy="1375"/>
            </a:xfrm>
            <a:custGeom>
              <a:rect b="b" l="l" r="r" t="t"/>
              <a:pathLst>
                <a:path extrusionOk="0" h="55" w="30">
                  <a:moveTo>
                    <a:pt x="1" y="1"/>
                  </a:moveTo>
                  <a:cubicBezTo>
                    <a:pt x="1" y="20"/>
                    <a:pt x="15" y="37"/>
                    <a:pt x="30" y="55"/>
                  </a:cubicBezTo>
                  <a:cubicBezTo>
                    <a:pt x="27" y="34"/>
                    <a:pt x="18" y="17"/>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38"/>
            <p:cNvSpPr/>
            <p:nvPr/>
          </p:nvSpPr>
          <p:spPr>
            <a:xfrm>
              <a:off x="4594275" y="1121975"/>
              <a:ext cx="25" cy="25"/>
            </a:xfrm>
            <a:custGeom>
              <a:rect b="b" l="l" r="r" t="t"/>
              <a:pathLst>
                <a:path extrusionOk="0" h="1" w="1">
                  <a:moveTo>
                    <a:pt x="1" y="1"/>
                  </a:moveTo>
                  <a:lnTo>
                    <a:pt x="1" y="1"/>
                  </a:lnTo>
                  <a:lnTo>
                    <a:pt x="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38"/>
            <p:cNvSpPr/>
            <p:nvPr/>
          </p:nvSpPr>
          <p:spPr>
            <a:xfrm>
              <a:off x="4680650" y="1184425"/>
              <a:ext cx="400" cy="300"/>
            </a:xfrm>
            <a:custGeom>
              <a:rect b="b" l="l" r="r" t="t"/>
              <a:pathLst>
                <a:path extrusionOk="0" h="12" w="16">
                  <a:moveTo>
                    <a:pt x="1" y="1"/>
                  </a:moveTo>
                  <a:lnTo>
                    <a:pt x="1" y="1"/>
                  </a:lnTo>
                  <a:cubicBezTo>
                    <a:pt x="5" y="5"/>
                    <a:pt x="10" y="8"/>
                    <a:pt x="15" y="11"/>
                  </a:cubicBezTo>
                  <a:cubicBezTo>
                    <a:pt x="11" y="8"/>
                    <a:pt x="5" y="4"/>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38"/>
            <p:cNvSpPr/>
            <p:nvPr/>
          </p:nvSpPr>
          <p:spPr>
            <a:xfrm>
              <a:off x="4668450" y="1109675"/>
              <a:ext cx="1375" cy="750"/>
            </a:xfrm>
            <a:custGeom>
              <a:rect b="b" l="l" r="r" t="t"/>
              <a:pathLst>
                <a:path extrusionOk="0" h="30" w="55">
                  <a:moveTo>
                    <a:pt x="55" y="0"/>
                  </a:moveTo>
                  <a:cubicBezTo>
                    <a:pt x="36" y="0"/>
                    <a:pt x="18" y="16"/>
                    <a:pt x="1" y="29"/>
                  </a:cubicBezTo>
                  <a:cubicBezTo>
                    <a:pt x="21" y="27"/>
                    <a:pt x="37" y="18"/>
                    <a:pt x="5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38"/>
            <p:cNvSpPr/>
            <p:nvPr/>
          </p:nvSpPr>
          <p:spPr>
            <a:xfrm>
              <a:off x="4668425" y="1110400"/>
              <a:ext cx="50" cy="50"/>
            </a:xfrm>
            <a:custGeom>
              <a:rect b="b" l="l" r="r" t="t"/>
              <a:pathLst>
                <a:path extrusionOk="0" h="2" w="2">
                  <a:moveTo>
                    <a:pt x="0" y="0"/>
                  </a:moveTo>
                  <a:lnTo>
                    <a:pt x="0" y="2"/>
                  </a:lnTo>
                  <a:lnTo>
                    <a:pt x="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38"/>
            <p:cNvSpPr/>
            <p:nvPr/>
          </p:nvSpPr>
          <p:spPr>
            <a:xfrm>
              <a:off x="4605725" y="1196825"/>
              <a:ext cx="300" cy="350"/>
            </a:xfrm>
            <a:custGeom>
              <a:rect b="b" l="l" r="r" t="t"/>
              <a:pathLst>
                <a:path extrusionOk="0" h="14" w="12">
                  <a:moveTo>
                    <a:pt x="12" y="0"/>
                  </a:moveTo>
                  <a:cubicBezTo>
                    <a:pt x="7" y="5"/>
                    <a:pt x="3" y="9"/>
                    <a:pt x="0" y="13"/>
                  </a:cubicBezTo>
                  <a:cubicBezTo>
                    <a:pt x="4" y="9"/>
                    <a:pt x="7" y="5"/>
                    <a:pt x="1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38"/>
            <p:cNvSpPr/>
            <p:nvPr/>
          </p:nvSpPr>
          <p:spPr>
            <a:xfrm>
              <a:off x="4628975" y="1099375"/>
              <a:ext cx="475" cy="1475"/>
            </a:xfrm>
            <a:custGeom>
              <a:rect b="b" l="l" r="r" t="t"/>
              <a:pathLst>
                <a:path extrusionOk="0" h="59" w="19">
                  <a:moveTo>
                    <a:pt x="17" y="0"/>
                  </a:moveTo>
                  <a:lnTo>
                    <a:pt x="17" y="0"/>
                  </a:lnTo>
                  <a:cubicBezTo>
                    <a:pt x="4" y="13"/>
                    <a:pt x="2" y="37"/>
                    <a:pt x="1" y="58"/>
                  </a:cubicBezTo>
                  <a:cubicBezTo>
                    <a:pt x="13" y="42"/>
                    <a:pt x="18" y="25"/>
                    <a:pt x="1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38"/>
            <p:cNvSpPr/>
            <p:nvPr/>
          </p:nvSpPr>
          <p:spPr>
            <a:xfrm>
              <a:off x="4628950" y="1100825"/>
              <a:ext cx="50" cy="50"/>
            </a:xfrm>
            <a:custGeom>
              <a:rect b="b" l="l" r="r" t="t"/>
              <a:pathLst>
                <a:path extrusionOk="0" h="2" w="2">
                  <a:moveTo>
                    <a:pt x="0" y="2"/>
                  </a:moveTo>
                  <a:lnTo>
                    <a:pt x="0" y="2"/>
                  </a:lnTo>
                  <a:lnTo>
                    <a:pt x="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38"/>
            <p:cNvSpPr/>
            <p:nvPr/>
          </p:nvSpPr>
          <p:spPr>
            <a:xfrm>
              <a:off x="4645925" y="1206075"/>
              <a:ext cx="50" cy="450"/>
            </a:xfrm>
            <a:custGeom>
              <a:rect b="b" l="l" r="r" t="t"/>
              <a:pathLst>
                <a:path extrusionOk="0" h="18" w="2">
                  <a:moveTo>
                    <a:pt x="0" y="0"/>
                  </a:moveTo>
                  <a:cubicBezTo>
                    <a:pt x="0" y="6"/>
                    <a:pt x="0" y="12"/>
                    <a:pt x="2" y="18"/>
                  </a:cubicBezTo>
                  <a:cubicBezTo>
                    <a:pt x="2" y="13"/>
                    <a:pt x="0" y="6"/>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38"/>
            <p:cNvSpPr/>
            <p:nvPr/>
          </p:nvSpPr>
          <p:spPr>
            <a:xfrm>
              <a:off x="4689625" y="1145100"/>
              <a:ext cx="1475" cy="475"/>
            </a:xfrm>
            <a:custGeom>
              <a:rect b="b" l="l" r="r" t="t"/>
              <a:pathLst>
                <a:path extrusionOk="0" h="19" w="59">
                  <a:moveTo>
                    <a:pt x="0" y="1"/>
                  </a:moveTo>
                  <a:lnTo>
                    <a:pt x="0" y="1"/>
                  </a:lnTo>
                  <a:cubicBezTo>
                    <a:pt x="15" y="12"/>
                    <a:pt x="30" y="18"/>
                    <a:pt x="51" y="18"/>
                  </a:cubicBezTo>
                  <a:cubicBezTo>
                    <a:pt x="54" y="18"/>
                    <a:pt x="56" y="18"/>
                    <a:pt x="58" y="18"/>
                  </a:cubicBezTo>
                  <a:cubicBezTo>
                    <a:pt x="45" y="5"/>
                    <a:pt x="22" y="4"/>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38"/>
            <p:cNvSpPr/>
            <p:nvPr/>
          </p:nvSpPr>
          <p:spPr>
            <a:xfrm>
              <a:off x="4689575" y="1145100"/>
              <a:ext cx="75" cy="25"/>
            </a:xfrm>
            <a:custGeom>
              <a:rect b="b" l="l" r="r" t="t"/>
              <a:pathLst>
                <a:path extrusionOk="0" h="1" w="3">
                  <a:moveTo>
                    <a:pt x="1" y="1"/>
                  </a:moveTo>
                  <a:lnTo>
                    <a:pt x="1" y="1"/>
                  </a:lnTo>
                  <a:lnTo>
                    <a:pt x="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38"/>
            <p:cNvSpPr/>
            <p:nvPr/>
          </p:nvSpPr>
          <p:spPr>
            <a:xfrm>
              <a:off x="4583900" y="1162050"/>
              <a:ext cx="500" cy="50"/>
            </a:xfrm>
            <a:custGeom>
              <a:rect b="b" l="l" r="r" t="t"/>
              <a:pathLst>
                <a:path extrusionOk="0" h="2" w="20">
                  <a:moveTo>
                    <a:pt x="19" y="0"/>
                  </a:moveTo>
                  <a:cubicBezTo>
                    <a:pt x="12" y="0"/>
                    <a:pt x="6" y="0"/>
                    <a:pt x="1" y="2"/>
                  </a:cubicBezTo>
                  <a:cubicBezTo>
                    <a:pt x="6" y="2"/>
                    <a:pt x="12" y="2"/>
                    <a:pt x="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38"/>
            <p:cNvSpPr/>
            <p:nvPr/>
          </p:nvSpPr>
          <p:spPr>
            <a:xfrm>
              <a:off x="4583500" y="1099025"/>
              <a:ext cx="108100" cy="107975"/>
            </a:xfrm>
            <a:custGeom>
              <a:rect b="b" l="l" r="r" t="t"/>
              <a:pathLst>
                <a:path extrusionOk="0" h="4319" w="4324">
                  <a:moveTo>
                    <a:pt x="1267" y="1919"/>
                  </a:moveTo>
                  <a:cubicBezTo>
                    <a:pt x="1267" y="1919"/>
                    <a:pt x="1267" y="1919"/>
                    <a:pt x="1266" y="1920"/>
                  </a:cubicBezTo>
                  <a:lnTo>
                    <a:pt x="1266" y="1920"/>
                  </a:lnTo>
                  <a:cubicBezTo>
                    <a:pt x="1267" y="1919"/>
                    <a:pt x="1267" y="1919"/>
                    <a:pt x="1268" y="1919"/>
                  </a:cubicBezTo>
                  <a:cubicBezTo>
                    <a:pt x="1268" y="1919"/>
                    <a:pt x="1267" y="1919"/>
                    <a:pt x="1267" y="1919"/>
                  </a:cubicBezTo>
                  <a:close/>
                  <a:moveTo>
                    <a:pt x="395" y="2514"/>
                  </a:moveTo>
                  <a:cubicBezTo>
                    <a:pt x="395" y="2514"/>
                    <a:pt x="395" y="2514"/>
                    <a:pt x="395" y="2514"/>
                  </a:cubicBezTo>
                  <a:cubicBezTo>
                    <a:pt x="395" y="2514"/>
                    <a:pt x="395" y="2514"/>
                    <a:pt x="395" y="2514"/>
                  </a:cubicBezTo>
                  <a:close/>
                  <a:moveTo>
                    <a:pt x="1346" y="2616"/>
                  </a:moveTo>
                  <a:cubicBezTo>
                    <a:pt x="1346" y="2616"/>
                    <a:pt x="1346" y="2616"/>
                    <a:pt x="1346" y="2617"/>
                  </a:cubicBezTo>
                  <a:lnTo>
                    <a:pt x="1346" y="2617"/>
                  </a:lnTo>
                  <a:cubicBezTo>
                    <a:pt x="1346" y="2616"/>
                    <a:pt x="1346" y="2616"/>
                    <a:pt x="1346" y="2616"/>
                  </a:cubicBezTo>
                  <a:cubicBezTo>
                    <a:pt x="1346" y="2616"/>
                    <a:pt x="1346" y="2616"/>
                    <a:pt x="1346" y="2616"/>
                  </a:cubicBezTo>
                  <a:close/>
                  <a:moveTo>
                    <a:pt x="2590" y="2971"/>
                  </a:moveTo>
                  <a:cubicBezTo>
                    <a:pt x="2590" y="2972"/>
                    <a:pt x="2591" y="2972"/>
                    <a:pt x="2591" y="2972"/>
                  </a:cubicBezTo>
                  <a:lnTo>
                    <a:pt x="2591" y="2972"/>
                  </a:lnTo>
                  <a:cubicBezTo>
                    <a:pt x="2591" y="2972"/>
                    <a:pt x="2591" y="2971"/>
                    <a:pt x="2590" y="2971"/>
                  </a:cubicBezTo>
                  <a:close/>
                  <a:moveTo>
                    <a:pt x="1896" y="3051"/>
                  </a:moveTo>
                  <a:lnTo>
                    <a:pt x="1896" y="3051"/>
                  </a:lnTo>
                  <a:cubicBezTo>
                    <a:pt x="1895" y="3052"/>
                    <a:pt x="1895" y="3052"/>
                    <a:pt x="1896" y="3053"/>
                  </a:cubicBezTo>
                  <a:lnTo>
                    <a:pt x="1896" y="3053"/>
                  </a:lnTo>
                  <a:cubicBezTo>
                    <a:pt x="1896" y="3052"/>
                    <a:pt x="1896" y="3052"/>
                    <a:pt x="1896" y="3051"/>
                  </a:cubicBezTo>
                  <a:close/>
                  <a:moveTo>
                    <a:pt x="2488" y="3924"/>
                  </a:moveTo>
                  <a:cubicBezTo>
                    <a:pt x="2488" y="3924"/>
                    <a:pt x="2488" y="3924"/>
                    <a:pt x="2488" y="3924"/>
                  </a:cubicBezTo>
                  <a:lnTo>
                    <a:pt x="2488" y="3924"/>
                  </a:lnTo>
                  <a:cubicBezTo>
                    <a:pt x="2488" y="3924"/>
                    <a:pt x="2488" y="3924"/>
                    <a:pt x="2488" y="3924"/>
                  </a:cubicBezTo>
                  <a:close/>
                  <a:moveTo>
                    <a:pt x="2035" y="1"/>
                  </a:moveTo>
                  <a:cubicBezTo>
                    <a:pt x="1954" y="1"/>
                    <a:pt x="1880" y="14"/>
                    <a:pt x="1848" y="55"/>
                  </a:cubicBezTo>
                  <a:lnTo>
                    <a:pt x="1836" y="53"/>
                  </a:lnTo>
                  <a:lnTo>
                    <a:pt x="1837" y="77"/>
                  </a:lnTo>
                  <a:cubicBezTo>
                    <a:pt x="1832" y="102"/>
                    <a:pt x="1843" y="115"/>
                    <a:pt x="1835" y="115"/>
                  </a:cubicBezTo>
                  <a:cubicBezTo>
                    <a:pt x="1834" y="115"/>
                    <a:pt x="1834" y="115"/>
                    <a:pt x="1833" y="115"/>
                  </a:cubicBezTo>
                  <a:lnTo>
                    <a:pt x="1834" y="77"/>
                  </a:lnTo>
                  <a:lnTo>
                    <a:pt x="1834" y="77"/>
                  </a:lnTo>
                  <a:cubicBezTo>
                    <a:pt x="1833" y="87"/>
                    <a:pt x="1832" y="91"/>
                    <a:pt x="1830" y="91"/>
                  </a:cubicBezTo>
                  <a:cubicBezTo>
                    <a:pt x="1827" y="91"/>
                    <a:pt x="1823" y="81"/>
                    <a:pt x="1818" y="74"/>
                  </a:cubicBezTo>
                  <a:cubicBezTo>
                    <a:pt x="1817" y="86"/>
                    <a:pt x="1816" y="97"/>
                    <a:pt x="1813" y="106"/>
                  </a:cubicBezTo>
                  <a:cubicBezTo>
                    <a:pt x="1814" y="107"/>
                    <a:pt x="1814" y="108"/>
                    <a:pt x="1815" y="108"/>
                  </a:cubicBezTo>
                  <a:cubicBezTo>
                    <a:pt x="1817" y="108"/>
                    <a:pt x="1818" y="101"/>
                    <a:pt x="1820" y="97"/>
                  </a:cubicBezTo>
                  <a:cubicBezTo>
                    <a:pt x="1824" y="113"/>
                    <a:pt x="1834" y="134"/>
                    <a:pt x="1829" y="151"/>
                  </a:cubicBezTo>
                  <a:cubicBezTo>
                    <a:pt x="1827" y="180"/>
                    <a:pt x="1810" y="153"/>
                    <a:pt x="1808" y="186"/>
                  </a:cubicBezTo>
                  <a:cubicBezTo>
                    <a:pt x="1795" y="361"/>
                    <a:pt x="1779" y="528"/>
                    <a:pt x="1781" y="705"/>
                  </a:cubicBezTo>
                  <a:cubicBezTo>
                    <a:pt x="1779" y="706"/>
                    <a:pt x="1778" y="706"/>
                    <a:pt x="1778" y="706"/>
                  </a:cubicBezTo>
                  <a:cubicBezTo>
                    <a:pt x="1776" y="706"/>
                    <a:pt x="1775" y="703"/>
                    <a:pt x="1773" y="699"/>
                  </a:cubicBezTo>
                  <a:lnTo>
                    <a:pt x="1773" y="699"/>
                  </a:lnTo>
                  <a:cubicBezTo>
                    <a:pt x="1779" y="753"/>
                    <a:pt x="1776" y="799"/>
                    <a:pt x="1782" y="847"/>
                  </a:cubicBezTo>
                  <a:cubicBezTo>
                    <a:pt x="1776" y="862"/>
                    <a:pt x="1769" y="865"/>
                    <a:pt x="1765" y="869"/>
                  </a:cubicBezTo>
                  <a:lnTo>
                    <a:pt x="1765" y="869"/>
                  </a:lnTo>
                  <a:cubicBezTo>
                    <a:pt x="1765" y="869"/>
                    <a:pt x="1765" y="869"/>
                    <a:pt x="1765" y="869"/>
                  </a:cubicBezTo>
                  <a:cubicBezTo>
                    <a:pt x="1769" y="869"/>
                    <a:pt x="1772" y="934"/>
                    <a:pt x="1772" y="1000"/>
                  </a:cubicBezTo>
                  <a:cubicBezTo>
                    <a:pt x="1772" y="1034"/>
                    <a:pt x="1773" y="1069"/>
                    <a:pt x="1773" y="1095"/>
                  </a:cubicBezTo>
                  <a:cubicBezTo>
                    <a:pt x="1773" y="1121"/>
                    <a:pt x="1773" y="1139"/>
                    <a:pt x="1772" y="1140"/>
                  </a:cubicBezTo>
                  <a:lnTo>
                    <a:pt x="1794" y="1143"/>
                  </a:lnTo>
                  <a:cubicBezTo>
                    <a:pt x="1794" y="1195"/>
                    <a:pt x="1769" y="1159"/>
                    <a:pt x="1775" y="1207"/>
                  </a:cubicBezTo>
                  <a:cubicBezTo>
                    <a:pt x="1805" y="1226"/>
                    <a:pt x="1772" y="1287"/>
                    <a:pt x="1788" y="1303"/>
                  </a:cubicBezTo>
                  <a:cubicBezTo>
                    <a:pt x="1785" y="1303"/>
                    <a:pt x="1785" y="1325"/>
                    <a:pt x="1776" y="1325"/>
                  </a:cubicBezTo>
                  <a:cubicBezTo>
                    <a:pt x="1775" y="1325"/>
                    <a:pt x="1775" y="1325"/>
                    <a:pt x="1775" y="1325"/>
                  </a:cubicBezTo>
                  <a:lnTo>
                    <a:pt x="1775" y="1325"/>
                  </a:lnTo>
                  <a:cubicBezTo>
                    <a:pt x="1792" y="1332"/>
                    <a:pt x="1779" y="1350"/>
                    <a:pt x="1783" y="1364"/>
                  </a:cubicBezTo>
                  <a:cubicBezTo>
                    <a:pt x="1784" y="1366"/>
                    <a:pt x="1785" y="1366"/>
                    <a:pt x="1786" y="1366"/>
                  </a:cubicBezTo>
                  <a:cubicBezTo>
                    <a:pt x="1789" y="1366"/>
                    <a:pt x="1790" y="1361"/>
                    <a:pt x="1794" y="1357"/>
                  </a:cubicBezTo>
                  <a:lnTo>
                    <a:pt x="1799" y="1391"/>
                  </a:lnTo>
                  <a:cubicBezTo>
                    <a:pt x="1796" y="1398"/>
                    <a:pt x="1792" y="1403"/>
                    <a:pt x="1789" y="1403"/>
                  </a:cubicBezTo>
                  <a:cubicBezTo>
                    <a:pt x="1786" y="1403"/>
                    <a:pt x="1784" y="1400"/>
                    <a:pt x="1783" y="1394"/>
                  </a:cubicBezTo>
                  <a:cubicBezTo>
                    <a:pt x="1782" y="1418"/>
                    <a:pt x="1779" y="1469"/>
                    <a:pt x="1778" y="1533"/>
                  </a:cubicBezTo>
                  <a:cubicBezTo>
                    <a:pt x="1763" y="1517"/>
                    <a:pt x="1751" y="1504"/>
                    <a:pt x="1744" y="1494"/>
                  </a:cubicBezTo>
                  <a:cubicBezTo>
                    <a:pt x="1692" y="1469"/>
                    <a:pt x="1654" y="1411"/>
                    <a:pt x="1607" y="1382"/>
                  </a:cubicBezTo>
                  <a:lnTo>
                    <a:pt x="1607" y="1382"/>
                  </a:lnTo>
                  <a:lnTo>
                    <a:pt x="1613" y="1383"/>
                  </a:lnTo>
                  <a:cubicBezTo>
                    <a:pt x="1568" y="1348"/>
                    <a:pt x="1351" y="1105"/>
                    <a:pt x="1298" y="1063"/>
                  </a:cubicBezTo>
                  <a:lnTo>
                    <a:pt x="1298" y="1063"/>
                  </a:lnTo>
                  <a:lnTo>
                    <a:pt x="1303" y="1072"/>
                  </a:lnTo>
                  <a:cubicBezTo>
                    <a:pt x="1253" y="1038"/>
                    <a:pt x="1274" y="1029"/>
                    <a:pt x="1246" y="992"/>
                  </a:cubicBezTo>
                  <a:cubicBezTo>
                    <a:pt x="1243" y="996"/>
                    <a:pt x="1239" y="998"/>
                    <a:pt x="1233" y="998"/>
                  </a:cubicBezTo>
                  <a:cubicBezTo>
                    <a:pt x="1216" y="998"/>
                    <a:pt x="1188" y="981"/>
                    <a:pt x="1177" y="971"/>
                  </a:cubicBezTo>
                  <a:lnTo>
                    <a:pt x="1180" y="968"/>
                  </a:lnTo>
                  <a:cubicBezTo>
                    <a:pt x="1159" y="951"/>
                    <a:pt x="1099" y="917"/>
                    <a:pt x="1064" y="885"/>
                  </a:cubicBezTo>
                  <a:lnTo>
                    <a:pt x="1074" y="879"/>
                  </a:lnTo>
                  <a:cubicBezTo>
                    <a:pt x="1038" y="859"/>
                    <a:pt x="990" y="802"/>
                    <a:pt x="969" y="783"/>
                  </a:cubicBezTo>
                  <a:cubicBezTo>
                    <a:pt x="927" y="734"/>
                    <a:pt x="872" y="646"/>
                    <a:pt x="800" y="595"/>
                  </a:cubicBezTo>
                  <a:lnTo>
                    <a:pt x="786" y="531"/>
                  </a:lnTo>
                  <a:lnTo>
                    <a:pt x="777" y="527"/>
                  </a:lnTo>
                  <a:cubicBezTo>
                    <a:pt x="777" y="527"/>
                    <a:pt x="688" y="581"/>
                    <a:pt x="602" y="654"/>
                  </a:cubicBezTo>
                  <a:cubicBezTo>
                    <a:pt x="515" y="725"/>
                    <a:pt x="430" y="814"/>
                    <a:pt x="439" y="885"/>
                  </a:cubicBezTo>
                  <a:lnTo>
                    <a:pt x="429" y="892"/>
                  </a:lnTo>
                  <a:lnTo>
                    <a:pt x="446" y="909"/>
                  </a:lnTo>
                  <a:cubicBezTo>
                    <a:pt x="461" y="932"/>
                    <a:pt x="480" y="932"/>
                    <a:pt x="471" y="939"/>
                  </a:cubicBezTo>
                  <a:lnTo>
                    <a:pt x="445" y="910"/>
                  </a:lnTo>
                  <a:lnTo>
                    <a:pt x="445" y="910"/>
                  </a:lnTo>
                  <a:cubicBezTo>
                    <a:pt x="454" y="922"/>
                    <a:pt x="453" y="925"/>
                    <a:pt x="449" y="925"/>
                  </a:cubicBezTo>
                  <a:cubicBezTo>
                    <a:pt x="445" y="925"/>
                    <a:pt x="438" y="922"/>
                    <a:pt x="432" y="920"/>
                  </a:cubicBezTo>
                  <a:lnTo>
                    <a:pt x="432" y="920"/>
                  </a:lnTo>
                  <a:cubicBezTo>
                    <a:pt x="439" y="929"/>
                    <a:pt x="446" y="938"/>
                    <a:pt x="449" y="948"/>
                  </a:cubicBezTo>
                  <a:cubicBezTo>
                    <a:pt x="456" y="948"/>
                    <a:pt x="451" y="941"/>
                    <a:pt x="449" y="936"/>
                  </a:cubicBezTo>
                  <a:lnTo>
                    <a:pt x="449" y="936"/>
                  </a:lnTo>
                  <a:cubicBezTo>
                    <a:pt x="462" y="943"/>
                    <a:pt x="486" y="951"/>
                    <a:pt x="493" y="968"/>
                  </a:cubicBezTo>
                  <a:cubicBezTo>
                    <a:pt x="512" y="989"/>
                    <a:pt x="481" y="983"/>
                    <a:pt x="503" y="1008"/>
                  </a:cubicBezTo>
                  <a:cubicBezTo>
                    <a:pt x="617" y="1139"/>
                    <a:pt x="726" y="1270"/>
                    <a:pt x="851" y="1394"/>
                  </a:cubicBezTo>
                  <a:cubicBezTo>
                    <a:pt x="851" y="1396"/>
                    <a:pt x="850" y="1397"/>
                    <a:pt x="849" y="1397"/>
                  </a:cubicBezTo>
                  <a:cubicBezTo>
                    <a:pt x="847" y="1397"/>
                    <a:pt x="845" y="1394"/>
                    <a:pt x="842" y="1394"/>
                  </a:cubicBezTo>
                  <a:lnTo>
                    <a:pt x="842" y="1394"/>
                  </a:lnTo>
                  <a:cubicBezTo>
                    <a:pt x="883" y="1429"/>
                    <a:pt x="915" y="1464"/>
                    <a:pt x="953" y="1494"/>
                  </a:cubicBezTo>
                  <a:cubicBezTo>
                    <a:pt x="959" y="1507"/>
                    <a:pt x="956" y="1514"/>
                    <a:pt x="955" y="1520"/>
                  </a:cubicBezTo>
                  <a:cubicBezTo>
                    <a:pt x="955" y="1520"/>
                    <a:pt x="955" y="1520"/>
                    <a:pt x="955" y="1520"/>
                  </a:cubicBezTo>
                  <a:cubicBezTo>
                    <a:pt x="962" y="1520"/>
                    <a:pt x="1007" y="1562"/>
                    <a:pt x="1054" y="1608"/>
                  </a:cubicBezTo>
                  <a:cubicBezTo>
                    <a:pt x="1078" y="1631"/>
                    <a:pt x="1103" y="1656"/>
                    <a:pt x="1121" y="1675"/>
                  </a:cubicBezTo>
                  <a:cubicBezTo>
                    <a:pt x="1140" y="1692"/>
                    <a:pt x="1153" y="1705"/>
                    <a:pt x="1153" y="1707"/>
                  </a:cubicBezTo>
                  <a:lnTo>
                    <a:pt x="1170" y="1694"/>
                  </a:lnTo>
                  <a:lnTo>
                    <a:pt x="1170" y="1694"/>
                  </a:lnTo>
                  <a:cubicBezTo>
                    <a:pt x="1207" y="1730"/>
                    <a:pt x="1163" y="1721"/>
                    <a:pt x="1202" y="1752"/>
                  </a:cubicBezTo>
                  <a:cubicBezTo>
                    <a:pt x="1204" y="1752"/>
                    <a:pt x="1206" y="1751"/>
                    <a:pt x="1207" y="1751"/>
                  </a:cubicBezTo>
                  <a:cubicBezTo>
                    <a:pt x="1238" y="1751"/>
                    <a:pt x="1257" y="1812"/>
                    <a:pt x="1279" y="1812"/>
                  </a:cubicBezTo>
                  <a:cubicBezTo>
                    <a:pt x="1278" y="1813"/>
                    <a:pt x="1294" y="1831"/>
                    <a:pt x="1287" y="1836"/>
                  </a:cubicBezTo>
                  <a:cubicBezTo>
                    <a:pt x="1289" y="1835"/>
                    <a:pt x="1291" y="1835"/>
                    <a:pt x="1293" y="1835"/>
                  </a:cubicBezTo>
                  <a:cubicBezTo>
                    <a:pt x="1304" y="1835"/>
                    <a:pt x="1308" y="1852"/>
                    <a:pt x="1320" y="1858"/>
                  </a:cubicBezTo>
                  <a:cubicBezTo>
                    <a:pt x="1326" y="1858"/>
                    <a:pt x="1320" y="1851"/>
                    <a:pt x="1320" y="1845"/>
                  </a:cubicBezTo>
                  <a:lnTo>
                    <a:pt x="1320" y="1845"/>
                  </a:lnTo>
                  <a:lnTo>
                    <a:pt x="1349" y="1866"/>
                  </a:lnTo>
                  <a:cubicBezTo>
                    <a:pt x="1354" y="1875"/>
                    <a:pt x="1352" y="1882"/>
                    <a:pt x="1347" y="1882"/>
                  </a:cubicBezTo>
                  <a:cubicBezTo>
                    <a:pt x="1345" y="1882"/>
                    <a:pt x="1342" y="1881"/>
                    <a:pt x="1339" y="1879"/>
                  </a:cubicBezTo>
                  <a:lnTo>
                    <a:pt x="1339" y="1879"/>
                  </a:lnTo>
                  <a:cubicBezTo>
                    <a:pt x="1346" y="1886"/>
                    <a:pt x="1355" y="1896"/>
                    <a:pt x="1367" y="1909"/>
                  </a:cubicBezTo>
                  <a:cubicBezTo>
                    <a:pt x="1319" y="1918"/>
                    <a:pt x="1279" y="1927"/>
                    <a:pt x="1263" y="1937"/>
                  </a:cubicBezTo>
                  <a:lnTo>
                    <a:pt x="1285" y="1950"/>
                  </a:lnTo>
                  <a:lnTo>
                    <a:pt x="1247" y="1964"/>
                  </a:lnTo>
                  <a:lnTo>
                    <a:pt x="1247" y="1964"/>
                  </a:lnTo>
                  <a:cubicBezTo>
                    <a:pt x="1252" y="1960"/>
                    <a:pt x="1262" y="1923"/>
                    <a:pt x="1266" y="1920"/>
                  </a:cubicBezTo>
                  <a:lnTo>
                    <a:pt x="1266" y="1920"/>
                  </a:lnTo>
                  <a:cubicBezTo>
                    <a:pt x="1183" y="1924"/>
                    <a:pt x="790" y="1953"/>
                    <a:pt x="677" y="1953"/>
                  </a:cubicBezTo>
                  <a:cubicBezTo>
                    <a:pt x="670" y="1953"/>
                    <a:pt x="664" y="1953"/>
                    <a:pt x="659" y="1953"/>
                  </a:cubicBezTo>
                  <a:cubicBezTo>
                    <a:pt x="627" y="1946"/>
                    <a:pt x="652" y="1930"/>
                    <a:pt x="652" y="1927"/>
                  </a:cubicBezTo>
                  <a:lnTo>
                    <a:pt x="652" y="1927"/>
                  </a:lnTo>
                  <a:cubicBezTo>
                    <a:pt x="614" y="1935"/>
                    <a:pt x="636" y="1944"/>
                    <a:pt x="604" y="1944"/>
                  </a:cubicBezTo>
                  <a:cubicBezTo>
                    <a:pt x="593" y="1943"/>
                    <a:pt x="604" y="1933"/>
                    <a:pt x="609" y="1930"/>
                  </a:cubicBezTo>
                  <a:lnTo>
                    <a:pt x="609" y="1930"/>
                  </a:lnTo>
                  <a:cubicBezTo>
                    <a:pt x="595" y="1933"/>
                    <a:pt x="582" y="1928"/>
                    <a:pt x="580" y="1935"/>
                  </a:cubicBezTo>
                  <a:cubicBezTo>
                    <a:pt x="599" y="1940"/>
                    <a:pt x="592" y="1959"/>
                    <a:pt x="601" y="1970"/>
                  </a:cubicBezTo>
                  <a:lnTo>
                    <a:pt x="558" y="1972"/>
                  </a:lnTo>
                  <a:lnTo>
                    <a:pt x="560" y="1959"/>
                  </a:lnTo>
                  <a:lnTo>
                    <a:pt x="560" y="1959"/>
                  </a:lnTo>
                  <a:cubicBezTo>
                    <a:pt x="550" y="1959"/>
                    <a:pt x="539" y="1990"/>
                    <a:pt x="501" y="1990"/>
                  </a:cubicBezTo>
                  <a:cubicBezTo>
                    <a:pt x="499" y="1990"/>
                    <a:pt x="498" y="1989"/>
                    <a:pt x="496" y="1989"/>
                  </a:cubicBezTo>
                  <a:cubicBezTo>
                    <a:pt x="490" y="1989"/>
                    <a:pt x="485" y="1989"/>
                    <a:pt x="479" y="1989"/>
                  </a:cubicBezTo>
                  <a:cubicBezTo>
                    <a:pt x="413" y="1989"/>
                    <a:pt x="343" y="1997"/>
                    <a:pt x="279" y="2000"/>
                  </a:cubicBezTo>
                  <a:cubicBezTo>
                    <a:pt x="279" y="1992"/>
                    <a:pt x="293" y="1986"/>
                    <a:pt x="308" y="1982"/>
                  </a:cubicBezTo>
                  <a:cubicBezTo>
                    <a:pt x="302" y="1982"/>
                    <a:pt x="295" y="1983"/>
                    <a:pt x="289" y="1983"/>
                  </a:cubicBezTo>
                  <a:cubicBezTo>
                    <a:pt x="284" y="1983"/>
                    <a:pt x="280" y="1982"/>
                    <a:pt x="276" y="1981"/>
                  </a:cubicBezTo>
                  <a:lnTo>
                    <a:pt x="276" y="1981"/>
                  </a:lnTo>
                  <a:cubicBezTo>
                    <a:pt x="293" y="1991"/>
                    <a:pt x="245" y="1991"/>
                    <a:pt x="260" y="1995"/>
                  </a:cubicBezTo>
                  <a:cubicBezTo>
                    <a:pt x="210" y="2027"/>
                    <a:pt x="142" y="2005"/>
                    <a:pt x="97" y="2027"/>
                  </a:cubicBezTo>
                  <a:cubicBezTo>
                    <a:pt x="94" y="2053"/>
                    <a:pt x="30" y="2479"/>
                    <a:pt x="33" y="2509"/>
                  </a:cubicBezTo>
                  <a:cubicBezTo>
                    <a:pt x="18" y="2509"/>
                    <a:pt x="5" y="2509"/>
                    <a:pt x="1" y="2508"/>
                  </a:cubicBezTo>
                  <a:lnTo>
                    <a:pt x="1" y="2508"/>
                  </a:lnTo>
                  <a:cubicBezTo>
                    <a:pt x="3" y="2512"/>
                    <a:pt x="14" y="2514"/>
                    <a:pt x="25" y="2514"/>
                  </a:cubicBezTo>
                  <a:cubicBezTo>
                    <a:pt x="33" y="2514"/>
                    <a:pt x="41" y="2513"/>
                    <a:pt x="47" y="2511"/>
                  </a:cubicBezTo>
                  <a:lnTo>
                    <a:pt x="49" y="2495"/>
                  </a:lnTo>
                  <a:cubicBezTo>
                    <a:pt x="55" y="2493"/>
                    <a:pt x="59" y="2492"/>
                    <a:pt x="62" y="2492"/>
                  </a:cubicBezTo>
                  <a:cubicBezTo>
                    <a:pt x="72" y="2492"/>
                    <a:pt x="66" y="2501"/>
                    <a:pt x="83" y="2501"/>
                  </a:cubicBezTo>
                  <a:cubicBezTo>
                    <a:pt x="85" y="2501"/>
                    <a:pt x="87" y="2501"/>
                    <a:pt x="89" y="2501"/>
                  </a:cubicBezTo>
                  <a:lnTo>
                    <a:pt x="89" y="2501"/>
                  </a:lnTo>
                  <a:cubicBezTo>
                    <a:pt x="92" y="2514"/>
                    <a:pt x="62" y="2520"/>
                    <a:pt x="35" y="2523"/>
                  </a:cubicBezTo>
                  <a:cubicBezTo>
                    <a:pt x="48" y="2523"/>
                    <a:pt x="60" y="2524"/>
                    <a:pt x="70" y="2524"/>
                  </a:cubicBezTo>
                  <a:cubicBezTo>
                    <a:pt x="80" y="2524"/>
                    <a:pt x="88" y="2523"/>
                    <a:pt x="92" y="2515"/>
                  </a:cubicBezTo>
                  <a:lnTo>
                    <a:pt x="92" y="2515"/>
                  </a:lnTo>
                  <a:cubicBezTo>
                    <a:pt x="116" y="2520"/>
                    <a:pt x="91" y="2531"/>
                    <a:pt x="118" y="2536"/>
                  </a:cubicBezTo>
                  <a:cubicBezTo>
                    <a:pt x="134" y="2531"/>
                    <a:pt x="154" y="2520"/>
                    <a:pt x="174" y="2520"/>
                  </a:cubicBezTo>
                  <a:cubicBezTo>
                    <a:pt x="178" y="2520"/>
                    <a:pt x="182" y="2520"/>
                    <a:pt x="185" y="2521"/>
                  </a:cubicBezTo>
                  <a:lnTo>
                    <a:pt x="185" y="2524"/>
                  </a:lnTo>
                  <a:cubicBezTo>
                    <a:pt x="192" y="2525"/>
                    <a:pt x="199" y="2526"/>
                    <a:pt x="205" y="2526"/>
                  </a:cubicBezTo>
                  <a:cubicBezTo>
                    <a:pt x="240" y="2526"/>
                    <a:pt x="264" y="2506"/>
                    <a:pt x="299" y="2506"/>
                  </a:cubicBezTo>
                  <a:cubicBezTo>
                    <a:pt x="304" y="2506"/>
                    <a:pt x="310" y="2507"/>
                    <a:pt x="317" y="2508"/>
                  </a:cubicBezTo>
                  <a:lnTo>
                    <a:pt x="312" y="2514"/>
                  </a:lnTo>
                  <a:cubicBezTo>
                    <a:pt x="316" y="2515"/>
                    <a:pt x="320" y="2515"/>
                    <a:pt x="325" y="2515"/>
                  </a:cubicBezTo>
                  <a:cubicBezTo>
                    <a:pt x="339" y="2515"/>
                    <a:pt x="357" y="2512"/>
                    <a:pt x="375" y="2512"/>
                  </a:cubicBezTo>
                  <a:cubicBezTo>
                    <a:pt x="382" y="2512"/>
                    <a:pt x="388" y="2513"/>
                    <a:pt x="395" y="2514"/>
                  </a:cubicBezTo>
                  <a:lnTo>
                    <a:pt x="395" y="2514"/>
                  </a:lnTo>
                  <a:cubicBezTo>
                    <a:pt x="386" y="2512"/>
                    <a:pt x="378" y="2502"/>
                    <a:pt x="397" y="2499"/>
                  </a:cubicBezTo>
                  <a:cubicBezTo>
                    <a:pt x="408" y="2501"/>
                    <a:pt x="418" y="2502"/>
                    <a:pt x="427" y="2502"/>
                  </a:cubicBezTo>
                  <a:cubicBezTo>
                    <a:pt x="438" y="2502"/>
                    <a:pt x="448" y="2501"/>
                    <a:pt x="457" y="2501"/>
                  </a:cubicBezTo>
                  <a:cubicBezTo>
                    <a:pt x="466" y="2501"/>
                    <a:pt x="475" y="2502"/>
                    <a:pt x="484" y="2505"/>
                  </a:cubicBezTo>
                  <a:lnTo>
                    <a:pt x="509" y="2490"/>
                  </a:lnTo>
                  <a:cubicBezTo>
                    <a:pt x="636" y="2485"/>
                    <a:pt x="1132" y="2439"/>
                    <a:pt x="1259" y="2432"/>
                  </a:cubicBezTo>
                  <a:lnTo>
                    <a:pt x="1259" y="2432"/>
                  </a:lnTo>
                  <a:lnTo>
                    <a:pt x="1253" y="2435"/>
                  </a:lnTo>
                  <a:cubicBezTo>
                    <a:pt x="1317" y="2431"/>
                    <a:pt x="1402" y="2425"/>
                    <a:pt x="1495" y="2421"/>
                  </a:cubicBezTo>
                  <a:lnTo>
                    <a:pt x="1495" y="2421"/>
                  </a:lnTo>
                  <a:cubicBezTo>
                    <a:pt x="1438" y="2499"/>
                    <a:pt x="1364" y="2597"/>
                    <a:pt x="1355" y="2630"/>
                  </a:cubicBezTo>
                  <a:lnTo>
                    <a:pt x="1381" y="2624"/>
                  </a:lnTo>
                  <a:lnTo>
                    <a:pt x="1364" y="2662"/>
                  </a:lnTo>
                  <a:lnTo>
                    <a:pt x="1364" y="2662"/>
                  </a:lnTo>
                  <a:cubicBezTo>
                    <a:pt x="1365" y="2657"/>
                    <a:pt x="1346" y="2623"/>
                    <a:pt x="1346" y="2617"/>
                  </a:cubicBezTo>
                  <a:lnTo>
                    <a:pt x="1346" y="2617"/>
                  </a:lnTo>
                  <a:cubicBezTo>
                    <a:pt x="1287" y="2682"/>
                    <a:pt x="999" y="3017"/>
                    <a:pt x="940" y="3069"/>
                  </a:cubicBezTo>
                  <a:cubicBezTo>
                    <a:pt x="934" y="3073"/>
                    <a:pt x="929" y="3075"/>
                    <a:pt x="926" y="3075"/>
                  </a:cubicBezTo>
                  <a:cubicBezTo>
                    <a:pt x="915" y="3075"/>
                    <a:pt x="918" y="3057"/>
                    <a:pt x="917" y="3056"/>
                  </a:cubicBezTo>
                  <a:lnTo>
                    <a:pt x="917" y="3056"/>
                  </a:lnTo>
                  <a:cubicBezTo>
                    <a:pt x="895" y="3089"/>
                    <a:pt x="917" y="3079"/>
                    <a:pt x="895" y="3102"/>
                  </a:cubicBezTo>
                  <a:cubicBezTo>
                    <a:pt x="893" y="3103"/>
                    <a:pt x="892" y="3104"/>
                    <a:pt x="891" y="3104"/>
                  </a:cubicBezTo>
                  <a:cubicBezTo>
                    <a:pt x="886" y="3104"/>
                    <a:pt x="887" y="3093"/>
                    <a:pt x="889" y="3088"/>
                  </a:cubicBezTo>
                  <a:lnTo>
                    <a:pt x="889" y="3088"/>
                  </a:lnTo>
                  <a:cubicBezTo>
                    <a:pt x="880" y="3101"/>
                    <a:pt x="867" y="3107"/>
                    <a:pt x="872" y="3112"/>
                  </a:cubicBezTo>
                  <a:cubicBezTo>
                    <a:pt x="875" y="3110"/>
                    <a:pt x="878" y="3109"/>
                    <a:pt x="881" y="3109"/>
                  </a:cubicBezTo>
                  <a:cubicBezTo>
                    <a:pt x="892" y="3109"/>
                    <a:pt x="901" y="3122"/>
                    <a:pt x="911" y="3123"/>
                  </a:cubicBezTo>
                  <a:lnTo>
                    <a:pt x="882" y="3153"/>
                  </a:lnTo>
                  <a:lnTo>
                    <a:pt x="875" y="3145"/>
                  </a:lnTo>
                  <a:lnTo>
                    <a:pt x="875" y="3145"/>
                  </a:lnTo>
                  <a:cubicBezTo>
                    <a:pt x="867" y="3152"/>
                    <a:pt x="882" y="3184"/>
                    <a:pt x="850" y="3210"/>
                  </a:cubicBezTo>
                  <a:cubicBezTo>
                    <a:pt x="799" y="3260"/>
                    <a:pt x="752" y="3319"/>
                    <a:pt x="703" y="3370"/>
                  </a:cubicBezTo>
                  <a:cubicBezTo>
                    <a:pt x="698" y="3366"/>
                    <a:pt x="706" y="3351"/>
                    <a:pt x="713" y="3338"/>
                  </a:cubicBezTo>
                  <a:lnTo>
                    <a:pt x="713" y="3338"/>
                  </a:lnTo>
                  <a:cubicBezTo>
                    <a:pt x="706" y="3344"/>
                    <a:pt x="697" y="3357"/>
                    <a:pt x="688" y="3360"/>
                  </a:cubicBezTo>
                  <a:cubicBezTo>
                    <a:pt x="689" y="3360"/>
                    <a:pt x="690" y="3360"/>
                    <a:pt x="691" y="3360"/>
                  </a:cubicBezTo>
                  <a:cubicBezTo>
                    <a:pt x="703" y="3360"/>
                    <a:pt x="681" y="3382"/>
                    <a:pt x="684" y="3382"/>
                  </a:cubicBezTo>
                  <a:cubicBezTo>
                    <a:pt x="685" y="3382"/>
                    <a:pt x="685" y="3381"/>
                    <a:pt x="687" y="3380"/>
                  </a:cubicBezTo>
                  <a:lnTo>
                    <a:pt x="687" y="3380"/>
                  </a:lnTo>
                  <a:cubicBezTo>
                    <a:pt x="675" y="3439"/>
                    <a:pt x="611" y="3472"/>
                    <a:pt x="595" y="3519"/>
                  </a:cubicBezTo>
                  <a:cubicBezTo>
                    <a:pt x="612" y="3539"/>
                    <a:pt x="867" y="3884"/>
                    <a:pt x="891" y="3905"/>
                  </a:cubicBezTo>
                  <a:cubicBezTo>
                    <a:pt x="880" y="3915"/>
                    <a:pt x="872" y="3925"/>
                    <a:pt x="867" y="3927"/>
                  </a:cubicBezTo>
                  <a:cubicBezTo>
                    <a:pt x="868" y="3927"/>
                    <a:pt x="868" y="3927"/>
                    <a:pt x="869" y="3927"/>
                  </a:cubicBezTo>
                  <a:cubicBezTo>
                    <a:pt x="877" y="3927"/>
                    <a:pt x="895" y="3910"/>
                    <a:pt x="902" y="3898"/>
                  </a:cubicBezTo>
                  <a:lnTo>
                    <a:pt x="891" y="3884"/>
                  </a:lnTo>
                  <a:cubicBezTo>
                    <a:pt x="898" y="3872"/>
                    <a:pt x="902" y="3870"/>
                    <a:pt x="905" y="3870"/>
                  </a:cubicBezTo>
                  <a:cubicBezTo>
                    <a:pt x="906" y="3870"/>
                    <a:pt x="908" y="3871"/>
                    <a:pt x="909" y="3871"/>
                  </a:cubicBezTo>
                  <a:cubicBezTo>
                    <a:pt x="912" y="3871"/>
                    <a:pt x="916" y="3869"/>
                    <a:pt x="924" y="3860"/>
                  </a:cubicBezTo>
                  <a:lnTo>
                    <a:pt x="924" y="3860"/>
                  </a:lnTo>
                  <a:cubicBezTo>
                    <a:pt x="936" y="3867"/>
                    <a:pt x="918" y="3892"/>
                    <a:pt x="902" y="3912"/>
                  </a:cubicBezTo>
                  <a:cubicBezTo>
                    <a:pt x="918" y="3896"/>
                    <a:pt x="942" y="3884"/>
                    <a:pt x="937" y="3867"/>
                  </a:cubicBezTo>
                  <a:cubicBezTo>
                    <a:pt x="941" y="3864"/>
                    <a:pt x="944" y="3863"/>
                    <a:pt x="946" y="3863"/>
                  </a:cubicBezTo>
                  <a:cubicBezTo>
                    <a:pt x="951" y="3863"/>
                    <a:pt x="952" y="3869"/>
                    <a:pt x="958" y="3869"/>
                  </a:cubicBezTo>
                  <a:cubicBezTo>
                    <a:pt x="960" y="3869"/>
                    <a:pt x="964" y="3867"/>
                    <a:pt x="971" y="3863"/>
                  </a:cubicBezTo>
                  <a:cubicBezTo>
                    <a:pt x="979" y="3845"/>
                    <a:pt x="987" y="3817"/>
                    <a:pt x="1007" y="3806"/>
                  </a:cubicBezTo>
                  <a:lnTo>
                    <a:pt x="1009" y="3807"/>
                  </a:lnTo>
                  <a:cubicBezTo>
                    <a:pt x="1055" y="3777"/>
                    <a:pt x="1048" y="3732"/>
                    <a:pt x="1092" y="3704"/>
                  </a:cubicBezTo>
                  <a:lnTo>
                    <a:pt x="1092" y="3711"/>
                  </a:lnTo>
                  <a:cubicBezTo>
                    <a:pt x="1108" y="3704"/>
                    <a:pt x="1124" y="3670"/>
                    <a:pt x="1150" y="3653"/>
                  </a:cubicBezTo>
                  <a:lnTo>
                    <a:pt x="1150" y="3653"/>
                  </a:lnTo>
                  <a:cubicBezTo>
                    <a:pt x="1147" y="3654"/>
                    <a:pt x="1144" y="3655"/>
                    <a:pt x="1141" y="3655"/>
                  </a:cubicBezTo>
                  <a:cubicBezTo>
                    <a:pt x="1136" y="3655"/>
                    <a:pt x="1133" y="3652"/>
                    <a:pt x="1141" y="3641"/>
                  </a:cubicBezTo>
                  <a:cubicBezTo>
                    <a:pt x="1172" y="3619"/>
                    <a:pt x="1182" y="3596"/>
                    <a:pt x="1207" y="3583"/>
                  </a:cubicBezTo>
                  <a:lnTo>
                    <a:pt x="1214" y="3555"/>
                  </a:lnTo>
                  <a:cubicBezTo>
                    <a:pt x="1300" y="3462"/>
                    <a:pt x="1619" y="3079"/>
                    <a:pt x="1703" y="2984"/>
                  </a:cubicBezTo>
                  <a:lnTo>
                    <a:pt x="1703" y="2984"/>
                  </a:lnTo>
                  <a:lnTo>
                    <a:pt x="1702" y="2990"/>
                  </a:lnTo>
                  <a:cubicBezTo>
                    <a:pt x="1743" y="2942"/>
                    <a:pt x="1799" y="2878"/>
                    <a:pt x="1862" y="2809"/>
                  </a:cubicBezTo>
                  <a:cubicBezTo>
                    <a:pt x="1877" y="2904"/>
                    <a:pt x="1894" y="3025"/>
                    <a:pt x="1912" y="3054"/>
                  </a:cubicBezTo>
                  <a:lnTo>
                    <a:pt x="1926" y="3032"/>
                  </a:lnTo>
                  <a:lnTo>
                    <a:pt x="1939" y="3071"/>
                  </a:lnTo>
                  <a:lnTo>
                    <a:pt x="1939" y="3071"/>
                  </a:lnTo>
                  <a:cubicBezTo>
                    <a:pt x="1937" y="3067"/>
                    <a:pt x="1901" y="3058"/>
                    <a:pt x="1896" y="3053"/>
                  </a:cubicBezTo>
                  <a:lnTo>
                    <a:pt x="1896" y="3053"/>
                  </a:lnTo>
                  <a:cubicBezTo>
                    <a:pt x="1900" y="3142"/>
                    <a:pt x="1932" y="3581"/>
                    <a:pt x="1928" y="3660"/>
                  </a:cubicBezTo>
                  <a:cubicBezTo>
                    <a:pt x="1925" y="3673"/>
                    <a:pt x="1921" y="3677"/>
                    <a:pt x="1917" y="3677"/>
                  </a:cubicBezTo>
                  <a:cubicBezTo>
                    <a:pt x="1910" y="3677"/>
                    <a:pt x="1903" y="3667"/>
                    <a:pt x="1901" y="3667"/>
                  </a:cubicBezTo>
                  <a:lnTo>
                    <a:pt x="1901" y="3667"/>
                  </a:lnTo>
                  <a:cubicBezTo>
                    <a:pt x="1910" y="3705"/>
                    <a:pt x="1919" y="3682"/>
                    <a:pt x="1919" y="3716"/>
                  </a:cubicBezTo>
                  <a:cubicBezTo>
                    <a:pt x="1919" y="3718"/>
                    <a:pt x="1917" y="3719"/>
                    <a:pt x="1916" y="3719"/>
                  </a:cubicBezTo>
                  <a:cubicBezTo>
                    <a:pt x="1912" y="3719"/>
                    <a:pt x="1906" y="3713"/>
                    <a:pt x="1904" y="3710"/>
                  </a:cubicBezTo>
                  <a:lnTo>
                    <a:pt x="1904" y="3710"/>
                  </a:lnTo>
                  <a:cubicBezTo>
                    <a:pt x="1907" y="3724"/>
                    <a:pt x="1903" y="3737"/>
                    <a:pt x="1910" y="3737"/>
                  </a:cubicBezTo>
                  <a:cubicBezTo>
                    <a:pt x="1915" y="3720"/>
                    <a:pt x="1933" y="3726"/>
                    <a:pt x="1945" y="3718"/>
                  </a:cubicBezTo>
                  <a:lnTo>
                    <a:pt x="1947" y="3761"/>
                  </a:lnTo>
                  <a:lnTo>
                    <a:pt x="1935" y="3759"/>
                  </a:lnTo>
                  <a:lnTo>
                    <a:pt x="1935" y="3759"/>
                  </a:lnTo>
                  <a:cubicBezTo>
                    <a:pt x="1935" y="3768"/>
                    <a:pt x="1968" y="3781"/>
                    <a:pt x="1964" y="3823"/>
                  </a:cubicBezTo>
                  <a:cubicBezTo>
                    <a:pt x="1964" y="3893"/>
                    <a:pt x="1973" y="3969"/>
                    <a:pt x="1974" y="4040"/>
                  </a:cubicBezTo>
                  <a:cubicBezTo>
                    <a:pt x="1967" y="4040"/>
                    <a:pt x="1961" y="4024"/>
                    <a:pt x="1957" y="4010"/>
                  </a:cubicBezTo>
                  <a:lnTo>
                    <a:pt x="1957" y="4010"/>
                  </a:lnTo>
                  <a:cubicBezTo>
                    <a:pt x="1957" y="4020"/>
                    <a:pt x="1960" y="4035"/>
                    <a:pt x="1955" y="4043"/>
                  </a:cubicBezTo>
                  <a:cubicBezTo>
                    <a:pt x="1957" y="4040"/>
                    <a:pt x="1959" y="4039"/>
                    <a:pt x="1960" y="4039"/>
                  </a:cubicBezTo>
                  <a:cubicBezTo>
                    <a:pt x="1966" y="4039"/>
                    <a:pt x="1966" y="4062"/>
                    <a:pt x="1968" y="4062"/>
                  </a:cubicBezTo>
                  <a:cubicBezTo>
                    <a:pt x="1969" y="4062"/>
                    <a:pt x="1969" y="4061"/>
                    <a:pt x="1970" y="4059"/>
                  </a:cubicBezTo>
                  <a:cubicBezTo>
                    <a:pt x="2002" y="4109"/>
                    <a:pt x="1980" y="4177"/>
                    <a:pt x="2002" y="4221"/>
                  </a:cubicBezTo>
                  <a:cubicBezTo>
                    <a:pt x="2028" y="4224"/>
                    <a:pt x="2435" y="4285"/>
                    <a:pt x="2482" y="4285"/>
                  </a:cubicBezTo>
                  <a:cubicBezTo>
                    <a:pt x="2483" y="4285"/>
                    <a:pt x="2483" y="4285"/>
                    <a:pt x="2484" y="4285"/>
                  </a:cubicBezTo>
                  <a:lnTo>
                    <a:pt x="2484" y="4285"/>
                  </a:lnTo>
                  <a:cubicBezTo>
                    <a:pt x="2484" y="4300"/>
                    <a:pt x="2486" y="4314"/>
                    <a:pt x="2483" y="4319"/>
                  </a:cubicBezTo>
                  <a:cubicBezTo>
                    <a:pt x="2490" y="4314"/>
                    <a:pt x="2491" y="4287"/>
                    <a:pt x="2487" y="4272"/>
                  </a:cubicBezTo>
                  <a:lnTo>
                    <a:pt x="2470" y="4271"/>
                  </a:lnTo>
                  <a:cubicBezTo>
                    <a:pt x="2462" y="4237"/>
                    <a:pt x="2478" y="4262"/>
                    <a:pt x="2475" y="4228"/>
                  </a:cubicBezTo>
                  <a:cubicBezTo>
                    <a:pt x="2476" y="4228"/>
                    <a:pt x="2476" y="4228"/>
                    <a:pt x="2476" y="4228"/>
                  </a:cubicBezTo>
                  <a:cubicBezTo>
                    <a:pt x="2489" y="4228"/>
                    <a:pt x="2494" y="4257"/>
                    <a:pt x="2497" y="4282"/>
                  </a:cubicBezTo>
                  <a:cubicBezTo>
                    <a:pt x="2497" y="4259"/>
                    <a:pt x="2505" y="4234"/>
                    <a:pt x="2490" y="4225"/>
                  </a:cubicBezTo>
                  <a:cubicBezTo>
                    <a:pt x="2494" y="4202"/>
                    <a:pt x="2506" y="4227"/>
                    <a:pt x="2510" y="4199"/>
                  </a:cubicBezTo>
                  <a:cubicBezTo>
                    <a:pt x="2505" y="4180"/>
                    <a:pt x="2490" y="4155"/>
                    <a:pt x="2497" y="4134"/>
                  </a:cubicBezTo>
                  <a:lnTo>
                    <a:pt x="2499" y="4134"/>
                  </a:lnTo>
                  <a:cubicBezTo>
                    <a:pt x="2509" y="4078"/>
                    <a:pt x="2472" y="4052"/>
                    <a:pt x="2484" y="4001"/>
                  </a:cubicBezTo>
                  <a:lnTo>
                    <a:pt x="2484" y="4001"/>
                  </a:lnTo>
                  <a:lnTo>
                    <a:pt x="2488" y="4007"/>
                  </a:lnTo>
                  <a:cubicBezTo>
                    <a:pt x="2496" y="3989"/>
                    <a:pt x="2483" y="3955"/>
                    <a:pt x="2488" y="3924"/>
                  </a:cubicBezTo>
                  <a:lnTo>
                    <a:pt x="2488" y="3924"/>
                  </a:lnTo>
                  <a:cubicBezTo>
                    <a:pt x="2487" y="3929"/>
                    <a:pt x="2484" y="3934"/>
                    <a:pt x="2481" y="3934"/>
                  </a:cubicBezTo>
                  <a:cubicBezTo>
                    <a:pt x="2478" y="3934"/>
                    <a:pt x="2476" y="3931"/>
                    <a:pt x="2475" y="3922"/>
                  </a:cubicBezTo>
                  <a:cubicBezTo>
                    <a:pt x="2481" y="3884"/>
                    <a:pt x="2471" y="3861"/>
                    <a:pt x="2480" y="3834"/>
                  </a:cubicBezTo>
                  <a:lnTo>
                    <a:pt x="2465" y="3809"/>
                  </a:lnTo>
                  <a:cubicBezTo>
                    <a:pt x="2459" y="3683"/>
                    <a:pt x="2414" y="3187"/>
                    <a:pt x="2408" y="3060"/>
                  </a:cubicBezTo>
                  <a:lnTo>
                    <a:pt x="2408" y="3060"/>
                  </a:lnTo>
                  <a:lnTo>
                    <a:pt x="2410" y="3064"/>
                  </a:lnTo>
                  <a:cubicBezTo>
                    <a:pt x="2405" y="3002"/>
                    <a:pt x="2401" y="2916"/>
                    <a:pt x="2395" y="2824"/>
                  </a:cubicBezTo>
                  <a:lnTo>
                    <a:pt x="2395" y="2824"/>
                  </a:lnTo>
                  <a:cubicBezTo>
                    <a:pt x="2474" y="2879"/>
                    <a:pt x="2572" y="2954"/>
                    <a:pt x="2605" y="2962"/>
                  </a:cubicBezTo>
                  <a:lnTo>
                    <a:pt x="2599" y="2936"/>
                  </a:lnTo>
                  <a:lnTo>
                    <a:pt x="2637" y="2953"/>
                  </a:lnTo>
                  <a:lnTo>
                    <a:pt x="2637" y="2953"/>
                  </a:lnTo>
                  <a:cubicBezTo>
                    <a:pt x="2637" y="2953"/>
                    <a:pt x="2636" y="2953"/>
                    <a:pt x="2636" y="2953"/>
                  </a:cubicBezTo>
                  <a:cubicBezTo>
                    <a:pt x="2630" y="2953"/>
                    <a:pt x="2598" y="2972"/>
                    <a:pt x="2592" y="2972"/>
                  </a:cubicBezTo>
                  <a:cubicBezTo>
                    <a:pt x="2592" y="2972"/>
                    <a:pt x="2591" y="2972"/>
                    <a:pt x="2591" y="2972"/>
                  </a:cubicBezTo>
                  <a:lnTo>
                    <a:pt x="2591" y="2972"/>
                  </a:lnTo>
                  <a:cubicBezTo>
                    <a:pt x="2658" y="3031"/>
                    <a:pt x="2991" y="3320"/>
                    <a:pt x="3045" y="3378"/>
                  </a:cubicBezTo>
                  <a:cubicBezTo>
                    <a:pt x="3062" y="3405"/>
                    <a:pt x="3033" y="3399"/>
                    <a:pt x="3030" y="3401"/>
                  </a:cubicBezTo>
                  <a:cubicBezTo>
                    <a:pt x="3064" y="3423"/>
                    <a:pt x="3054" y="3401"/>
                    <a:pt x="3078" y="3424"/>
                  </a:cubicBezTo>
                  <a:cubicBezTo>
                    <a:pt x="3081" y="3429"/>
                    <a:pt x="3075" y="3431"/>
                    <a:pt x="3070" y="3431"/>
                  </a:cubicBezTo>
                  <a:cubicBezTo>
                    <a:pt x="3068" y="3431"/>
                    <a:pt x="3065" y="3430"/>
                    <a:pt x="3064" y="3430"/>
                  </a:cubicBezTo>
                  <a:lnTo>
                    <a:pt x="3064" y="3430"/>
                  </a:lnTo>
                  <a:cubicBezTo>
                    <a:pt x="3074" y="3436"/>
                    <a:pt x="3080" y="3447"/>
                    <a:pt x="3085" y="3447"/>
                  </a:cubicBezTo>
                  <a:cubicBezTo>
                    <a:pt x="3086" y="3447"/>
                    <a:pt x="3086" y="3447"/>
                    <a:pt x="3087" y="3446"/>
                  </a:cubicBezTo>
                  <a:cubicBezTo>
                    <a:pt x="3077" y="3430"/>
                    <a:pt x="3096" y="3421"/>
                    <a:pt x="3097" y="3407"/>
                  </a:cubicBezTo>
                  <a:lnTo>
                    <a:pt x="3128" y="3436"/>
                  </a:lnTo>
                  <a:lnTo>
                    <a:pt x="3119" y="3445"/>
                  </a:lnTo>
                  <a:cubicBezTo>
                    <a:pt x="3121" y="3446"/>
                    <a:pt x="3124" y="3446"/>
                    <a:pt x="3128" y="3446"/>
                  </a:cubicBezTo>
                  <a:cubicBezTo>
                    <a:pt x="3130" y="3446"/>
                    <a:pt x="3133" y="3446"/>
                    <a:pt x="3137" y="3446"/>
                  </a:cubicBezTo>
                  <a:cubicBezTo>
                    <a:pt x="3150" y="3446"/>
                    <a:pt x="3169" y="3448"/>
                    <a:pt x="3186" y="3468"/>
                  </a:cubicBezTo>
                  <a:cubicBezTo>
                    <a:pt x="3234" y="3519"/>
                    <a:pt x="3295" y="3565"/>
                    <a:pt x="3346" y="3615"/>
                  </a:cubicBezTo>
                  <a:cubicBezTo>
                    <a:pt x="3345" y="3616"/>
                    <a:pt x="3344" y="3616"/>
                    <a:pt x="3342" y="3616"/>
                  </a:cubicBezTo>
                  <a:cubicBezTo>
                    <a:pt x="3334" y="3616"/>
                    <a:pt x="3323" y="3611"/>
                    <a:pt x="3313" y="3606"/>
                  </a:cubicBezTo>
                  <a:lnTo>
                    <a:pt x="3313" y="3606"/>
                  </a:lnTo>
                  <a:cubicBezTo>
                    <a:pt x="3320" y="3612"/>
                    <a:pt x="3332" y="3621"/>
                    <a:pt x="3335" y="3631"/>
                  </a:cubicBezTo>
                  <a:cubicBezTo>
                    <a:pt x="3334" y="3626"/>
                    <a:pt x="3335" y="3624"/>
                    <a:pt x="3337" y="3624"/>
                  </a:cubicBezTo>
                  <a:cubicBezTo>
                    <a:pt x="3343" y="3624"/>
                    <a:pt x="3354" y="3634"/>
                    <a:pt x="3357" y="3634"/>
                  </a:cubicBezTo>
                  <a:cubicBezTo>
                    <a:pt x="3358" y="3634"/>
                    <a:pt x="3358" y="3633"/>
                    <a:pt x="3357" y="3631"/>
                  </a:cubicBezTo>
                  <a:lnTo>
                    <a:pt x="3357" y="3631"/>
                  </a:lnTo>
                  <a:cubicBezTo>
                    <a:pt x="3413" y="3644"/>
                    <a:pt x="3447" y="3707"/>
                    <a:pt x="3495" y="3723"/>
                  </a:cubicBezTo>
                  <a:cubicBezTo>
                    <a:pt x="3514" y="3705"/>
                    <a:pt x="3861" y="3450"/>
                    <a:pt x="3881" y="3427"/>
                  </a:cubicBezTo>
                  <a:cubicBezTo>
                    <a:pt x="3891" y="3437"/>
                    <a:pt x="3901" y="3447"/>
                    <a:pt x="3903" y="3452"/>
                  </a:cubicBezTo>
                  <a:cubicBezTo>
                    <a:pt x="3904" y="3443"/>
                    <a:pt x="3885" y="3423"/>
                    <a:pt x="3872" y="3417"/>
                  </a:cubicBezTo>
                  <a:lnTo>
                    <a:pt x="3859" y="3427"/>
                  </a:lnTo>
                  <a:cubicBezTo>
                    <a:pt x="3830" y="3410"/>
                    <a:pt x="3859" y="3414"/>
                    <a:pt x="3834" y="3394"/>
                  </a:cubicBezTo>
                  <a:cubicBezTo>
                    <a:pt x="3836" y="3391"/>
                    <a:pt x="3839" y="3390"/>
                    <a:pt x="3842" y="3390"/>
                  </a:cubicBezTo>
                  <a:cubicBezTo>
                    <a:pt x="3853" y="3390"/>
                    <a:pt x="3871" y="3403"/>
                    <a:pt x="3887" y="3417"/>
                  </a:cubicBezTo>
                  <a:cubicBezTo>
                    <a:pt x="3872" y="3401"/>
                    <a:pt x="3861" y="3380"/>
                    <a:pt x="3846" y="3380"/>
                  </a:cubicBezTo>
                  <a:cubicBezTo>
                    <a:pt x="3845" y="3380"/>
                    <a:pt x="3843" y="3380"/>
                    <a:pt x="3842" y="3380"/>
                  </a:cubicBezTo>
                  <a:cubicBezTo>
                    <a:pt x="3829" y="3362"/>
                    <a:pt x="3855" y="3370"/>
                    <a:pt x="3837" y="3348"/>
                  </a:cubicBezTo>
                  <a:cubicBezTo>
                    <a:pt x="3821" y="3338"/>
                    <a:pt x="3792" y="3331"/>
                    <a:pt x="3781" y="3311"/>
                  </a:cubicBezTo>
                  <a:lnTo>
                    <a:pt x="3783" y="3309"/>
                  </a:lnTo>
                  <a:cubicBezTo>
                    <a:pt x="3751" y="3264"/>
                    <a:pt x="3708" y="3270"/>
                    <a:pt x="3679" y="3228"/>
                  </a:cubicBezTo>
                  <a:lnTo>
                    <a:pt x="3686" y="3228"/>
                  </a:lnTo>
                  <a:cubicBezTo>
                    <a:pt x="3679" y="3210"/>
                    <a:pt x="3645" y="3195"/>
                    <a:pt x="3628" y="3168"/>
                  </a:cubicBezTo>
                  <a:lnTo>
                    <a:pt x="3628" y="3168"/>
                  </a:lnTo>
                  <a:cubicBezTo>
                    <a:pt x="3631" y="3174"/>
                    <a:pt x="3632" y="3181"/>
                    <a:pt x="3626" y="3181"/>
                  </a:cubicBezTo>
                  <a:cubicBezTo>
                    <a:pt x="3624" y="3181"/>
                    <a:pt x="3621" y="3180"/>
                    <a:pt x="3616" y="3177"/>
                  </a:cubicBezTo>
                  <a:cubicBezTo>
                    <a:pt x="3596" y="3146"/>
                    <a:pt x="3571" y="3137"/>
                    <a:pt x="3558" y="3111"/>
                  </a:cubicBezTo>
                  <a:lnTo>
                    <a:pt x="3530" y="3104"/>
                  </a:lnTo>
                  <a:cubicBezTo>
                    <a:pt x="3437" y="3019"/>
                    <a:pt x="3054" y="2700"/>
                    <a:pt x="2959" y="2614"/>
                  </a:cubicBezTo>
                  <a:lnTo>
                    <a:pt x="2959" y="2614"/>
                  </a:lnTo>
                  <a:lnTo>
                    <a:pt x="2965" y="2616"/>
                  </a:lnTo>
                  <a:cubicBezTo>
                    <a:pt x="2891" y="2553"/>
                    <a:pt x="2781" y="2454"/>
                    <a:pt x="2671" y="2355"/>
                  </a:cubicBezTo>
                  <a:lnTo>
                    <a:pt x="2671" y="2355"/>
                  </a:lnTo>
                  <a:cubicBezTo>
                    <a:pt x="2777" y="2356"/>
                    <a:pt x="2870" y="2361"/>
                    <a:pt x="2911" y="2365"/>
                  </a:cubicBezTo>
                  <a:cubicBezTo>
                    <a:pt x="2965" y="2345"/>
                    <a:pt x="3033" y="2359"/>
                    <a:pt x="3087" y="2348"/>
                  </a:cubicBezTo>
                  <a:lnTo>
                    <a:pt x="3087" y="2348"/>
                  </a:lnTo>
                  <a:lnTo>
                    <a:pt x="3081" y="2352"/>
                  </a:lnTo>
                  <a:cubicBezTo>
                    <a:pt x="3092" y="2350"/>
                    <a:pt x="3113" y="2350"/>
                    <a:pt x="3141" y="2350"/>
                  </a:cubicBezTo>
                  <a:cubicBezTo>
                    <a:pt x="3235" y="2350"/>
                    <a:pt x="3404" y="2358"/>
                    <a:pt x="3489" y="2358"/>
                  </a:cubicBezTo>
                  <a:cubicBezTo>
                    <a:pt x="3507" y="2358"/>
                    <a:pt x="3521" y="2357"/>
                    <a:pt x="3530" y="2356"/>
                  </a:cubicBezTo>
                  <a:lnTo>
                    <a:pt x="3521" y="2352"/>
                  </a:lnTo>
                  <a:cubicBezTo>
                    <a:pt x="3533" y="2350"/>
                    <a:pt x="3541" y="2349"/>
                    <a:pt x="3549" y="2349"/>
                  </a:cubicBezTo>
                  <a:cubicBezTo>
                    <a:pt x="3579" y="2349"/>
                    <a:pt x="3581" y="2364"/>
                    <a:pt x="3617" y="2370"/>
                  </a:cubicBezTo>
                  <a:cubicBezTo>
                    <a:pt x="3612" y="2348"/>
                    <a:pt x="3663" y="2336"/>
                    <a:pt x="3681" y="2335"/>
                  </a:cubicBezTo>
                  <a:lnTo>
                    <a:pt x="3681" y="2335"/>
                  </a:lnTo>
                  <a:lnTo>
                    <a:pt x="3680" y="2339"/>
                  </a:lnTo>
                  <a:cubicBezTo>
                    <a:pt x="3709" y="2336"/>
                    <a:pt x="3775" y="2317"/>
                    <a:pt x="3821" y="2316"/>
                  </a:cubicBezTo>
                  <a:lnTo>
                    <a:pt x="3821" y="2316"/>
                  </a:lnTo>
                  <a:lnTo>
                    <a:pt x="3820" y="2327"/>
                  </a:lnTo>
                  <a:cubicBezTo>
                    <a:pt x="3840" y="2321"/>
                    <a:pt x="3868" y="2319"/>
                    <a:pt x="3895" y="2319"/>
                  </a:cubicBezTo>
                  <a:cubicBezTo>
                    <a:pt x="3917" y="2319"/>
                    <a:pt x="3938" y="2320"/>
                    <a:pt x="3953" y="2320"/>
                  </a:cubicBezTo>
                  <a:cubicBezTo>
                    <a:pt x="3956" y="2320"/>
                    <a:pt x="3960" y="2320"/>
                    <a:pt x="3963" y="2320"/>
                  </a:cubicBezTo>
                  <a:cubicBezTo>
                    <a:pt x="4012" y="2325"/>
                    <a:pt x="4083" y="2339"/>
                    <a:pt x="4152" y="2339"/>
                  </a:cubicBezTo>
                  <a:cubicBezTo>
                    <a:pt x="4173" y="2339"/>
                    <a:pt x="4193" y="2338"/>
                    <a:pt x="4213" y="2335"/>
                  </a:cubicBezTo>
                  <a:lnTo>
                    <a:pt x="4269" y="2370"/>
                  </a:lnTo>
                  <a:lnTo>
                    <a:pt x="4277" y="2367"/>
                  </a:lnTo>
                  <a:cubicBezTo>
                    <a:pt x="4277" y="2367"/>
                    <a:pt x="4302" y="2265"/>
                    <a:pt x="4314" y="2153"/>
                  </a:cubicBezTo>
                  <a:cubicBezTo>
                    <a:pt x="4324" y="2040"/>
                    <a:pt x="4321" y="1918"/>
                    <a:pt x="4264" y="1873"/>
                  </a:cubicBezTo>
                  <a:lnTo>
                    <a:pt x="4266" y="1861"/>
                  </a:lnTo>
                  <a:lnTo>
                    <a:pt x="4242" y="1863"/>
                  </a:lnTo>
                  <a:cubicBezTo>
                    <a:pt x="4237" y="1861"/>
                    <a:pt x="4232" y="1861"/>
                    <a:pt x="4227" y="1861"/>
                  </a:cubicBezTo>
                  <a:cubicBezTo>
                    <a:pt x="4217" y="1861"/>
                    <a:pt x="4210" y="1863"/>
                    <a:pt x="4207" y="1863"/>
                  </a:cubicBezTo>
                  <a:cubicBezTo>
                    <a:pt x="4204" y="1863"/>
                    <a:pt x="4203" y="1862"/>
                    <a:pt x="4204" y="1858"/>
                  </a:cubicBezTo>
                  <a:lnTo>
                    <a:pt x="4204" y="1858"/>
                  </a:lnTo>
                  <a:lnTo>
                    <a:pt x="4242" y="1860"/>
                  </a:lnTo>
                  <a:cubicBezTo>
                    <a:pt x="4215" y="1857"/>
                    <a:pt x="4234" y="1851"/>
                    <a:pt x="4245" y="1844"/>
                  </a:cubicBezTo>
                  <a:cubicBezTo>
                    <a:pt x="4234" y="1842"/>
                    <a:pt x="4222" y="1841"/>
                    <a:pt x="4213" y="1838"/>
                  </a:cubicBezTo>
                  <a:lnTo>
                    <a:pt x="4212" y="1836"/>
                  </a:lnTo>
                  <a:lnTo>
                    <a:pt x="4212" y="1836"/>
                  </a:lnTo>
                  <a:cubicBezTo>
                    <a:pt x="4206" y="1841"/>
                    <a:pt x="4216" y="1842"/>
                    <a:pt x="4220" y="1845"/>
                  </a:cubicBezTo>
                  <a:cubicBezTo>
                    <a:pt x="4209" y="1848"/>
                    <a:pt x="4192" y="1856"/>
                    <a:pt x="4177" y="1856"/>
                  </a:cubicBezTo>
                  <a:cubicBezTo>
                    <a:pt x="4174" y="1856"/>
                    <a:pt x="4170" y="1855"/>
                    <a:pt x="4167" y="1854"/>
                  </a:cubicBezTo>
                  <a:cubicBezTo>
                    <a:pt x="4137" y="1852"/>
                    <a:pt x="4165" y="1835"/>
                    <a:pt x="4132" y="1832"/>
                  </a:cubicBezTo>
                  <a:cubicBezTo>
                    <a:pt x="3966" y="1821"/>
                    <a:pt x="3804" y="1806"/>
                    <a:pt x="3636" y="1806"/>
                  </a:cubicBezTo>
                  <a:cubicBezTo>
                    <a:pt x="3628" y="1806"/>
                    <a:pt x="3621" y="1806"/>
                    <a:pt x="3613" y="1806"/>
                  </a:cubicBezTo>
                  <a:cubicBezTo>
                    <a:pt x="3609" y="1801"/>
                    <a:pt x="3613" y="1801"/>
                    <a:pt x="3619" y="1799"/>
                  </a:cubicBezTo>
                  <a:lnTo>
                    <a:pt x="3619" y="1799"/>
                  </a:lnTo>
                  <a:cubicBezTo>
                    <a:pt x="3565" y="1803"/>
                    <a:pt x="3518" y="1801"/>
                    <a:pt x="3470" y="1806"/>
                  </a:cubicBezTo>
                  <a:cubicBezTo>
                    <a:pt x="3457" y="1801"/>
                    <a:pt x="3453" y="1794"/>
                    <a:pt x="3448" y="1788"/>
                  </a:cubicBezTo>
                  <a:lnTo>
                    <a:pt x="3448" y="1788"/>
                  </a:lnTo>
                  <a:cubicBezTo>
                    <a:pt x="3453" y="1794"/>
                    <a:pt x="3386" y="1797"/>
                    <a:pt x="3319" y="1797"/>
                  </a:cubicBezTo>
                  <a:cubicBezTo>
                    <a:pt x="3284" y="1797"/>
                    <a:pt x="3249" y="1799"/>
                    <a:pt x="3223" y="1799"/>
                  </a:cubicBezTo>
                  <a:cubicBezTo>
                    <a:pt x="3196" y="1799"/>
                    <a:pt x="3179" y="1797"/>
                    <a:pt x="3177" y="1797"/>
                  </a:cubicBezTo>
                  <a:lnTo>
                    <a:pt x="3175" y="1819"/>
                  </a:lnTo>
                  <a:cubicBezTo>
                    <a:pt x="3128" y="1819"/>
                    <a:pt x="3152" y="1799"/>
                    <a:pt x="3123" y="1799"/>
                  </a:cubicBezTo>
                  <a:cubicBezTo>
                    <a:pt x="3120" y="1799"/>
                    <a:pt x="3116" y="1799"/>
                    <a:pt x="3110" y="1800"/>
                  </a:cubicBezTo>
                  <a:cubicBezTo>
                    <a:pt x="3104" y="1810"/>
                    <a:pt x="3093" y="1813"/>
                    <a:pt x="3080" y="1813"/>
                  </a:cubicBezTo>
                  <a:cubicBezTo>
                    <a:pt x="3064" y="1813"/>
                    <a:pt x="3045" y="1808"/>
                    <a:pt x="3031" y="1808"/>
                  </a:cubicBezTo>
                  <a:cubicBezTo>
                    <a:pt x="3024" y="1808"/>
                    <a:pt x="3018" y="1810"/>
                    <a:pt x="3014" y="1813"/>
                  </a:cubicBezTo>
                  <a:cubicBezTo>
                    <a:pt x="3014" y="1810"/>
                    <a:pt x="2991" y="1810"/>
                    <a:pt x="2992" y="1800"/>
                  </a:cubicBezTo>
                  <a:lnTo>
                    <a:pt x="2992" y="1800"/>
                  </a:lnTo>
                  <a:cubicBezTo>
                    <a:pt x="2989" y="1808"/>
                    <a:pt x="2984" y="1809"/>
                    <a:pt x="2978" y="1809"/>
                  </a:cubicBezTo>
                  <a:cubicBezTo>
                    <a:pt x="2973" y="1809"/>
                    <a:pt x="2967" y="1808"/>
                    <a:pt x="2960" y="1808"/>
                  </a:cubicBezTo>
                  <a:cubicBezTo>
                    <a:pt x="2958" y="1808"/>
                    <a:pt x="2955" y="1808"/>
                    <a:pt x="2953" y="1809"/>
                  </a:cubicBezTo>
                  <a:cubicBezTo>
                    <a:pt x="2947" y="1813"/>
                    <a:pt x="2958" y="1813"/>
                    <a:pt x="2962" y="1819"/>
                  </a:cubicBezTo>
                  <a:lnTo>
                    <a:pt x="2927" y="1825"/>
                  </a:lnTo>
                  <a:cubicBezTo>
                    <a:pt x="2914" y="1819"/>
                    <a:pt x="2911" y="1810"/>
                    <a:pt x="2925" y="1807"/>
                  </a:cubicBezTo>
                  <a:cubicBezTo>
                    <a:pt x="2899" y="1806"/>
                    <a:pt x="2848" y="1804"/>
                    <a:pt x="2784" y="1803"/>
                  </a:cubicBezTo>
                  <a:cubicBezTo>
                    <a:pt x="2800" y="1788"/>
                    <a:pt x="2813" y="1777"/>
                    <a:pt x="2824" y="1769"/>
                  </a:cubicBezTo>
                  <a:cubicBezTo>
                    <a:pt x="2848" y="1716"/>
                    <a:pt x="2907" y="1678"/>
                    <a:pt x="2936" y="1631"/>
                  </a:cubicBezTo>
                  <a:lnTo>
                    <a:pt x="2936" y="1638"/>
                  </a:lnTo>
                  <a:cubicBezTo>
                    <a:pt x="2971" y="1593"/>
                    <a:pt x="3212" y="1376"/>
                    <a:pt x="3255" y="1324"/>
                  </a:cubicBezTo>
                  <a:lnTo>
                    <a:pt x="3255" y="1324"/>
                  </a:lnTo>
                  <a:lnTo>
                    <a:pt x="3247" y="1328"/>
                  </a:lnTo>
                  <a:cubicBezTo>
                    <a:pt x="3279" y="1279"/>
                    <a:pt x="3290" y="1299"/>
                    <a:pt x="3326" y="1271"/>
                  </a:cubicBezTo>
                  <a:cubicBezTo>
                    <a:pt x="3307" y="1261"/>
                    <a:pt x="3333" y="1217"/>
                    <a:pt x="3346" y="1203"/>
                  </a:cubicBezTo>
                  <a:lnTo>
                    <a:pt x="3349" y="1206"/>
                  </a:lnTo>
                  <a:cubicBezTo>
                    <a:pt x="3367" y="1184"/>
                    <a:pt x="3400" y="1124"/>
                    <a:pt x="3432" y="1089"/>
                  </a:cubicBezTo>
                  <a:lnTo>
                    <a:pt x="3440" y="1099"/>
                  </a:lnTo>
                  <a:cubicBezTo>
                    <a:pt x="3459" y="1063"/>
                    <a:pt x="3515" y="1015"/>
                    <a:pt x="3536" y="994"/>
                  </a:cubicBezTo>
                  <a:cubicBezTo>
                    <a:pt x="3585" y="952"/>
                    <a:pt x="3671" y="897"/>
                    <a:pt x="3724" y="825"/>
                  </a:cubicBezTo>
                  <a:lnTo>
                    <a:pt x="3786" y="811"/>
                  </a:lnTo>
                  <a:lnTo>
                    <a:pt x="3791" y="804"/>
                  </a:lnTo>
                  <a:cubicBezTo>
                    <a:pt x="3791" y="804"/>
                    <a:pt x="3737" y="713"/>
                    <a:pt x="3665" y="627"/>
                  </a:cubicBezTo>
                  <a:cubicBezTo>
                    <a:pt x="3598" y="544"/>
                    <a:pt x="3512" y="464"/>
                    <a:pt x="3443" y="464"/>
                  </a:cubicBezTo>
                  <a:cubicBezTo>
                    <a:pt x="3439" y="464"/>
                    <a:pt x="3436" y="464"/>
                    <a:pt x="3432" y="464"/>
                  </a:cubicBezTo>
                  <a:lnTo>
                    <a:pt x="3425" y="454"/>
                  </a:lnTo>
                  <a:lnTo>
                    <a:pt x="3411" y="472"/>
                  </a:lnTo>
                  <a:cubicBezTo>
                    <a:pt x="3391" y="483"/>
                    <a:pt x="3387" y="498"/>
                    <a:pt x="3383" y="498"/>
                  </a:cubicBezTo>
                  <a:cubicBezTo>
                    <a:pt x="3382" y="498"/>
                    <a:pt x="3381" y="497"/>
                    <a:pt x="3380" y="495"/>
                  </a:cubicBezTo>
                  <a:lnTo>
                    <a:pt x="3408" y="470"/>
                  </a:lnTo>
                  <a:lnTo>
                    <a:pt x="3408" y="470"/>
                  </a:lnTo>
                  <a:cubicBezTo>
                    <a:pt x="3401" y="475"/>
                    <a:pt x="3398" y="477"/>
                    <a:pt x="3395" y="477"/>
                  </a:cubicBezTo>
                  <a:cubicBezTo>
                    <a:pt x="3390" y="477"/>
                    <a:pt x="3395" y="465"/>
                    <a:pt x="3397" y="457"/>
                  </a:cubicBezTo>
                  <a:lnTo>
                    <a:pt x="3397" y="457"/>
                  </a:lnTo>
                  <a:cubicBezTo>
                    <a:pt x="3389" y="464"/>
                    <a:pt x="3380" y="472"/>
                    <a:pt x="3371" y="474"/>
                  </a:cubicBezTo>
                  <a:cubicBezTo>
                    <a:pt x="3371" y="477"/>
                    <a:pt x="3371" y="478"/>
                    <a:pt x="3373" y="478"/>
                  </a:cubicBezTo>
                  <a:cubicBezTo>
                    <a:pt x="3375" y="478"/>
                    <a:pt x="3379" y="475"/>
                    <a:pt x="3381" y="474"/>
                  </a:cubicBezTo>
                  <a:lnTo>
                    <a:pt x="3381" y="474"/>
                  </a:lnTo>
                  <a:cubicBezTo>
                    <a:pt x="3374" y="488"/>
                    <a:pt x="3367" y="509"/>
                    <a:pt x="3349" y="518"/>
                  </a:cubicBezTo>
                  <a:cubicBezTo>
                    <a:pt x="3344" y="523"/>
                    <a:pt x="3340" y="525"/>
                    <a:pt x="3338" y="525"/>
                  </a:cubicBezTo>
                  <a:cubicBezTo>
                    <a:pt x="3333" y="525"/>
                    <a:pt x="3331" y="520"/>
                    <a:pt x="3325" y="520"/>
                  </a:cubicBezTo>
                  <a:cubicBezTo>
                    <a:pt x="3322" y="520"/>
                    <a:pt x="3317" y="522"/>
                    <a:pt x="3310" y="528"/>
                  </a:cubicBezTo>
                  <a:cubicBezTo>
                    <a:pt x="3179" y="642"/>
                    <a:pt x="3048" y="751"/>
                    <a:pt x="2925" y="876"/>
                  </a:cubicBezTo>
                  <a:cubicBezTo>
                    <a:pt x="2918" y="875"/>
                    <a:pt x="2923" y="872"/>
                    <a:pt x="2924" y="868"/>
                  </a:cubicBezTo>
                  <a:lnTo>
                    <a:pt x="2924" y="868"/>
                  </a:lnTo>
                  <a:cubicBezTo>
                    <a:pt x="2891" y="909"/>
                    <a:pt x="2856" y="939"/>
                    <a:pt x="2825" y="977"/>
                  </a:cubicBezTo>
                  <a:cubicBezTo>
                    <a:pt x="2818" y="980"/>
                    <a:pt x="2812" y="981"/>
                    <a:pt x="2807" y="981"/>
                  </a:cubicBezTo>
                  <a:cubicBezTo>
                    <a:pt x="2803" y="981"/>
                    <a:pt x="2800" y="981"/>
                    <a:pt x="2797" y="980"/>
                  </a:cubicBezTo>
                  <a:lnTo>
                    <a:pt x="2797" y="980"/>
                  </a:lnTo>
                  <a:cubicBezTo>
                    <a:pt x="2803" y="981"/>
                    <a:pt x="2758" y="1029"/>
                    <a:pt x="2711" y="1079"/>
                  </a:cubicBezTo>
                  <a:cubicBezTo>
                    <a:pt x="2687" y="1104"/>
                    <a:pt x="2662" y="1128"/>
                    <a:pt x="2644" y="1146"/>
                  </a:cubicBezTo>
                  <a:cubicBezTo>
                    <a:pt x="2625" y="1165"/>
                    <a:pt x="2612" y="1178"/>
                    <a:pt x="2611" y="1178"/>
                  </a:cubicBezTo>
                  <a:lnTo>
                    <a:pt x="2624" y="1195"/>
                  </a:lnTo>
                  <a:cubicBezTo>
                    <a:pt x="2611" y="1208"/>
                    <a:pt x="2604" y="1211"/>
                    <a:pt x="2599" y="1211"/>
                  </a:cubicBezTo>
                  <a:cubicBezTo>
                    <a:pt x="2594" y="1211"/>
                    <a:pt x="2591" y="1209"/>
                    <a:pt x="2587" y="1209"/>
                  </a:cubicBezTo>
                  <a:cubicBezTo>
                    <a:pt x="2583" y="1209"/>
                    <a:pt x="2577" y="1212"/>
                    <a:pt x="2566" y="1226"/>
                  </a:cubicBezTo>
                  <a:cubicBezTo>
                    <a:pt x="2573" y="1261"/>
                    <a:pt x="2507" y="1281"/>
                    <a:pt x="2506" y="1305"/>
                  </a:cubicBezTo>
                  <a:cubicBezTo>
                    <a:pt x="2506" y="1305"/>
                    <a:pt x="2506" y="1305"/>
                    <a:pt x="2506" y="1305"/>
                  </a:cubicBezTo>
                  <a:cubicBezTo>
                    <a:pt x="2504" y="1305"/>
                    <a:pt x="2493" y="1313"/>
                    <a:pt x="2487" y="1313"/>
                  </a:cubicBezTo>
                  <a:cubicBezTo>
                    <a:pt x="2485" y="1313"/>
                    <a:pt x="2484" y="1312"/>
                    <a:pt x="2483" y="1311"/>
                  </a:cubicBezTo>
                  <a:lnTo>
                    <a:pt x="2483" y="1311"/>
                  </a:lnTo>
                  <a:cubicBezTo>
                    <a:pt x="2488" y="1328"/>
                    <a:pt x="2468" y="1331"/>
                    <a:pt x="2459" y="1344"/>
                  </a:cubicBezTo>
                  <a:cubicBezTo>
                    <a:pt x="2459" y="1347"/>
                    <a:pt x="2460" y="1348"/>
                    <a:pt x="2462" y="1348"/>
                  </a:cubicBezTo>
                  <a:cubicBezTo>
                    <a:pt x="2465" y="1348"/>
                    <a:pt x="2469" y="1346"/>
                    <a:pt x="2472" y="1346"/>
                  </a:cubicBezTo>
                  <a:lnTo>
                    <a:pt x="2472" y="1346"/>
                  </a:lnTo>
                  <a:lnTo>
                    <a:pt x="2452" y="1375"/>
                  </a:lnTo>
                  <a:cubicBezTo>
                    <a:pt x="2448" y="1376"/>
                    <a:pt x="2445" y="1377"/>
                    <a:pt x="2442" y="1377"/>
                  </a:cubicBezTo>
                  <a:cubicBezTo>
                    <a:pt x="2435" y="1377"/>
                    <a:pt x="2433" y="1373"/>
                    <a:pt x="2439" y="1364"/>
                  </a:cubicBezTo>
                  <a:lnTo>
                    <a:pt x="2439" y="1364"/>
                  </a:lnTo>
                  <a:cubicBezTo>
                    <a:pt x="2420" y="1380"/>
                    <a:pt x="2382" y="1415"/>
                    <a:pt x="2337" y="1461"/>
                  </a:cubicBezTo>
                  <a:cubicBezTo>
                    <a:pt x="2337" y="1439"/>
                    <a:pt x="2338" y="1420"/>
                    <a:pt x="2340" y="1408"/>
                  </a:cubicBezTo>
                  <a:cubicBezTo>
                    <a:pt x="2321" y="1354"/>
                    <a:pt x="2336" y="1286"/>
                    <a:pt x="2322" y="1232"/>
                  </a:cubicBezTo>
                  <a:lnTo>
                    <a:pt x="2322" y="1232"/>
                  </a:lnTo>
                  <a:lnTo>
                    <a:pt x="2327" y="1238"/>
                  </a:lnTo>
                  <a:cubicBezTo>
                    <a:pt x="2320" y="1179"/>
                    <a:pt x="2337" y="855"/>
                    <a:pt x="2331" y="788"/>
                  </a:cubicBezTo>
                  <a:lnTo>
                    <a:pt x="2331" y="788"/>
                  </a:lnTo>
                  <a:lnTo>
                    <a:pt x="2328" y="796"/>
                  </a:lnTo>
                  <a:cubicBezTo>
                    <a:pt x="2317" y="738"/>
                    <a:pt x="2337" y="747"/>
                    <a:pt x="2344" y="700"/>
                  </a:cubicBezTo>
                  <a:lnTo>
                    <a:pt x="2344" y="700"/>
                  </a:lnTo>
                  <a:cubicBezTo>
                    <a:pt x="2343" y="701"/>
                    <a:pt x="2342" y="701"/>
                    <a:pt x="2341" y="701"/>
                  </a:cubicBezTo>
                  <a:cubicBezTo>
                    <a:pt x="2321" y="701"/>
                    <a:pt x="2311" y="655"/>
                    <a:pt x="2309" y="638"/>
                  </a:cubicBezTo>
                  <a:lnTo>
                    <a:pt x="2309" y="638"/>
                  </a:lnTo>
                  <a:lnTo>
                    <a:pt x="2314" y="639"/>
                  </a:lnTo>
                  <a:cubicBezTo>
                    <a:pt x="2311" y="610"/>
                    <a:pt x="2292" y="544"/>
                    <a:pt x="2290" y="498"/>
                  </a:cubicBezTo>
                  <a:lnTo>
                    <a:pt x="2290" y="498"/>
                  </a:lnTo>
                  <a:lnTo>
                    <a:pt x="2302" y="499"/>
                  </a:lnTo>
                  <a:cubicBezTo>
                    <a:pt x="2290" y="460"/>
                    <a:pt x="2296" y="386"/>
                    <a:pt x="2295" y="356"/>
                  </a:cubicBezTo>
                  <a:cubicBezTo>
                    <a:pt x="2301" y="292"/>
                    <a:pt x="2324" y="192"/>
                    <a:pt x="2309" y="104"/>
                  </a:cubicBezTo>
                  <a:lnTo>
                    <a:pt x="2344" y="49"/>
                  </a:lnTo>
                  <a:lnTo>
                    <a:pt x="2341" y="42"/>
                  </a:lnTo>
                  <a:cubicBezTo>
                    <a:pt x="2341" y="42"/>
                    <a:pt x="2239" y="17"/>
                    <a:pt x="2127" y="5"/>
                  </a:cubicBezTo>
                  <a:cubicBezTo>
                    <a:pt x="2097" y="3"/>
                    <a:pt x="2065" y="1"/>
                    <a:pt x="20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38"/>
            <p:cNvSpPr/>
            <p:nvPr/>
          </p:nvSpPr>
          <p:spPr>
            <a:xfrm>
              <a:off x="5036075" y="1203450"/>
              <a:ext cx="650" cy="1100"/>
            </a:xfrm>
            <a:custGeom>
              <a:rect b="b" l="l" r="r" t="t"/>
              <a:pathLst>
                <a:path extrusionOk="0" h="44" w="26">
                  <a:moveTo>
                    <a:pt x="1" y="0"/>
                  </a:moveTo>
                  <a:cubicBezTo>
                    <a:pt x="1" y="15"/>
                    <a:pt x="14" y="29"/>
                    <a:pt x="26" y="44"/>
                  </a:cubicBezTo>
                  <a:cubicBezTo>
                    <a:pt x="23" y="28"/>
                    <a:pt x="15" y="13"/>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38"/>
            <p:cNvSpPr/>
            <p:nvPr/>
          </p:nvSpPr>
          <p:spPr>
            <a:xfrm>
              <a:off x="5036700" y="1204525"/>
              <a:ext cx="25" cy="75"/>
            </a:xfrm>
            <a:custGeom>
              <a:rect b="b" l="l" r="r" t="t"/>
              <a:pathLst>
                <a:path extrusionOk="0" h="3" w="1">
                  <a:moveTo>
                    <a:pt x="1" y="2"/>
                  </a:moveTo>
                  <a:lnTo>
                    <a:pt x="1" y="2"/>
                  </a:lnTo>
                  <a:lnTo>
                    <a:pt x="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38"/>
            <p:cNvSpPr/>
            <p:nvPr/>
          </p:nvSpPr>
          <p:spPr>
            <a:xfrm>
              <a:off x="5108725" y="1256625"/>
              <a:ext cx="325" cy="275"/>
            </a:xfrm>
            <a:custGeom>
              <a:rect b="b" l="l" r="r" t="t"/>
              <a:pathLst>
                <a:path extrusionOk="0" h="11" w="13">
                  <a:moveTo>
                    <a:pt x="1" y="0"/>
                  </a:moveTo>
                  <a:cubicBezTo>
                    <a:pt x="4" y="4"/>
                    <a:pt x="8" y="7"/>
                    <a:pt x="13" y="10"/>
                  </a:cubicBezTo>
                  <a:cubicBezTo>
                    <a:pt x="8" y="7"/>
                    <a:pt x="4" y="4"/>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38"/>
            <p:cNvSpPr/>
            <p:nvPr/>
          </p:nvSpPr>
          <p:spPr>
            <a:xfrm>
              <a:off x="5126150" y="1164600"/>
              <a:ext cx="1850" cy="1325"/>
            </a:xfrm>
            <a:custGeom>
              <a:rect b="b" l="l" r="r" t="t"/>
              <a:pathLst>
                <a:path extrusionOk="0" h="53" w="74">
                  <a:moveTo>
                    <a:pt x="73" y="0"/>
                  </a:moveTo>
                  <a:lnTo>
                    <a:pt x="73" y="0"/>
                  </a:lnTo>
                  <a:cubicBezTo>
                    <a:pt x="51" y="6"/>
                    <a:pt x="25" y="31"/>
                    <a:pt x="0" y="52"/>
                  </a:cubicBezTo>
                  <a:cubicBezTo>
                    <a:pt x="25" y="42"/>
                    <a:pt x="48" y="26"/>
                    <a:pt x="7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38"/>
            <p:cNvSpPr/>
            <p:nvPr/>
          </p:nvSpPr>
          <p:spPr>
            <a:xfrm>
              <a:off x="5126100" y="1165900"/>
              <a:ext cx="25" cy="25"/>
            </a:xfrm>
            <a:custGeom>
              <a:rect b="b" l="l" r="r" t="t"/>
              <a:pathLst>
                <a:path extrusionOk="0" h="1" w="1">
                  <a:moveTo>
                    <a:pt x="1" y="0"/>
                  </a:moveTo>
                  <a:cubicBezTo>
                    <a:pt x="1" y="0"/>
                    <a:pt x="1" y="0"/>
                    <a:pt x="1" y="0"/>
                  </a:cubicBezTo>
                  <a:cubicBezTo>
                    <a:pt x="1" y="0"/>
                    <a:pt x="1" y="0"/>
                    <a:pt x="1" y="0"/>
                  </a:cubicBezTo>
                  <a:cubicBezTo>
                    <a:pt x="1" y="0"/>
                    <a:pt x="1" y="0"/>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38"/>
            <p:cNvSpPr/>
            <p:nvPr/>
          </p:nvSpPr>
          <p:spPr>
            <a:xfrm>
              <a:off x="5024750" y="1289275"/>
              <a:ext cx="475" cy="550"/>
            </a:xfrm>
            <a:custGeom>
              <a:rect b="b" l="l" r="r" t="t"/>
              <a:pathLst>
                <a:path extrusionOk="0" h="22" w="19">
                  <a:moveTo>
                    <a:pt x="18" y="1"/>
                  </a:moveTo>
                  <a:lnTo>
                    <a:pt x="18" y="1"/>
                  </a:lnTo>
                  <a:cubicBezTo>
                    <a:pt x="13" y="6"/>
                    <a:pt x="7" y="14"/>
                    <a:pt x="1" y="21"/>
                  </a:cubicBezTo>
                  <a:cubicBezTo>
                    <a:pt x="7" y="14"/>
                    <a:pt x="13" y="8"/>
                    <a:pt x="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38"/>
            <p:cNvSpPr/>
            <p:nvPr/>
          </p:nvSpPr>
          <p:spPr>
            <a:xfrm>
              <a:off x="5019875" y="1165600"/>
              <a:ext cx="114950" cy="124425"/>
            </a:xfrm>
            <a:custGeom>
              <a:rect b="b" l="l" r="r" t="t"/>
              <a:pathLst>
                <a:path extrusionOk="0" h="4977" w="4598">
                  <a:moveTo>
                    <a:pt x="2267" y="2018"/>
                  </a:moveTo>
                  <a:lnTo>
                    <a:pt x="2267" y="2018"/>
                  </a:lnTo>
                  <a:cubicBezTo>
                    <a:pt x="2266" y="2023"/>
                    <a:pt x="2263" y="2026"/>
                    <a:pt x="2261" y="2028"/>
                  </a:cubicBezTo>
                  <a:cubicBezTo>
                    <a:pt x="2261" y="2026"/>
                    <a:pt x="2261" y="2023"/>
                    <a:pt x="2261" y="2020"/>
                  </a:cubicBezTo>
                  <a:cubicBezTo>
                    <a:pt x="2263" y="2020"/>
                    <a:pt x="2266" y="2018"/>
                    <a:pt x="2267" y="2018"/>
                  </a:cubicBezTo>
                  <a:close/>
                  <a:moveTo>
                    <a:pt x="1109" y="2060"/>
                  </a:moveTo>
                  <a:lnTo>
                    <a:pt x="1109" y="2060"/>
                  </a:lnTo>
                  <a:cubicBezTo>
                    <a:pt x="1109" y="2060"/>
                    <a:pt x="1109" y="2060"/>
                    <a:pt x="1109" y="2061"/>
                  </a:cubicBezTo>
                  <a:cubicBezTo>
                    <a:pt x="1109" y="2060"/>
                    <a:pt x="1109" y="2060"/>
                    <a:pt x="1109" y="2060"/>
                  </a:cubicBezTo>
                  <a:close/>
                  <a:moveTo>
                    <a:pt x="3331" y="2285"/>
                  </a:moveTo>
                  <a:lnTo>
                    <a:pt x="3331" y="2285"/>
                  </a:lnTo>
                  <a:cubicBezTo>
                    <a:pt x="3331" y="2285"/>
                    <a:pt x="3331" y="2285"/>
                    <a:pt x="3331" y="2285"/>
                  </a:cubicBezTo>
                  <a:lnTo>
                    <a:pt x="3331" y="2285"/>
                  </a:lnTo>
                  <a:cubicBezTo>
                    <a:pt x="3331" y="2285"/>
                    <a:pt x="3331" y="2285"/>
                    <a:pt x="3331" y="2285"/>
                  </a:cubicBezTo>
                  <a:close/>
                  <a:moveTo>
                    <a:pt x="1170" y="3248"/>
                  </a:moveTo>
                  <a:cubicBezTo>
                    <a:pt x="1170" y="3248"/>
                    <a:pt x="1169" y="3248"/>
                    <a:pt x="1169" y="3249"/>
                  </a:cubicBezTo>
                  <a:lnTo>
                    <a:pt x="1169" y="3249"/>
                  </a:lnTo>
                  <a:cubicBezTo>
                    <a:pt x="1169" y="3249"/>
                    <a:pt x="1170" y="3248"/>
                    <a:pt x="1170" y="3248"/>
                  </a:cubicBezTo>
                  <a:close/>
                  <a:moveTo>
                    <a:pt x="2471" y="3271"/>
                  </a:moveTo>
                  <a:cubicBezTo>
                    <a:pt x="2471" y="3271"/>
                    <a:pt x="2471" y="3272"/>
                    <a:pt x="2472" y="3272"/>
                  </a:cubicBezTo>
                  <a:lnTo>
                    <a:pt x="2472" y="3272"/>
                  </a:lnTo>
                  <a:cubicBezTo>
                    <a:pt x="2472" y="3271"/>
                    <a:pt x="2471" y="3271"/>
                    <a:pt x="2471" y="3271"/>
                  </a:cubicBezTo>
                  <a:close/>
                  <a:moveTo>
                    <a:pt x="1893" y="3337"/>
                  </a:moveTo>
                  <a:cubicBezTo>
                    <a:pt x="1892" y="3337"/>
                    <a:pt x="1892" y="3337"/>
                    <a:pt x="1893" y="3338"/>
                  </a:cubicBezTo>
                  <a:lnTo>
                    <a:pt x="1893" y="3338"/>
                  </a:lnTo>
                  <a:cubicBezTo>
                    <a:pt x="1893" y="3337"/>
                    <a:pt x="1893" y="3337"/>
                    <a:pt x="1893" y="3337"/>
                  </a:cubicBezTo>
                  <a:close/>
                  <a:moveTo>
                    <a:pt x="3336" y="3436"/>
                  </a:moveTo>
                  <a:lnTo>
                    <a:pt x="3336" y="3436"/>
                  </a:lnTo>
                  <a:cubicBezTo>
                    <a:pt x="3337" y="3436"/>
                    <a:pt x="3337" y="3436"/>
                    <a:pt x="3337" y="3436"/>
                  </a:cubicBezTo>
                  <a:lnTo>
                    <a:pt x="3337" y="3436"/>
                  </a:lnTo>
                  <a:cubicBezTo>
                    <a:pt x="3337" y="3436"/>
                    <a:pt x="3337" y="3436"/>
                    <a:pt x="3336" y="3436"/>
                  </a:cubicBezTo>
                  <a:close/>
                  <a:moveTo>
                    <a:pt x="582" y="4554"/>
                  </a:moveTo>
                  <a:cubicBezTo>
                    <a:pt x="581" y="4555"/>
                    <a:pt x="581" y="4555"/>
                    <a:pt x="580" y="4556"/>
                  </a:cubicBezTo>
                  <a:lnTo>
                    <a:pt x="580" y="4556"/>
                  </a:lnTo>
                  <a:cubicBezTo>
                    <a:pt x="581" y="4555"/>
                    <a:pt x="581" y="4555"/>
                    <a:pt x="582" y="4554"/>
                  </a:cubicBezTo>
                  <a:close/>
                  <a:moveTo>
                    <a:pt x="4335" y="0"/>
                  </a:moveTo>
                  <a:cubicBezTo>
                    <a:pt x="4320" y="0"/>
                    <a:pt x="4304" y="3"/>
                    <a:pt x="4288" y="10"/>
                  </a:cubicBezTo>
                  <a:lnTo>
                    <a:pt x="4283" y="1"/>
                  </a:lnTo>
                  <a:lnTo>
                    <a:pt x="4259" y="26"/>
                  </a:lnTo>
                  <a:cubicBezTo>
                    <a:pt x="4231" y="47"/>
                    <a:pt x="4222" y="66"/>
                    <a:pt x="4217" y="66"/>
                  </a:cubicBezTo>
                  <a:cubicBezTo>
                    <a:pt x="4216" y="66"/>
                    <a:pt x="4216" y="65"/>
                    <a:pt x="4215" y="63"/>
                  </a:cubicBezTo>
                  <a:lnTo>
                    <a:pt x="4257" y="26"/>
                  </a:lnTo>
                  <a:lnTo>
                    <a:pt x="4257" y="26"/>
                  </a:lnTo>
                  <a:cubicBezTo>
                    <a:pt x="4247" y="34"/>
                    <a:pt x="4241" y="37"/>
                    <a:pt x="4239" y="37"/>
                  </a:cubicBezTo>
                  <a:cubicBezTo>
                    <a:pt x="4235" y="37"/>
                    <a:pt x="4245" y="23"/>
                    <a:pt x="4250" y="12"/>
                  </a:cubicBezTo>
                  <a:lnTo>
                    <a:pt x="4250" y="12"/>
                  </a:lnTo>
                  <a:cubicBezTo>
                    <a:pt x="4237" y="24"/>
                    <a:pt x="4224" y="36"/>
                    <a:pt x="4212" y="43"/>
                  </a:cubicBezTo>
                  <a:cubicBezTo>
                    <a:pt x="4211" y="46"/>
                    <a:pt x="4211" y="47"/>
                    <a:pt x="4212" y="47"/>
                  </a:cubicBezTo>
                  <a:cubicBezTo>
                    <a:pt x="4214" y="47"/>
                    <a:pt x="4221" y="41"/>
                    <a:pt x="4225" y="39"/>
                  </a:cubicBezTo>
                  <a:lnTo>
                    <a:pt x="4225" y="39"/>
                  </a:lnTo>
                  <a:cubicBezTo>
                    <a:pt x="4210" y="56"/>
                    <a:pt x="4194" y="85"/>
                    <a:pt x="4173" y="101"/>
                  </a:cubicBezTo>
                  <a:cubicBezTo>
                    <a:pt x="4162" y="111"/>
                    <a:pt x="4157" y="113"/>
                    <a:pt x="4154" y="113"/>
                  </a:cubicBezTo>
                  <a:cubicBezTo>
                    <a:pt x="4150" y="113"/>
                    <a:pt x="4149" y="111"/>
                    <a:pt x="4145" y="111"/>
                  </a:cubicBezTo>
                  <a:cubicBezTo>
                    <a:pt x="4141" y="111"/>
                    <a:pt x="4136" y="114"/>
                    <a:pt x="4123" y="126"/>
                  </a:cubicBezTo>
                  <a:cubicBezTo>
                    <a:pt x="3931" y="305"/>
                    <a:pt x="3744" y="477"/>
                    <a:pt x="3561" y="666"/>
                  </a:cubicBezTo>
                  <a:cubicBezTo>
                    <a:pt x="3560" y="667"/>
                    <a:pt x="3559" y="667"/>
                    <a:pt x="3559" y="667"/>
                  </a:cubicBezTo>
                  <a:cubicBezTo>
                    <a:pt x="3555" y="667"/>
                    <a:pt x="3560" y="663"/>
                    <a:pt x="3564" y="656"/>
                  </a:cubicBezTo>
                  <a:lnTo>
                    <a:pt x="3564" y="656"/>
                  </a:lnTo>
                  <a:cubicBezTo>
                    <a:pt x="3510" y="716"/>
                    <a:pt x="3460" y="766"/>
                    <a:pt x="3412" y="821"/>
                  </a:cubicBezTo>
                  <a:cubicBezTo>
                    <a:pt x="3395" y="833"/>
                    <a:pt x="3387" y="833"/>
                    <a:pt x="3380" y="833"/>
                  </a:cubicBezTo>
                  <a:cubicBezTo>
                    <a:pt x="3387" y="833"/>
                    <a:pt x="3319" y="905"/>
                    <a:pt x="3248" y="978"/>
                  </a:cubicBezTo>
                  <a:cubicBezTo>
                    <a:pt x="3213" y="1016"/>
                    <a:pt x="3176" y="1053"/>
                    <a:pt x="3150" y="1082"/>
                  </a:cubicBezTo>
                  <a:cubicBezTo>
                    <a:pt x="3122" y="1109"/>
                    <a:pt x="3103" y="1128"/>
                    <a:pt x="3102" y="1130"/>
                  </a:cubicBezTo>
                  <a:lnTo>
                    <a:pt x="3111" y="1146"/>
                  </a:lnTo>
                  <a:cubicBezTo>
                    <a:pt x="3057" y="1201"/>
                    <a:pt x="3080" y="1147"/>
                    <a:pt x="3032" y="1203"/>
                  </a:cubicBezTo>
                  <a:cubicBezTo>
                    <a:pt x="3031" y="1240"/>
                    <a:pt x="2948" y="1287"/>
                    <a:pt x="2940" y="1315"/>
                  </a:cubicBezTo>
                  <a:cubicBezTo>
                    <a:pt x="2940" y="1315"/>
                    <a:pt x="2940" y="1314"/>
                    <a:pt x="2940" y="1314"/>
                  </a:cubicBezTo>
                  <a:cubicBezTo>
                    <a:pt x="2937" y="1314"/>
                    <a:pt x="2919" y="1332"/>
                    <a:pt x="2912" y="1332"/>
                  </a:cubicBezTo>
                  <a:cubicBezTo>
                    <a:pt x="2911" y="1332"/>
                    <a:pt x="2910" y="1331"/>
                    <a:pt x="2910" y="1331"/>
                  </a:cubicBezTo>
                  <a:lnTo>
                    <a:pt x="2910" y="1331"/>
                  </a:lnTo>
                  <a:cubicBezTo>
                    <a:pt x="2911" y="1347"/>
                    <a:pt x="2886" y="1358"/>
                    <a:pt x="2873" y="1377"/>
                  </a:cubicBezTo>
                  <a:cubicBezTo>
                    <a:pt x="2872" y="1380"/>
                    <a:pt x="2873" y="1381"/>
                    <a:pt x="2874" y="1381"/>
                  </a:cubicBezTo>
                  <a:cubicBezTo>
                    <a:pt x="2876" y="1381"/>
                    <a:pt x="2883" y="1375"/>
                    <a:pt x="2888" y="1374"/>
                  </a:cubicBezTo>
                  <a:lnTo>
                    <a:pt x="2888" y="1374"/>
                  </a:lnTo>
                  <a:lnTo>
                    <a:pt x="2856" y="1414"/>
                  </a:lnTo>
                  <a:cubicBezTo>
                    <a:pt x="2848" y="1419"/>
                    <a:pt x="2843" y="1421"/>
                    <a:pt x="2839" y="1421"/>
                  </a:cubicBezTo>
                  <a:cubicBezTo>
                    <a:pt x="2835" y="1421"/>
                    <a:pt x="2835" y="1417"/>
                    <a:pt x="2843" y="1406"/>
                  </a:cubicBezTo>
                  <a:lnTo>
                    <a:pt x="2843" y="1406"/>
                  </a:lnTo>
                  <a:cubicBezTo>
                    <a:pt x="2761" y="1485"/>
                    <a:pt x="2422" y="1825"/>
                    <a:pt x="2263" y="1992"/>
                  </a:cubicBezTo>
                  <a:cubicBezTo>
                    <a:pt x="2264" y="1982"/>
                    <a:pt x="2264" y="1973"/>
                    <a:pt x="2266" y="1966"/>
                  </a:cubicBezTo>
                  <a:cubicBezTo>
                    <a:pt x="2248" y="1921"/>
                    <a:pt x="2260" y="1864"/>
                    <a:pt x="2250" y="1820"/>
                  </a:cubicBezTo>
                  <a:lnTo>
                    <a:pt x="2250" y="1820"/>
                  </a:lnTo>
                  <a:lnTo>
                    <a:pt x="2254" y="1825"/>
                  </a:lnTo>
                  <a:cubicBezTo>
                    <a:pt x="2247" y="1776"/>
                    <a:pt x="2263" y="1506"/>
                    <a:pt x="2257" y="1449"/>
                  </a:cubicBezTo>
                  <a:lnTo>
                    <a:pt x="2257" y="1449"/>
                  </a:lnTo>
                  <a:lnTo>
                    <a:pt x="2254" y="1456"/>
                  </a:lnTo>
                  <a:cubicBezTo>
                    <a:pt x="2245" y="1408"/>
                    <a:pt x="2263" y="1415"/>
                    <a:pt x="2269" y="1376"/>
                  </a:cubicBezTo>
                  <a:lnTo>
                    <a:pt x="2269" y="1376"/>
                  </a:lnTo>
                  <a:cubicBezTo>
                    <a:pt x="2268" y="1376"/>
                    <a:pt x="2266" y="1376"/>
                    <a:pt x="2265" y="1376"/>
                  </a:cubicBezTo>
                  <a:cubicBezTo>
                    <a:pt x="2249" y="1376"/>
                    <a:pt x="2241" y="1338"/>
                    <a:pt x="2240" y="1323"/>
                  </a:cubicBezTo>
                  <a:lnTo>
                    <a:pt x="2240" y="1323"/>
                  </a:lnTo>
                  <a:lnTo>
                    <a:pt x="2243" y="1325"/>
                  </a:lnTo>
                  <a:cubicBezTo>
                    <a:pt x="2241" y="1300"/>
                    <a:pt x="2225" y="1246"/>
                    <a:pt x="2224" y="1207"/>
                  </a:cubicBezTo>
                  <a:lnTo>
                    <a:pt x="2224" y="1207"/>
                  </a:lnTo>
                  <a:lnTo>
                    <a:pt x="2234" y="1208"/>
                  </a:lnTo>
                  <a:cubicBezTo>
                    <a:pt x="2224" y="1175"/>
                    <a:pt x="2228" y="1114"/>
                    <a:pt x="2228" y="1090"/>
                  </a:cubicBezTo>
                  <a:cubicBezTo>
                    <a:pt x="2232" y="1036"/>
                    <a:pt x="2251" y="952"/>
                    <a:pt x="2240" y="879"/>
                  </a:cubicBezTo>
                  <a:lnTo>
                    <a:pt x="2269" y="834"/>
                  </a:lnTo>
                  <a:lnTo>
                    <a:pt x="2266" y="827"/>
                  </a:lnTo>
                  <a:cubicBezTo>
                    <a:pt x="2266" y="827"/>
                    <a:pt x="2181" y="806"/>
                    <a:pt x="2088" y="798"/>
                  </a:cubicBezTo>
                  <a:cubicBezTo>
                    <a:pt x="2061" y="795"/>
                    <a:pt x="2034" y="793"/>
                    <a:pt x="2007" y="793"/>
                  </a:cubicBezTo>
                  <a:cubicBezTo>
                    <a:pt x="1941" y="793"/>
                    <a:pt x="1881" y="804"/>
                    <a:pt x="1855" y="838"/>
                  </a:cubicBezTo>
                  <a:lnTo>
                    <a:pt x="1845" y="837"/>
                  </a:lnTo>
                  <a:lnTo>
                    <a:pt x="1846" y="856"/>
                  </a:lnTo>
                  <a:cubicBezTo>
                    <a:pt x="1841" y="876"/>
                    <a:pt x="1851" y="888"/>
                    <a:pt x="1843" y="888"/>
                  </a:cubicBezTo>
                  <a:cubicBezTo>
                    <a:pt x="1843" y="888"/>
                    <a:pt x="1842" y="888"/>
                    <a:pt x="1842" y="888"/>
                  </a:cubicBezTo>
                  <a:lnTo>
                    <a:pt x="1843" y="856"/>
                  </a:lnTo>
                  <a:lnTo>
                    <a:pt x="1843" y="856"/>
                  </a:lnTo>
                  <a:cubicBezTo>
                    <a:pt x="1842" y="865"/>
                    <a:pt x="1841" y="868"/>
                    <a:pt x="1839" y="868"/>
                  </a:cubicBezTo>
                  <a:cubicBezTo>
                    <a:pt x="1837" y="868"/>
                    <a:pt x="1834" y="860"/>
                    <a:pt x="1830" y="854"/>
                  </a:cubicBezTo>
                  <a:cubicBezTo>
                    <a:pt x="1829" y="863"/>
                    <a:pt x="1827" y="873"/>
                    <a:pt x="1824" y="881"/>
                  </a:cubicBezTo>
                  <a:cubicBezTo>
                    <a:pt x="1825" y="882"/>
                    <a:pt x="1826" y="882"/>
                    <a:pt x="1826" y="882"/>
                  </a:cubicBezTo>
                  <a:cubicBezTo>
                    <a:pt x="1828" y="882"/>
                    <a:pt x="1829" y="877"/>
                    <a:pt x="1830" y="873"/>
                  </a:cubicBezTo>
                  <a:cubicBezTo>
                    <a:pt x="1835" y="886"/>
                    <a:pt x="1843" y="904"/>
                    <a:pt x="1838" y="919"/>
                  </a:cubicBezTo>
                  <a:cubicBezTo>
                    <a:pt x="1836" y="942"/>
                    <a:pt x="1822" y="920"/>
                    <a:pt x="1820" y="948"/>
                  </a:cubicBezTo>
                  <a:cubicBezTo>
                    <a:pt x="1810" y="1093"/>
                    <a:pt x="1797" y="1233"/>
                    <a:pt x="1798" y="1380"/>
                  </a:cubicBezTo>
                  <a:cubicBezTo>
                    <a:pt x="1797" y="1381"/>
                    <a:pt x="1796" y="1381"/>
                    <a:pt x="1796" y="1381"/>
                  </a:cubicBezTo>
                  <a:cubicBezTo>
                    <a:pt x="1794" y="1381"/>
                    <a:pt x="1794" y="1378"/>
                    <a:pt x="1792" y="1376"/>
                  </a:cubicBezTo>
                  <a:lnTo>
                    <a:pt x="1792" y="1376"/>
                  </a:lnTo>
                  <a:cubicBezTo>
                    <a:pt x="1797" y="1420"/>
                    <a:pt x="1794" y="1459"/>
                    <a:pt x="1798" y="1500"/>
                  </a:cubicBezTo>
                  <a:cubicBezTo>
                    <a:pt x="1794" y="1510"/>
                    <a:pt x="1788" y="1513"/>
                    <a:pt x="1784" y="1517"/>
                  </a:cubicBezTo>
                  <a:cubicBezTo>
                    <a:pt x="1784" y="1517"/>
                    <a:pt x="1784" y="1517"/>
                    <a:pt x="1784" y="1517"/>
                  </a:cubicBezTo>
                  <a:cubicBezTo>
                    <a:pt x="1788" y="1517"/>
                    <a:pt x="1791" y="1572"/>
                    <a:pt x="1791" y="1626"/>
                  </a:cubicBezTo>
                  <a:cubicBezTo>
                    <a:pt x="1791" y="1654"/>
                    <a:pt x="1792" y="1683"/>
                    <a:pt x="1792" y="1705"/>
                  </a:cubicBezTo>
                  <a:cubicBezTo>
                    <a:pt x="1792" y="1727"/>
                    <a:pt x="1791" y="1742"/>
                    <a:pt x="1791" y="1743"/>
                  </a:cubicBezTo>
                  <a:lnTo>
                    <a:pt x="1808" y="1746"/>
                  </a:lnTo>
                  <a:cubicBezTo>
                    <a:pt x="1808" y="1790"/>
                    <a:pt x="1788" y="1759"/>
                    <a:pt x="1792" y="1798"/>
                  </a:cubicBezTo>
                  <a:cubicBezTo>
                    <a:pt x="1819" y="1814"/>
                    <a:pt x="1791" y="1865"/>
                    <a:pt x="1804" y="1880"/>
                  </a:cubicBezTo>
                  <a:cubicBezTo>
                    <a:pt x="1803" y="1880"/>
                    <a:pt x="1801" y="1897"/>
                    <a:pt x="1795" y="1897"/>
                  </a:cubicBezTo>
                  <a:cubicBezTo>
                    <a:pt x="1794" y="1897"/>
                    <a:pt x="1794" y="1897"/>
                    <a:pt x="1794" y="1897"/>
                  </a:cubicBezTo>
                  <a:lnTo>
                    <a:pt x="1794" y="1897"/>
                  </a:lnTo>
                  <a:cubicBezTo>
                    <a:pt x="1807" y="1903"/>
                    <a:pt x="1797" y="1918"/>
                    <a:pt x="1800" y="1931"/>
                  </a:cubicBezTo>
                  <a:cubicBezTo>
                    <a:pt x="1801" y="1932"/>
                    <a:pt x="1801" y="1932"/>
                    <a:pt x="1802" y="1932"/>
                  </a:cubicBezTo>
                  <a:cubicBezTo>
                    <a:pt x="1804" y="1932"/>
                    <a:pt x="1805" y="1926"/>
                    <a:pt x="1808" y="1924"/>
                  </a:cubicBezTo>
                  <a:lnTo>
                    <a:pt x="1813" y="1953"/>
                  </a:lnTo>
                  <a:cubicBezTo>
                    <a:pt x="1811" y="1958"/>
                    <a:pt x="1808" y="1962"/>
                    <a:pt x="1805" y="1962"/>
                  </a:cubicBezTo>
                  <a:cubicBezTo>
                    <a:pt x="1802" y="1962"/>
                    <a:pt x="1800" y="1959"/>
                    <a:pt x="1800" y="1954"/>
                  </a:cubicBezTo>
                  <a:cubicBezTo>
                    <a:pt x="1798" y="1975"/>
                    <a:pt x="1797" y="2018"/>
                    <a:pt x="1795" y="2071"/>
                  </a:cubicBezTo>
                  <a:cubicBezTo>
                    <a:pt x="1784" y="2058"/>
                    <a:pt x="1773" y="2047"/>
                    <a:pt x="1766" y="2039"/>
                  </a:cubicBezTo>
                  <a:cubicBezTo>
                    <a:pt x="1722" y="2018"/>
                    <a:pt x="1692" y="1969"/>
                    <a:pt x="1653" y="1945"/>
                  </a:cubicBezTo>
                  <a:lnTo>
                    <a:pt x="1658" y="1945"/>
                  </a:lnTo>
                  <a:cubicBezTo>
                    <a:pt x="1619" y="1916"/>
                    <a:pt x="1438" y="1714"/>
                    <a:pt x="1396" y="1679"/>
                  </a:cubicBezTo>
                  <a:lnTo>
                    <a:pt x="1396" y="1679"/>
                  </a:lnTo>
                  <a:lnTo>
                    <a:pt x="1399" y="1686"/>
                  </a:lnTo>
                  <a:cubicBezTo>
                    <a:pt x="1358" y="1658"/>
                    <a:pt x="1376" y="1650"/>
                    <a:pt x="1352" y="1619"/>
                  </a:cubicBezTo>
                  <a:cubicBezTo>
                    <a:pt x="1350" y="1623"/>
                    <a:pt x="1346" y="1625"/>
                    <a:pt x="1341" y="1625"/>
                  </a:cubicBezTo>
                  <a:cubicBezTo>
                    <a:pt x="1325" y="1625"/>
                    <a:pt x="1303" y="1611"/>
                    <a:pt x="1294" y="1603"/>
                  </a:cubicBezTo>
                  <a:lnTo>
                    <a:pt x="1297" y="1600"/>
                  </a:lnTo>
                  <a:cubicBezTo>
                    <a:pt x="1278" y="1586"/>
                    <a:pt x="1230" y="1558"/>
                    <a:pt x="1200" y="1532"/>
                  </a:cubicBezTo>
                  <a:lnTo>
                    <a:pt x="1208" y="1526"/>
                  </a:lnTo>
                  <a:cubicBezTo>
                    <a:pt x="1178" y="1508"/>
                    <a:pt x="1138" y="1462"/>
                    <a:pt x="1121" y="1446"/>
                  </a:cubicBezTo>
                  <a:cubicBezTo>
                    <a:pt x="1086" y="1404"/>
                    <a:pt x="1039" y="1332"/>
                    <a:pt x="981" y="1288"/>
                  </a:cubicBezTo>
                  <a:lnTo>
                    <a:pt x="968" y="1235"/>
                  </a:lnTo>
                  <a:lnTo>
                    <a:pt x="962" y="1232"/>
                  </a:lnTo>
                  <a:cubicBezTo>
                    <a:pt x="962" y="1232"/>
                    <a:pt x="888" y="1277"/>
                    <a:pt x="815" y="1337"/>
                  </a:cubicBezTo>
                  <a:cubicBezTo>
                    <a:pt x="742" y="1396"/>
                    <a:pt x="672" y="1471"/>
                    <a:pt x="680" y="1530"/>
                  </a:cubicBezTo>
                  <a:lnTo>
                    <a:pt x="671" y="1536"/>
                  </a:lnTo>
                  <a:lnTo>
                    <a:pt x="685" y="1549"/>
                  </a:lnTo>
                  <a:cubicBezTo>
                    <a:pt x="697" y="1570"/>
                    <a:pt x="713" y="1570"/>
                    <a:pt x="706" y="1575"/>
                  </a:cubicBezTo>
                  <a:lnTo>
                    <a:pt x="684" y="1551"/>
                  </a:lnTo>
                  <a:lnTo>
                    <a:pt x="684" y="1551"/>
                  </a:lnTo>
                  <a:cubicBezTo>
                    <a:pt x="691" y="1560"/>
                    <a:pt x="691" y="1563"/>
                    <a:pt x="688" y="1563"/>
                  </a:cubicBezTo>
                  <a:cubicBezTo>
                    <a:pt x="685" y="1563"/>
                    <a:pt x="679" y="1561"/>
                    <a:pt x="674" y="1559"/>
                  </a:cubicBezTo>
                  <a:lnTo>
                    <a:pt x="674" y="1559"/>
                  </a:lnTo>
                  <a:cubicBezTo>
                    <a:pt x="680" y="1567"/>
                    <a:pt x="685" y="1574"/>
                    <a:pt x="688" y="1583"/>
                  </a:cubicBezTo>
                  <a:cubicBezTo>
                    <a:pt x="694" y="1583"/>
                    <a:pt x="688" y="1577"/>
                    <a:pt x="687" y="1573"/>
                  </a:cubicBezTo>
                  <a:lnTo>
                    <a:pt x="687" y="1573"/>
                  </a:lnTo>
                  <a:cubicBezTo>
                    <a:pt x="698" y="1580"/>
                    <a:pt x="717" y="1586"/>
                    <a:pt x="725" y="1599"/>
                  </a:cubicBezTo>
                  <a:cubicBezTo>
                    <a:pt x="741" y="1616"/>
                    <a:pt x="714" y="1612"/>
                    <a:pt x="732" y="1632"/>
                  </a:cubicBezTo>
                  <a:cubicBezTo>
                    <a:pt x="828" y="1742"/>
                    <a:pt x="918" y="1851"/>
                    <a:pt x="1023" y="1953"/>
                  </a:cubicBezTo>
                  <a:cubicBezTo>
                    <a:pt x="1023" y="1955"/>
                    <a:pt x="1022" y="1956"/>
                    <a:pt x="1020" y="1956"/>
                  </a:cubicBezTo>
                  <a:cubicBezTo>
                    <a:pt x="1019" y="1956"/>
                    <a:pt x="1017" y="1955"/>
                    <a:pt x="1015" y="1954"/>
                  </a:cubicBezTo>
                  <a:lnTo>
                    <a:pt x="1015" y="1954"/>
                  </a:lnTo>
                  <a:cubicBezTo>
                    <a:pt x="1050" y="1983"/>
                    <a:pt x="1076" y="2012"/>
                    <a:pt x="1108" y="2037"/>
                  </a:cubicBezTo>
                  <a:cubicBezTo>
                    <a:pt x="1112" y="2049"/>
                    <a:pt x="1111" y="2054"/>
                    <a:pt x="1109" y="2060"/>
                  </a:cubicBezTo>
                  <a:lnTo>
                    <a:pt x="1109" y="2060"/>
                  </a:lnTo>
                  <a:cubicBezTo>
                    <a:pt x="1109" y="2060"/>
                    <a:pt x="1110" y="2060"/>
                    <a:pt x="1110" y="2060"/>
                  </a:cubicBezTo>
                  <a:cubicBezTo>
                    <a:pt x="1115" y="2060"/>
                    <a:pt x="1153" y="2095"/>
                    <a:pt x="1192" y="2132"/>
                  </a:cubicBezTo>
                  <a:cubicBezTo>
                    <a:pt x="1211" y="2152"/>
                    <a:pt x="1232" y="2173"/>
                    <a:pt x="1248" y="2187"/>
                  </a:cubicBezTo>
                  <a:cubicBezTo>
                    <a:pt x="1264" y="2203"/>
                    <a:pt x="1274" y="2213"/>
                    <a:pt x="1274" y="2215"/>
                  </a:cubicBezTo>
                  <a:lnTo>
                    <a:pt x="1288" y="2205"/>
                  </a:lnTo>
                  <a:lnTo>
                    <a:pt x="1288" y="2205"/>
                  </a:lnTo>
                  <a:cubicBezTo>
                    <a:pt x="1319" y="2235"/>
                    <a:pt x="1283" y="2228"/>
                    <a:pt x="1315" y="2253"/>
                  </a:cubicBezTo>
                  <a:cubicBezTo>
                    <a:pt x="1316" y="2253"/>
                    <a:pt x="1317" y="2252"/>
                    <a:pt x="1319" y="2252"/>
                  </a:cubicBezTo>
                  <a:cubicBezTo>
                    <a:pt x="1346" y="2252"/>
                    <a:pt x="1362" y="2302"/>
                    <a:pt x="1380" y="2302"/>
                  </a:cubicBezTo>
                  <a:cubicBezTo>
                    <a:pt x="1379" y="2304"/>
                    <a:pt x="1392" y="2318"/>
                    <a:pt x="1386" y="2323"/>
                  </a:cubicBezTo>
                  <a:cubicBezTo>
                    <a:pt x="1388" y="2322"/>
                    <a:pt x="1389" y="2322"/>
                    <a:pt x="1391" y="2322"/>
                  </a:cubicBezTo>
                  <a:cubicBezTo>
                    <a:pt x="1400" y="2322"/>
                    <a:pt x="1404" y="2335"/>
                    <a:pt x="1414" y="2342"/>
                  </a:cubicBezTo>
                  <a:cubicBezTo>
                    <a:pt x="1419" y="2342"/>
                    <a:pt x="1414" y="2336"/>
                    <a:pt x="1414" y="2331"/>
                  </a:cubicBezTo>
                  <a:lnTo>
                    <a:pt x="1414" y="2331"/>
                  </a:lnTo>
                  <a:lnTo>
                    <a:pt x="1438" y="2347"/>
                  </a:lnTo>
                  <a:cubicBezTo>
                    <a:pt x="1442" y="2355"/>
                    <a:pt x="1441" y="2362"/>
                    <a:pt x="1436" y="2362"/>
                  </a:cubicBezTo>
                  <a:cubicBezTo>
                    <a:pt x="1434" y="2362"/>
                    <a:pt x="1432" y="2361"/>
                    <a:pt x="1430" y="2359"/>
                  </a:cubicBezTo>
                  <a:lnTo>
                    <a:pt x="1430" y="2359"/>
                  </a:lnTo>
                  <a:cubicBezTo>
                    <a:pt x="1438" y="2369"/>
                    <a:pt x="1456" y="2387"/>
                    <a:pt x="1476" y="2409"/>
                  </a:cubicBezTo>
                  <a:cubicBezTo>
                    <a:pt x="1472" y="2409"/>
                    <a:pt x="1468" y="2409"/>
                    <a:pt x="1464" y="2409"/>
                  </a:cubicBezTo>
                  <a:cubicBezTo>
                    <a:pt x="1457" y="2409"/>
                    <a:pt x="1451" y="2409"/>
                    <a:pt x="1447" y="2409"/>
                  </a:cubicBezTo>
                  <a:cubicBezTo>
                    <a:pt x="1425" y="2403"/>
                    <a:pt x="1441" y="2390"/>
                    <a:pt x="1441" y="2387"/>
                  </a:cubicBezTo>
                  <a:lnTo>
                    <a:pt x="1441" y="2387"/>
                  </a:lnTo>
                  <a:cubicBezTo>
                    <a:pt x="1417" y="2394"/>
                    <a:pt x="1431" y="2401"/>
                    <a:pt x="1409" y="2401"/>
                  </a:cubicBezTo>
                  <a:cubicBezTo>
                    <a:pt x="1403" y="2400"/>
                    <a:pt x="1409" y="2391"/>
                    <a:pt x="1412" y="2390"/>
                  </a:cubicBezTo>
                  <a:lnTo>
                    <a:pt x="1412" y="2390"/>
                  </a:lnTo>
                  <a:cubicBezTo>
                    <a:pt x="1409" y="2390"/>
                    <a:pt x="1406" y="2390"/>
                    <a:pt x="1403" y="2390"/>
                  </a:cubicBezTo>
                  <a:cubicBezTo>
                    <a:pt x="1398" y="2390"/>
                    <a:pt x="1393" y="2390"/>
                    <a:pt x="1393" y="2394"/>
                  </a:cubicBezTo>
                  <a:cubicBezTo>
                    <a:pt x="1406" y="2397"/>
                    <a:pt x="1402" y="2413"/>
                    <a:pt x="1408" y="2423"/>
                  </a:cubicBezTo>
                  <a:lnTo>
                    <a:pt x="1379" y="2423"/>
                  </a:lnTo>
                  <a:lnTo>
                    <a:pt x="1380" y="2414"/>
                  </a:lnTo>
                  <a:lnTo>
                    <a:pt x="1380" y="2414"/>
                  </a:lnTo>
                  <a:cubicBezTo>
                    <a:pt x="1373" y="2414"/>
                    <a:pt x="1367" y="2438"/>
                    <a:pt x="1343" y="2438"/>
                  </a:cubicBezTo>
                  <a:cubicBezTo>
                    <a:pt x="1341" y="2438"/>
                    <a:pt x="1339" y="2438"/>
                    <a:pt x="1336" y="2438"/>
                  </a:cubicBezTo>
                  <a:cubicBezTo>
                    <a:pt x="1290" y="2438"/>
                    <a:pt x="1239" y="2444"/>
                    <a:pt x="1191" y="2445"/>
                  </a:cubicBezTo>
                  <a:cubicBezTo>
                    <a:pt x="1191" y="2439"/>
                    <a:pt x="1201" y="2435"/>
                    <a:pt x="1211" y="2431"/>
                  </a:cubicBezTo>
                  <a:lnTo>
                    <a:pt x="1211" y="2431"/>
                  </a:lnTo>
                  <a:cubicBezTo>
                    <a:pt x="1207" y="2431"/>
                    <a:pt x="1202" y="2431"/>
                    <a:pt x="1198" y="2431"/>
                  </a:cubicBezTo>
                  <a:cubicBezTo>
                    <a:pt x="1194" y="2431"/>
                    <a:pt x="1191" y="2431"/>
                    <a:pt x="1188" y="2429"/>
                  </a:cubicBezTo>
                  <a:lnTo>
                    <a:pt x="1188" y="2429"/>
                  </a:lnTo>
                  <a:cubicBezTo>
                    <a:pt x="1201" y="2439"/>
                    <a:pt x="1169" y="2438"/>
                    <a:pt x="1178" y="2441"/>
                  </a:cubicBezTo>
                  <a:cubicBezTo>
                    <a:pt x="1146" y="2467"/>
                    <a:pt x="1099" y="2448"/>
                    <a:pt x="1070" y="2467"/>
                  </a:cubicBezTo>
                  <a:cubicBezTo>
                    <a:pt x="1068" y="2489"/>
                    <a:pt x="1031" y="2843"/>
                    <a:pt x="1032" y="2868"/>
                  </a:cubicBezTo>
                  <a:cubicBezTo>
                    <a:pt x="1022" y="2868"/>
                    <a:pt x="1013" y="2868"/>
                    <a:pt x="1010" y="2866"/>
                  </a:cubicBezTo>
                  <a:lnTo>
                    <a:pt x="1010" y="2866"/>
                  </a:lnTo>
                  <a:cubicBezTo>
                    <a:pt x="1012" y="2870"/>
                    <a:pt x="1020" y="2872"/>
                    <a:pt x="1027" y="2872"/>
                  </a:cubicBezTo>
                  <a:cubicBezTo>
                    <a:pt x="1032" y="2872"/>
                    <a:pt x="1037" y="2871"/>
                    <a:pt x="1041" y="2869"/>
                  </a:cubicBezTo>
                  <a:lnTo>
                    <a:pt x="1042" y="2856"/>
                  </a:lnTo>
                  <a:cubicBezTo>
                    <a:pt x="1047" y="2854"/>
                    <a:pt x="1050" y="2854"/>
                    <a:pt x="1052" y="2854"/>
                  </a:cubicBezTo>
                  <a:cubicBezTo>
                    <a:pt x="1058" y="2854"/>
                    <a:pt x="1054" y="2861"/>
                    <a:pt x="1065" y="2861"/>
                  </a:cubicBezTo>
                  <a:cubicBezTo>
                    <a:pt x="1066" y="2861"/>
                    <a:pt x="1068" y="2861"/>
                    <a:pt x="1070" y="2860"/>
                  </a:cubicBezTo>
                  <a:lnTo>
                    <a:pt x="1070" y="2860"/>
                  </a:lnTo>
                  <a:cubicBezTo>
                    <a:pt x="1071" y="2872"/>
                    <a:pt x="1051" y="2876"/>
                    <a:pt x="1033" y="2878"/>
                  </a:cubicBezTo>
                  <a:cubicBezTo>
                    <a:pt x="1042" y="2878"/>
                    <a:pt x="1052" y="2880"/>
                    <a:pt x="1059" y="2880"/>
                  </a:cubicBezTo>
                  <a:cubicBezTo>
                    <a:pt x="1065" y="2880"/>
                    <a:pt x="1070" y="2879"/>
                    <a:pt x="1073" y="2873"/>
                  </a:cubicBezTo>
                  <a:lnTo>
                    <a:pt x="1073" y="2873"/>
                  </a:lnTo>
                  <a:cubicBezTo>
                    <a:pt x="1087" y="2876"/>
                    <a:pt x="1071" y="2886"/>
                    <a:pt x="1090" y="2889"/>
                  </a:cubicBezTo>
                  <a:cubicBezTo>
                    <a:pt x="1101" y="2887"/>
                    <a:pt x="1114" y="2878"/>
                    <a:pt x="1127" y="2878"/>
                  </a:cubicBezTo>
                  <a:cubicBezTo>
                    <a:pt x="1130" y="2878"/>
                    <a:pt x="1133" y="2878"/>
                    <a:pt x="1135" y="2879"/>
                  </a:cubicBezTo>
                  <a:lnTo>
                    <a:pt x="1135" y="2881"/>
                  </a:lnTo>
                  <a:cubicBezTo>
                    <a:pt x="1141" y="2882"/>
                    <a:pt x="1146" y="2883"/>
                    <a:pt x="1150" y="2883"/>
                  </a:cubicBezTo>
                  <a:cubicBezTo>
                    <a:pt x="1173" y="2883"/>
                    <a:pt x="1189" y="2867"/>
                    <a:pt x="1211" y="2867"/>
                  </a:cubicBezTo>
                  <a:cubicBezTo>
                    <a:pt x="1215" y="2867"/>
                    <a:pt x="1219" y="2868"/>
                    <a:pt x="1223" y="2869"/>
                  </a:cubicBezTo>
                  <a:lnTo>
                    <a:pt x="1220" y="2873"/>
                  </a:lnTo>
                  <a:cubicBezTo>
                    <a:pt x="1223" y="2875"/>
                    <a:pt x="1227" y="2875"/>
                    <a:pt x="1231" y="2875"/>
                  </a:cubicBezTo>
                  <a:cubicBezTo>
                    <a:pt x="1239" y="2875"/>
                    <a:pt x="1250" y="2873"/>
                    <a:pt x="1261" y="2873"/>
                  </a:cubicBezTo>
                  <a:cubicBezTo>
                    <a:pt x="1266" y="2873"/>
                    <a:pt x="1272" y="2873"/>
                    <a:pt x="1277" y="2875"/>
                  </a:cubicBezTo>
                  <a:cubicBezTo>
                    <a:pt x="1271" y="2872"/>
                    <a:pt x="1265" y="2865"/>
                    <a:pt x="1277" y="2863"/>
                  </a:cubicBezTo>
                  <a:cubicBezTo>
                    <a:pt x="1283" y="2864"/>
                    <a:pt x="1290" y="2865"/>
                    <a:pt x="1295" y="2865"/>
                  </a:cubicBezTo>
                  <a:cubicBezTo>
                    <a:pt x="1303" y="2865"/>
                    <a:pt x="1310" y="2864"/>
                    <a:pt x="1316" y="2864"/>
                  </a:cubicBezTo>
                  <a:cubicBezTo>
                    <a:pt x="1323" y="2864"/>
                    <a:pt x="1330" y="2865"/>
                    <a:pt x="1336" y="2868"/>
                  </a:cubicBezTo>
                  <a:lnTo>
                    <a:pt x="1352" y="2856"/>
                  </a:lnTo>
                  <a:cubicBezTo>
                    <a:pt x="1382" y="2854"/>
                    <a:pt x="1436" y="2849"/>
                    <a:pt x="1500" y="2843"/>
                  </a:cubicBezTo>
                  <a:lnTo>
                    <a:pt x="1500" y="2843"/>
                  </a:lnTo>
                  <a:cubicBezTo>
                    <a:pt x="1498" y="2846"/>
                    <a:pt x="1497" y="2847"/>
                    <a:pt x="1495" y="2850"/>
                  </a:cubicBezTo>
                  <a:lnTo>
                    <a:pt x="1501" y="2843"/>
                  </a:lnTo>
                  <a:lnTo>
                    <a:pt x="1504" y="2843"/>
                  </a:lnTo>
                  <a:cubicBezTo>
                    <a:pt x="1450" y="2921"/>
                    <a:pt x="1207" y="3200"/>
                    <a:pt x="1175" y="3262"/>
                  </a:cubicBezTo>
                  <a:lnTo>
                    <a:pt x="1207" y="3248"/>
                  </a:lnTo>
                  <a:lnTo>
                    <a:pt x="1207" y="3248"/>
                  </a:lnTo>
                  <a:lnTo>
                    <a:pt x="1173" y="3298"/>
                  </a:lnTo>
                  <a:lnTo>
                    <a:pt x="1173" y="3298"/>
                  </a:lnTo>
                  <a:cubicBezTo>
                    <a:pt x="1177" y="3292"/>
                    <a:pt x="1166" y="3258"/>
                    <a:pt x="1169" y="3249"/>
                  </a:cubicBezTo>
                  <a:lnTo>
                    <a:pt x="1169" y="3249"/>
                  </a:lnTo>
                  <a:cubicBezTo>
                    <a:pt x="1078" y="3348"/>
                    <a:pt x="635" y="3838"/>
                    <a:pt x="548" y="3919"/>
                  </a:cubicBezTo>
                  <a:cubicBezTo>
                    <a:pt x="538" y="3928"/>
                    <a:pt x="531" y="3931"/>
                    <a:pt x="528" y="3931"/>
                  </a:cubicBezTo>
                  <a:cubicBezTo>
                    <a:pt x="519" y="3931"/>
                    <a:pt x="528" y="3912"/>
                    <a:pt x="527" y="3910"/>
                  </a:cubicBezTo>
                  <a:lnTo>
                    <a:pt x="527" y="3910"/>
                  </a:lnTo>
                  <a:cubicBezTo>
                    <a:pt x="492" y="3956"/>
                    <a:pt x="519" y="3938"/>
                    <a:pt x="486" y="3973"/>
                  </a:cubicBezTo>
                  <a:cubicBezTo>
                    <a:pt x="484" y="3975"/>
                    <a:pt x="482" y="3976"/>
                    <a:pt x="481" y="3976"/>
                  </a:cubicBezTo>
                  <a:cubicBezTo>
                    <a:pt x="476" y="3976"/>
                    <a:pt x="481" y="3963"/>
                    <a:pt x="484" y="3957"/>
                  </a:cubicBezTo>
                  <a:lnTo>
                    <a:pt x="484" y="3957"/>
                  </a:lnTo>
                  <a:cubicBezTo>
                    <a:pt x="470" y="3975"/>
                    <a:pt x="454" y="3986"/>
                    <a:pt x="457" y="3992"/>
                  </a:cubicBezTo>
                  <a:cubicBezTo>
                    <a:pt x="464" y="3986"/>
                    <a:pt x="469" y="3985"/>
                    <a:pt x="473" y="3985"/>
                  </a:cubicBezTo>
                  <a:cubicBezTo>
                    <a:pt x="481" y="3985"/>
                    <a:pt x="486" y="3992"/>
                    <a:pt x="496" y="3992"/>
                  </a:cubicBezTo>
                  <a:cubicBezTo>
                    <a:pt x="496" y="3992"/>
                    <a:pt x="497" y="3992"/>
                    <a:pt x="497" y="3992"/>
                  </a:cubicBezTo>
                  <a:lnTo>
                    <a:pt x="497" y="3992"/>
                  </a:lnTo>
                  <a:lnTo>
                    <a:pt x="454" y="4039"/>
                  </a:lnTo>
                  <a:lnTo>
                    <a:pt x="448" y="4030"/>
                  </a:lnTo>
                  <a:cubicBezTo>
                    <a:pt x="438" y="4040"/>
                    <a:pt x="444" y="4074"/>
                    <a:pt x="397" y="4117"/>
                  </a:cubicBezTo>
                  <a:cubicBezTo>
                    <a:pt x="323" y="4192"/>
                    <a:pt x="247" y="4279"/>
                    <a:pt x="174" y="4356"/>
                  </a:cubicBezTo>
                  <a:cubicBezTo>
                    <a:pt x="171" y="4352"/>
                    <a:pt x="184" y="4333"/>
                    <a:pt x="196" y="4314"/>
                  </a:cubicBezTo>
                  <a:lnTo>
                    <a:pt x="196" y="4314"/>
                  </a:lnTo>
                  <a:cubicBezTo>
                    <a:pt x="187" y="4324"/>
                    <a:pt x="173" y="4340"/>
                    <a:pt x="161" y="4347"/>
                  </a:cubicBezTo>
                  <a:cubicBezTo>
                    <a:pt x="164" y="4346"/>
                    <a:pt x="165" y="4346"/>
                    <a:pt x="166" y="4346"/>
                  </a:cubicBezTo>
                  <a:lnTo>
                    <a:pt x="166" y="4346"/>
                  </a:lnTo>
                  <a:cubicBezTo>
                    <a:pt x="175" y="4346"/>
                    <a:pt x="146" y="4376"/>
                    <a:pt x="150" y="4376"/>
                  </a:cubicBezTo>
                  <a:cubicBezTo>
                    <a:pt x="151" y="4376"/>
                    <a:pt x="152" y="4375"/>
                    <a:pt x="154" y="4374"/>
                  </a:cubicBezTo>
                  <a:lnTo>
                    <a:pt x="154" y="4374"/>
                  </a:lnTo>
                  <a:cubicBezTo>
                    <a:pt x="119" y="4448"/>
                    <a:pt x="34" y="4508"/>
                    <a:pt x="1" y="4570"/>
                  </a:cubicBezTo>
                  <a:cubicBezTo>
                    <a:pt x="12" y="4589"/>
                    <a:pt x="183" y="4926"/>
                    <a:pt x="203" y="4942"/>
                  </a:cubicBezTo>
                  <a:cubicBezTo>
                    <a:pt x="189" y="4958"/>
                    <a:pt x="174" y="4974"/>
                    <a:pt x="168" y="4977"/>
                  </a:cubicBezTo>
                  <a:cubicBezTo>
                    <a:pt x="177" y="4977"/>
                    <a:pt x="206" y="4948"/>
                    <a:pt x="218" y="4929"/>
                  </a:cubicBezTo>
                  <a:lnTo>
                    <a:pt x="210" y="4917"/>
                  </a:lnTo>
                  <a:cubicBezTo>
                    <a:pt x="240" y="4876"/>
                    <a:pt x="224" y="4914"/>
                    <a:pt x="256" y="4876"/>
                  </a:cubicBezTo>
                  <a:lnTo>
                    <a:pt x="256" y="4876"/>
                  </a:lnTo>
                  <a:cubicBezTo>
                    <a:pt x="266" y="4882"/>
                    <a:pt x="238" y="4917"/>
                    <a:pt x="212" y="4948"/>
                  </a:cubicBezTo>
                  <a:cubicBezTo>
                    <a:pt x="237" y="4921"/>
                    <a:pt x="267" y="4901"/>
                    <a:pt x="267" y="4881"/>
                  </a:cubicBezTo>
                  <a:cubicBezTo>
                    <a:pt x="274" y="4875"/>
                    <a:pt x="278" y="4873"/>
                    <a:pt x="281" y="4873"/>
                  </a:cubicBezTo>
                  <a:cubicBezTo>
                    <a:pt x="285" y="4873"/>
                    <a:pt x="285" y="4877"/>
                    <a:pt x="289" y="4877"/>
                  </a:cubicBezTo>
                  <a:cubicBezTo>
                    <a:pt x="291" y="4877"/>
                    <a:pt x="296" y="4875"/>
                    <a:pt x="305" y="4866"/>
                  </a:cubicBezTo>
                  <a:cubicBezTo>
                    <a:pt x="323" y="4843"/>
                    <a:pt x="339" y="4806"/>
                    <a:pt x="366" y="4786"/>
                  </a:cubicBezTo>
                  <a:lnTo>
                    <a:pt x="368" y="4787"/>
                  </a:lnTo>
                  <a:cubicBezTo>
                    <a:pt x="430" y="4735"/>
                    <a:pt x="438" y="4684"/>
                    <a:pt x="497" y="4636"/>
                  </a:cubicBezTo>
                  <a:lnTo>
                    <a:pt x="497" y="4636"/>
                  </a:lnTo>
                  <a:lnTo>
                    <a:pt x="495" y="4645"/>
                  </a:lnTo>
                  <a:cubicBezTo>
                    <a:pt x="516" y="4630"/>
                    <a:pt x="543" y="4586"/>
                    <a:pt x="580" y="4556"/>
                  </a:cubicBezTo>
                  <a:lnTo>
                    <a:pt x="580" y="4556"/>
                  </a:lnTo>
                  <a:cubicBezTo>
                    <a:pt x="576" y="4559"/>
                    <a:pt x="572" y="4561"/>
                    <a:pt x="569" y="4561"/>
                  </a:cubicBezTo>
                  <a:cubicBezTo>
                    <a:pt x="565" y="4561"/>
                    <a:pt x="565" y="4556"/>
                    <a:pt x="575" y="4544"/>
                  </a:cubicBezTo>
                  <a:cubicBezTo>
                    <a:pt x="617" y="4509"/>
                    <a:pt x="637" y="4477"/>
                    <a:pt x="671" y="4454"/>
                  </a:cubicBezTo>
                  <a:lnTo>
                    <a:pt x="688" y="4417"/>
                  </a:lnTo>
                  <a:cubicBezTo>
                    <a:pt x="816" y="4276"/>
                    <a:pt x="1322" y="3717"/>
                    <a:pt x="1450" y="3575"/>
                  </a:cubicBezTo>
                  <a:lnTo>
                    <a:pt x="1450" y="3575"/>
                  </a:lnTo>
                  <a:lnTo>
                    <a:pt x="1446" y="3581"/>
                  </a:lnTo>
                  <a:cubicBezTo>
                    <a:pt x="1548" y="3469"/>
                    <a:pt x="1706" y="3299"/>
                    <a:pt x="1864" y="3128"/>
                  </a:cubicBezTo>
                  <a:cubicBezTo>
                    <a:pt x="1877" y="3208"/>
                    <a:pt x="1891" y="3315"/>
                    <a:pt x="1906" y="3339"/>
                  </a:cubicBezTo>
                  <a:lnTo>
                    <a:pt x="1918" y="3322"/>
                  </a:lnTo>
                  <a:lnTo>
                    <a:pt x="1929" y="3353"/>
                  </a:lnTo>
                  <a:lnTo>
                    <a:pt x="1929" y="3353"/>
                  </a:lnTo>
                  <a:cubicBezTo>
                    <a:pt x="1926" y="3349"/>
                    <a:pt x="1897" y="3341"/>
                    <a:pt x="1893" y="3338"/>
                  </a:cubicBezTo>
                  <a:lnTo>
                    <a:pt x="1893" y="3338"/>
                  </a:lnTo>
                  <a:cubicBezTo>
                    <a:pt x="1896" y="3412"/>
                    <a:pt x="1923" y="3778"/>
                    <a:pt x="1921" y="3845"/>
                  </a:cubicBezTo>
                  <a:cubicBezTo>
                    <a:pt x="1918" y="3855"/>
                    <a:pt x="1915" y="3858"/>
                    <a:pt x="1911" y="3858"/>
                  </a:cubicBezTo>
                  <a:cubicBezTo>
                    <a:pt x="1905" y="3858"/>
                    <a:pt x="1900" y="3850"/>
                    <a:pt x="1899" y="3849"/>
                  </a:cubicBezTo>
                  <a:lnTo>
                    <a:pt x="1899" y="3849"/>
                  </a:lnTo>
                  <a:cubicBezTo>
                    <a:pt x="1905" y="3881"/>
                    <a:pt x="1912" y="3864"/>
                    <a:pt x="1913" y="3890"/>
                  </a:cubicBezTo>
                  <a:cubicBezTo>
                    <a:pt x="1912" y="3893"/>
                    <a:pt x="1911" y="3894"/>
                    <a:pt x="1910" y="3894"/>
                  </a:cubicBezTo>
                  <a:cubicBezTo>
                    <a:pt x="1906" y="3894"/>
                    <a:pt x="1902" y="3889"/>
                    <a:pt x="1900" y="3886"/>
                  </a:cubicBezTo>
                  <a:lnTo>
                    <a:pt x="1900" y="3886"/>
                  </a:lnTo>
                  <a:cubicBezTo>
                    <a:pt x="1903" y="3897"/>
                    <a:pt x="1899" y="3909"/>
                    <a:pt x="1905" y="3909"/>
                  </a:cubicBezTo>
                  <a:cubicBezTo>
                    <a:pt x="1909" y="3894"/>
                    <a:pt x="1925" y="3900"/>
                    <a:pt x="1935" y="3893"/>
                  </a:cubicBezTo>
                  <a:lnTo>
                    <a:pt x="1935" y="3928"/>
                  </a:lnTo>
                  <a:lnTo>
                    <a:pt x="1925" y="3928"/>
                  </a:lnTo>
                  <a:cubicBezTo>
                    <a:pt x="1925" y="3935"/>
                    <a:pt x="1953" y="3945"/>
                    <a:pt x="1950" y="3980"/>
                  </a:cubicBezTo>
                  <a:cubicBezTo>
                    <a:pt x="1950" y="4040"/>
                    <a:pt x="1957" y="4103"/>
                    <a:pt x="1958" y="4162"/>
                  </a:cubicBezTo>
                  <a:cubicBezTo>
                    <a:pt x="1953" y="4161"/>
                    <a:pt x="1948" y="4149"/>
                    <a:pt x="1944" y="4136"/>
                  </a:cubicBezTo>
                  <a:lnTo>
                    <a:pt x="1944" y="4136"/>
                  </a:lnTo>
                  <a:cubicBezTo>
                    <a:pt x="1944" y="4145"/>
                    <a:pt x="1947" y="4157"/>
                    <a:pt x="1942" y="4164"/>
                  </a:cubicBezTo>
                  <a:cubicBezTo>
                    <a:pt x="1944" y="4162"/>
                    <a:pt x="1945" y="4161"/>
                    <a:pt x="1946" y="4161"/>
                  </a:cubicBezTo>
                  <a:cubicBezTo>
                    <a:pt x="1950" y="4161"/>
                    <a:pt x="1951" y="4179"/>
                    <a:pt x="1953" y="4179"/>
                  </a:cubicBezTo>
                  <a:cubicBezTo>
                    <a:pt x="1953" y="4179"/>
                    <a:pt x="1954" y="4179"/>
                    <a:pt x="1954" y="4177"/>
                  </a:cubicBezTo>
                  <a:cubicBezTo>
                    <a:pt x="1982" y="4219"/>
                    <a:pt x="1963" y="4276"/>
                    <a:pt x="1982" y="4313"/>
                  </a:cubicBezTo>
                  <a:cubicBezTo>
                    <a:pt x="2003" y="4315"/>
                    <a:pt x="2348" y="4366"/>
                    <a:pt x="2383" y="4366"/>
                  </a:cubicBezTo>
                  <a:cubicBezTo>
                    <a:pt x="2383" y="4366"/>
                    <a:pt x="2383" y="4366"/>
                    <a:pt x="2384" y="4366"/>
                  </a:cubicBezTo>
                  <a:lnTo>
                    <a:pt x="2384" y="4366"/>
                  </a:lnTo>
                  <a:cubicBezTo>
                    <a:pt x="2384" y="4378"/>
                    <a:pt x="2384" y="4390"/>
                    <a:pt x="2382" y="4394"/>
                  </a:cubicBezTo>
                  <a:cubicBezTo>
                    <a:pt x="2388" y="4390"/>
                    <a:pt x="2390" y="4366"/>
                    <a:pt x="2385" y="4355"/>
                  </a:cubicBezTo>
                  <a:lnTo>
                    <a:pt x="2372" y="4353"/>
                  </a:lnTo>
                  <a:cubicBezTo>
                    <a:pt x="2365" y="4326"/>
                    <a:pt x="2379" y="4346"/>
                    <a:pt x="2377" y="4320"/>
                  </a:cubicBezTo>
                  <a:cubicBezTo>
                    <a:pt x="2377" y="4320"/>
                    <a:pt x="2378" y="4320"/>
                    <a:pt x="2378" y="4320"/>
                  </a:cubicBezTo>
                  <a:cubicBezTo>
                    <a:pt x="2388" y="4320"/>
                    <a:pt x="2391" y="4343"/>
                    <a:pt x="2394" y="4365"/>
                  </a:cubicBezTo>
                  <a:cubicBezTo>
                    <a:pt x="2394" y="4345"/>
                    <a:pt x="2401" y="4324"/>
                    <a:pt x="2388" y="4317"/>
                  </a:cubicBezTo>
                  <a:cubicBezTo>
                    <a:pt x="2391" y="4298"/>
                    <a:pt x="2403" y="4317"/>
                    <a:pt x="2406" y="4295"/>
                  </a:cubicBezTo>
                  <a:cubicBezTo>
                    <a:pt x="2401" y="4279"/>
                    <a:pt x="2388" y="4259"/>
                    <a:pt x="2394" y="4240"/>
                  </a:cubicBezTo>
                  <a:lnTo>
                    <a:pt x="2395" y="4240"/>
                  </a:lnTo>
                  <a:cubicBezTo>
                    <a:pt x="2404" y="4193"/>
                    <a:pt x="2374" y="4171"/>
                    <a:pt x="2382" y="4130"/>
                  </a:cubicBezTo>
                  <a:lnTo>
                    <a:pt x="2382" y="4130"/>
                  </a:lnTo>
                  <a:lnTo>
                    <a:pt x="2387" y="4133"/>
                  </a:lnTo>
                  <a:cubicBezTo>
                    <a:pt x="2393" y="4119"/>
                    <a:pt x="2382" y="4091"/>
                    <a:pt x="2387" y="4065"/>
                  </a:cubicBezTo>
                  <a:lnTo>
                    <a:pt x="2387" y="4065"/>
                  </a:lnTo>
                  <a:cubicBezTo>
                    <a:pt x="2386" y="4069"/>
                    <a:pt x="2383" y="4073"/>
                    <a:pt x="2381" y="4073"/>
                  </a:cubicBezTo>
                  <a:cubicBezTo>
                    <a:pt x="2378" y="4073"/>
                    <a:pt x="2376" y="4071"/>
                    <a:pt x="2375" y="4063"/>
                  </a:cubicBezTo>
                  <a:cubicBezTo>
                    <a:pt x="2381" y="4033"/>
                    <a:pt x="2372" y="4012"/>
                    <a:pt x="2379" y="3989"/>
                  </a:cubicBezTo>
                  <a:lnTo>
                    <a:pt x="2368" y="3969"/>
                  </a:lnTo>
                  <a:cubicBezTo>
                    <a:pt x="2363" y="3864"/>
                    <a:pt x="2326" y="3450"/>
                    <a:pt x="2320" y="3344"/>
                  </a:cubicBezTo>
                  <a:lnTo>
                    <a:pt x="2320" y="3344"/>
                  </a:lnTo>
                  <a:lnTo>
                    <a:pt x="2321" y="3348"/>
                  </a:lnTo>
                  <a:cubicBezTo>
                    <a:pt x="2317" y="3296"/>
                    <a:pt x="2314" y="3224"/>
                    <a:pt x="2310" y="3147"/>
                  </a:cubicBezTo>
                  <a:lnTo>
                    <a:pt x="2310" y="3147"/>
                  </a:lnTo>
                  <a:cubicBezTo>
                    <a:pt x="2375" y="3194"/>
                    <a:pt x="2457" y="3256"/>
                    <a:pt x="2484" y="3262"/>
                  </a:cubicBezTo>
                  <a:lnTo>
                    <a:pt x="2478" y="3242"/>
                  </a:lnTo>
                  <a:lnTo>
                    <a:pt x="2510" y="3256"/>
                  </a:lnTo>
                  <a:lnTo>
                    <a:pt x="2510" y="3256"/>
                  </a:lnTo>
                  <a:cubicBezTo>
                    <a:pt x="2510" y="3256"/>
                    <a:pt x="2510" y="3256"/>
                    <a:pt x="2510" y="3256"/>
                  </a:cubicBezTo>
                  <a:cubicBezTo>
                    <a:pt x="2504" y="3256"/>
                    <a:pt x="2477" y="3272"/>
                    <a:pt x="2472" y="3272"/>
                  </a:cubicBezTo>
                  <a:cubicBezTo>
                    <a:pt x="2472" y="3272"/>
                    <a:pt x="2472" y="3272"/>
                    <a:pt x="2472" y="3272"/>
                  </a:cubicBezTo>
                  <a:lnTo>
                    <a:pt x="2472" y="3272"/>
                  </a:lnTo>
                  <a:cubicBezTo>
                    <a:pt x="2527" y="3320"/>
                    <a:pt x="2806" y="3561"/>
                    <a:pt x="2850" y="3610"/>
                  </a:cubicBezTo>
                  <a:cubicBezTo>
                    <a:pt x="2866" y="3632"/>
                    <a:pt x="2841" y="3628"/>
                    <a:pt x="2840" y="3629"/>
                  </a:cubicBezTo>
                  <a:cubicBezTo>
                    <a:pt x="2866" y="3647"/>
                    <a:pt x="2859" y="3629"/>
                    <a:pt x="2878" y="3648"/>
                  </a:cubicBezTo>
                  <a:cubicBezTo>
                    <a:pt x="2881" y="3652"/>
                    <a:pt x="2876" y="3653"/>
                    <a:pt x="2872" y="3653"/>
                  </a:cubicBezTo>
                  <a:cubicBezTo>
                    <a:pt x="2870" y="3653"/>
                    <a:pt x="2867" y="3653"/>
                    <a:pt x="2866" y="3653"/>
                  </a:cubicBezTo>
                  <a:lnTo>
                    <a:pt x="2866" y="3653"/>
                  </a:lnTo>
                  <a:cubicBezTo>
                    <a:pt x="2875" y="3659"/>
                    <a:pt x="2881" y="3668"/>
                    <a:pt x="2885" y="3668"/>
                  </a:cubicBezTo>
                  <a:cubicBezTo>
                    <a:pt x="2885" y="3668"/>
                    <a:pt x="2886" y="3668"/>
                    <a:pt x="2886" y="3667"/>
                  </a:cubicBezTo>
                  <a:cubicBezTo>
                    <a:pt x="2878" y="3653"/>
                    <a:pt x="2894" y="3645"/>
                    <a:pt x="2895" y="3634"/>
                  </a:cubicBezTo>
                  <a:lnTo>
                    <a:pt x="2920" y="3658"/>
                  </a:lnTo>
                  <a:lnTo>
                    <a:pt x="2913" y="3664"/>
                  </a:lnTo>
                  <a:cubicBezTo>
                    <a:pt x="2918" y="3670"/>
                    <a:pt x="2946" y="3658"/>
                    <a:pt x="2968" y="3685"/>
                  </a:cubicBezTo>
                  <a:cubicBezTo>
                    <a:pt x="3009" y="3727"/>
                    <a:pt x="3060" y="3766"/>
                    <a:pt x="3102" y="3807"/>
                  </a:cubicBezTo>
                  <a:cubicBezTo>
                    <a:pt x="3101" y="3808"/>
                    <a:pt x="3099" y="3809"/>
                    <a:pt x="3098" y="3809"/>
                  </a:cubicBezTo>
                  <a:cubicBezTo>
                    <a:pt x="3092" y="3809"/>
                    <a:pt x="3083" y="3804"/>
                    <a:pt x="3074" y="3800"/>
                  </a:cubicBezTo>
                  <a:lnTo>
                    <a:pt x="3074" y="3800"/>
                  </a:lnTo>
                  <a:cubicBezTo>
                    <a:pt x="3080" y="3806"/>
                    <a:pt x="3090" y="3813"/>
                    <a:pt x="3093" y="3820"/>
                  </a:cubicBezTo>
                  <a:cubicBezTo>
                    <a:pt x="3092" y="3816"/>
                    <a:pt x="3093" y="3815"/>
                    <a:pt x="3094" y="3815"/>
                  </a:cubicBezTo>
                  <a:cubicBezTo>
                    <a:pt x="3098" y="3815"/>
                    <a:pt x="3108" y="3824"/>
                    <a:pt x="3111" y="3824"/>
                  </a:cubicBezTo>
                  <a:cubicBezTo>
                    <a:pt x="3111" y="3824"/>
                    <a:pt x="3111" y="3823"/>
                    <a:pt x="3111" y="3822"/>
                  </a:cubicBezTo>
                  <a:lnTo>
                    <a:pt x="3111" y="3822"/>
                  </a:lnTo>
                  <a:cubicBezTo>
                    <a:pt x="3159" y="3832"/>
                    <a:pt x="3186" y="3884"/>
                    <a:pt x="3226" y="3897"/>
                  </a:cubicBezTo>
                  <a:cubicBezTo>
                    <a:pt x="3243" y="3884"/>
                    <a:pt x="3530" y="3672"/>
                    <a:pt x="3548" y="3651"/>
                  </a:cubicBezTo>
                  <a:cubicBezTo>
                    <a:pt x="3556" y="3660"/>
                    <a:pt x="3565" y="3667"/>
                    <a:pt x="3565" y="3672"/>
                  </a:cubicBezTo>
                  <a:cubicBezTo>
                    <a:pt x="3568" y="3666"/>
                    <a:pt x="3552" y="3648"/>
                    <a:pt x="3540" y="3642"/>
                  </a:cubicBezTo>
                  <a:lnTo>
                    <a:pt x="3530" y="3651"/>
                  </a:lnTo>
                  <a:cubicBezTo>
                    <a:pt x="3505" y="3637"/>
                    <a:pt x="3530" y="3641"/>
                    <a:pt x="3508" y="3624"/>
                  </a:cubicBezTo>
                  <a:cubicBezTo>
                    <a:pt x="3510" y="3621"/>
                    <a:pt x="3512" y="3620"/>
                    <a:pt x="3515" y="3620"/>
                  </a:cubicBezTo>
                  <a:cubicBezTo>
                    <a:pt x="3525" y="3620"/>
                    <a:pt x="3540" y="3632"/>
                    <a:pt x="3554" y="3642"/>
                  </a:cubicBezTo>
                  <a:cubicBezTo>
                    <a:pt x="3540" y="3629"/>
                    <a:pt x="3532" y="3613"/>
                    <a:pt x="3520" y="3613"/>
                  </a:cubicBezTo>
                  <a:cubicBezTo>
                    <a:pt x="3518" y="3613"/>
                    <a:pt x="3517" y="3613"/>
                    <a:pt x="3516" y="3613"/>
                  </a:cubicBezTo>
                  <a:cubicBezTo>
                    <a:pt x="3504" y="3597"/>
                    <a:pt x="3526" y="3605"/>
                    <a:pt x="3513" y="3586"/>
                  </a:cubicBezTo>
                  <a:cubicBezTo>
                    <a:pt x="3498" y="3577"/>
                    <a:pt x="3475" y="3573"/>
                    <a:pt x="3465" y="3555"/>
                  </a:cubicBezTo>
                  <a:lnTo>
                    <a:pt x="3466" y="3554"/>
                  </a:lnTo>
                  <a:cubicBezTo>
                    <a:pt x="3440" y="3514"/>
                    <a:pt x="3403" y="3522"/>
                    <a:pt x="3380" y="3485"/>
                  </a:cubicBezTo>
                  <a:lnTo>
                    <a:pt x="3386" y="3485"/>
                  </a:lnTo>
                  <a:cubicBezTo>
                    <a:pt x="3379" y="3471"/>
                    <a:pt x="3353" y="3458"/>
                    <a:pt x="3337" y="3436"/>
                  </a:cubicBezTo>
                  <a:lnTo>
                    <a:pt x="3337" y="3436"/>
                  </a:lnTo>
                  <a:cubicBezTo>
                    <a:pt x="3340" y="3440"/>
                    <a:pt x="3340" y="3447"/>
                    <a:pt x="3336" y="3447"/>
                  </a:cubicBezTo>
                  <a:cubicBezTo>
                    <a:pt x="3334" y="3447"/>
                    <a:pt x="3331" y="3446"/>
                    <a:pt x="3328" y="3443"/>
                  </a:cubicBezTo>
                  <a:cubicBezTo>
                    <a:pt x="3310" y="3418"/>
                    <a:pt x="3290" y="3409"/>
                    <a:pt x="3278" y="3388"/>
                  </a:cubicBezTo>
                  <a:lnTo>
                    <a:pt x="3256" y="3382"/>
                  </a:lnTo>
                  <a:cubicBezTo>
                    <a:pt x="3178" y="3312"/>
                    <a:pt x="2859" y="3045"/>
                    <a:pt x="2780" y="2974"/>
                  </a:cubicBezTo>
                  <a:lnTo>
                    <a:pt x="2780" y="2974"/>
                  </a:lnTo>
                  <a:lnTo>
                    <a:pt x="2784" y="2975"/>
                  </a:lnTo>
                  <a:cubicBezTo>
                    <a:pt x="2722" y="2923"/>
                    <a:pt x="2629" y="2838"/>
                    <a:pt x="2535" y="2754"/>
                  </a:cubicBezTo>
                  <a:cubicBezTo>
                    <a:pt x="2564" y="2751"/>
                    <a:pt x="2611" y="2749"/>
                    <a:pt x="2665" y="2749"/>
                  </a:cubicBezTo>
                  <a:cubicBezTo>
                    <a:pt x="2778" y="2749"/>
                    <a:pt x="2919" y="2755"/>
                    <a:pt x="2964" y="2761"/>
                  </a:cubicBezTo>
                  <a:cubicBezTo>
                    <a:pt x="2982" y="2753"/>
                    <a:pt x="3002" y="2752"/>
                    <a:pt x="3023" y="2752"/>
                  </a:cubicBezTo>
                  <a:cubicBezTo>
                    <a:pt x="3027" y="2752"/>
                    <a:pt x="3032" y="2752"/>
                    <a:pt x="3036" y="2752"/>
                  </a:cubicBezTo>
                  <a:cubicBezTo>
                    <a:pt x="3052" y="2752"/>
                    <a:pt x="3067" y="2752"/>
                    <a:pt x="3082" y="2748"/>
                  </a:cubicBezTo>
                  <a:lnTo>
                    <a:pt x="3082" y="2748"/>
                  </a:lnTo>
                  <a:lnTo>
                    <a:pt x="3079" y="2752"/>
                  </a:lnTo>
                  <a:cubicBezTo>
                    <a:pt x="3085" y="2751"/>
                    <a:pt x="3098" y="2751"/>
                    <a:pt x="3114" y="2751"/>
                  </a:cubicBezTo>
                  <a:cubicBezTo>
                    <a:pt x="3178" y="2751"/>
                    <a:pt x="3302" y="2759"/>
                    <a:pt x="3359" y="2759"/>
                  </a:cubicBezTo>
                  <a:cubicBezTo>
                    <a:pt x="3368" y="2759"/>
                    <a:pt x="3375" y="2759"/>
                    <a:pt x="3380" y="2758"/>
                  </a:cubicBezTo>
                  <a:lnTo>
                    <a:pt x="3374" y="2755"/>
                  </a:lnTo>
                  <a:cubicBezTo>
                    <a:pt x="3383" y="2753"/>
                    <a:pt x="3389" y="2752"/>
                    <a:pt x="3394" y="2752"/>
                  </a:cubicBezTo>
                  <a:cubicBezTo>
                    <a:pt x="3413" y="2752"/>
                    <a:pt x="3415" y="2764"/>
                    <a:pt x="3438" y="2768"/>
                  </a:cubicBezTo>
                  <a:cubicBezTo>
                    <a:pt x="3436" y="2751"/>
                    <a:pt x="3469" y="2741"/>
                    <a:pt x="3482" y="2741"/>
                  </a:cubicBezTo>
                  <a:lnTo>
                    <a:pt x="3482" y="2741"/>
                  </a:lnTo>
                  <a:lnTo>
                    <a:pt x="3481" y="2744"/>
                  </a:lnTo>
                  <a:cubicBezTo>
                    <a:pt x="3500" y="2741"/>
                    <a:pt x="3545" y="2726"/>
                    <a:pt x="3577" y="2725"/>
                  </a:cubicBezTo>
                  <a:lnTo>
                    <a:pt x="3577" y="2725"/>
                  </a:lnTo>
                  <a:lnTo>
                    <a:pt x="3575" y="2735"/>
                  </a:lnTo>
                  <a:cubicBezTo>
                    <a:pt x="3589" y="2729"/>
                    <a:pt x="3610" y="2728"/>
                    <a:pt x="3630" y="2728"/>
                  </a:cubicBezTo>
                  <a:cubicBezTo>
                    <a:pt x="3646" y="2728"/>
                    <a:pt x="3662" y="2729"/>
                    <a:pt x="3671" y="2729"/>
                  </a:cubicBezTo>
                  <a:cubicBezTo>
                    <a:pt x="3705" y="2733"/>
                    <a:pt x="3753" y="2745"/>
                    <a:pt x="3799" y="2745"/>
                  </a:cubicBezTo>
                  <a:cubicBezTo>
                    <a:pt x="3813" y="2745"/>
                    <a:pt x="3827" y="2743"/>
                    <a:pt x="3840" y="2741"/>
                  </a:cubicBezTo>
                  <a:lnTo>
                    <a:pt x="3878" y="2770"/>
                  </a:lnTo>
                  <a:lnTo>
                    <a:pt x="3884" y="2767"/>
                  </a:lnTo>
                  <a:cubicBezTo>
                    <a:pt x="3884" y="2767"/>
                    <a:pt x="3953" y="2429"/>
                    <a:pt x="3875" y="2356"/>
                  </a:cubicBezTo>
                  <a:lnTo>
                    <a:pt x="3877" y="2346"/>
                  </a:lnTo>
                  <a:lnTo>
                    <a:pt x="3862" y="2347"/>
                  </a:lnTo>
                  <a:cubicBezTo>
                    <a:pt x="3858" y="2346"/>
                    <a:pt x="3854" y="2346"/>
                    <a:pt x="3851" y="2346"/>
                  </a:cubicBezTo>
                  <a:cubicBezTo>
                    <a:pt x="3845" y="2346"/>
                    <a:pt x="3840" y="2347"/>
                    <a:pt x="3838" y="2347"/>
                  </a:cubicBezTo>
                  <a:cubicBezTo>
                    <a:pt x="3836" y="2347"/>
                    <a:pt x="3836" y="2347"/>
                    <a:pt x="3836" y="2343"/>
                  </a:cubicBezTo>
                  <a:lnTo>
                    <a:pt x="3836" y="2343"/>
                  </a:lnTo>
                  <a:lnTo>
                    <a:pt x="3862" y="2345"/>
                  </a:lnTo>
                  <a:cubicBezTo>
                    <a:pt x="3843" y="2342"/>
                    <a:pt x="3856" y="2337"/>
                    <a:pt x="3864" y="2331"/>
                  </a:cubicBezTo>
                  <a:cubicBezTo>
                    <a:pt x="3856" y="2330"/>
                    <a:pt x="3848" y="2329"/>
                    <a:pt x="3842" y="2326"/>
                  </a:cubicBezTo>
                  <a:lnTo>
                    <a:pt x="3842" y="2326"/>
                  </a:lnTo>
                  <a:cubicBezTo>
                    <a:pt x="3839" y="2329"/>
                    <a:pt x="3845" y="2330"/>
                    <a:pt x="3848" y="2331"/>
                  </a:cubicBezTo>
                  <a:cubicBezTo>
                    <a:pt x="3840" y="2335"/>
                    <a:pt x="3830" y="2341"/>
                    <a:pt x="3820" y="2341"/>
                  </a:cubicBezTo>
                  <a:cubicBezTo>
                    <a:pt x="3817" y="2341"/>
                    <a:pt x="3814" y="2340"/>
                    <a:pt x="3811" y="2339"/>
                  </a:cubicBezTo>
                  <a:cubicBezTo>
                    <a:pt x="3792" y="2339"/>
                    <a:pt x="3810" y="2323"/>
                    <a:pt x="3788" y="2321"/>
                  </a:cubicBezTo>
                  <a:cubicBezTo>
                    <a:pt x="3678" y="2312"/>
                    <a:pt x="3570" y="2299"/>
                    <a:pt x="3458" y="2299"/>
                  </a:cubicBezTo>
                  <a:cubicBezTo>
                    <a:pt x="3452" y="2299"/>
                    <a:pt x="3446" y="2299"/>
                    <a:pt x="3440" y="2299"/>
                  </a:cubicBezTo>
                  <a:cubicBezTo>
                    <a:pt x="3437" y="2295"/>
                    <a:pt x="3441" y="2295"/>
                    <a:pt x="3444" y="2294"/>
                  </a:cubicBezTo>
                  <a:lnTo>
                    <a:pt x="3444" y="2294"/>
                  </a:lnTo>
                  <a:cubicBezTo>
                    <a:pt x="3408" y="2297"/>
                    <a:pt x="3377" y="2295"/>
                    <a:pt x="3344" y="2299"/>
                  </a:cubicBezTo>
                  <a:cubicBezTo>
                    <a:pt x="3335" y="2295"/>
                    <a:pt x="3334" y="2289"/>
                    <a:pt x="3331" y="2285"/>
                  </a:cubicBezTo>
                  <a:lnTo>
                    <a:pt x="3331" y="2285"/>
                  </a:lnTo>
                  <a:cubicBezTo>
                    <a:pt x="3332" y="2288"/>
                    <a:pt x="3287" y="2291"/>
                    <a:pt x="3242" y="2291"/>
                  </a:cubicBezTo>
                  <a:lnTo>
                    <a:pt x="3178" y="2291"/>
                  </a:lnTo>
                  <a:cubicBezTo>
                    <a:pt x="3160" y="2291"/>
                    <a:pt x="3149" y="2291"/>
                    <a:pt x="3147" y="2289"/>
                  </a:cubicBezTo>
                  <a:lnTo>
                    <a:pt x="3146" y="2307"/>
                  </a:lnTo>
                  <a:cubicBezTo>
                    <a:pt x="3113" y="2307"/>
                    <a:pt x="3131" y="2290"/>
                    <a:pt x="3110" y="2290"/>
                  </a:cubicBezTo>
                  <a:cubicBezTo>
                    <a:pt x="3108" y="2290"/>
                    <a:pt x="3105" y="2290"/>
                    <a:pt x="3102" y="2291"/>
                  </a:cubicBezTo>
                  <a:cubicBezTo>
                    <a:pt x="3098" y="2299"/>
                    <a:pt x="3090" y="2301"/>
                    <a:pt x="3081" y="2301"/>
                  </a:cubicBezTo>
                  <a:cubicBezTo>
                    <a:pt x="3070" y="2301"/>
                    <a:pt x="3057" y="2297"/>
                    <a:pt x="3047" y="2297"/>
                  </a:cubicBezTo>
                  <a:cubicBezTo>
                    <a:pt x="3043" y="2297"/>
                    <a:pt x="3039" y="2298"/>
                    <a:pt x="3036" y="2301"/>
                  </a:cubicBezTo>
                  <a:cubicBezTo>
                    <a:pt x="3036" y="2299"/>
                    <a:pt x="3022" y="2299"/>
                    <a:pt x="3022" y="2291"/>
                  </a:cubicBezTo>
                  <a:cubicBezTo>
                    <a:pt x="3020" y="2297"/>
                    <a:pt x="3017" y="2298"/>
                    <a:pt x="3013" y="2298"/>
                  </a:cubicBezTo>
                  <a:cubicBezTo>
                    <a:pt x="3010" y="2298"/>
                    <a:pt x="3005" y="2297"/>
                    <a:pt x="3001" y="2297"/>
                  </a:cubicBezTo>
                  <a:cubicBezTo>
                    <a:pt x="2999" y="2297"/>
                    <a:pt x="2997" y="2297"/>
                    <a:pt x="2996" y="2298"/>
                  </a:cubicBezTo>
                  <a:cubicBezTo>
                    <a:pt x="2991" y="2301"/>
                    <a:pt x="2999" y="2301"/>
                    <a:pt x="3001" y="2305"/>
                  </a:cubicBezTo>
                  <a:lnTo>
                    <a:pt x="2978" y="2311"/>
                  </a:lnTo>
                  <a:cubicBezTo>
                    <a:pt x="2969" y="2307"/>
                    <a:pt x="2966" y="2298"/>
                    <a:pt x="2977" y="2297"/>
                  </a:cubicBezTo>
                  <a:cubicBezTo>
                    <a:pt x="2946" y="2294"/>
                    <a:pt x="2859" y="2291"/>
                    <a:pt x="2770" y="2288"/>
                  </a:cubicBezTo>
                  <a:cubicBezTo>
                    <a:pt x="2733" y="2287"/>
                    <a:pt x="2696" y="2286"/>
                    <a:pt x="2662" y="2286"/>
                  </a:cubicBezTo>
                  <a:cubicBezTo>
                    <a:pt x="2648" y="2286"/>
                    <a:pt x="2635" y="2286"/>
                    <a:pt x="2623" y="2286"/>
                  </a:cubicBezTo>
                  <a:cubicBezTo>
                    <a:pt x="2806" y="2094"/>
                    <a:pt x="3074" y="1826"/>
                    <a:pt x="3157" y="1752"/>
                  </a:cubicBezTo>
                  <a:cubicBezTo>
                    <a:pt x="3202" y="1682"/>
                    <a:pt x="3283" y="1616"/>
                    <a:pt x="3332" y="1551"/>
                  </a:cubicBezTo>
                  <a:lnTo>
                    <a:pt x="3332" y="1551"/>
                  </a:lnTo>
                  <a:lnTo>
                    <a:pt x="3329" y="1559"/>
                  </a:lnTo>
                  <a:cubicBezTo>
                    <a:pt x="3385" y="1492"/>
                    <a:pt x="3737" y="1150"/>
                    <a:pt x="3804" y="1076"/>
                  </a:cubicBezTo>
                  <a:lnTo>
                    <a:pt x="3804" y="1076"/>
                  </a:lnTo>
                  <a:lnTo>
                    <a:pt x="3792" y="1083"/>
                  </a:lnTo>
                  <a:cubicBezTo>
                    <a:pt x="3848" y="1013"/>
                    <a:pt x="3851" y="1035"/>
                    <a:pt x="3903" y="988"/>
                  </a:cubicBezTo>
                  <a:cubicBezTo>
                    <a:pt x="3884" y="983"/>
                    <a:pt x="3929" y="921"/>
                    <a:pt x="3950" y="901"/>
                  </a:cubicBezTo>
                  <a:lnTo>
                    <a:pt x="3951" y="904"/>
                  </a:lnTo>
                  <a:cubicBezTo>
                    <a:pt x="3979" y="870"/>
                    <a:pt x="4037" y="790"/>
                    <a:pt x="4085" y="738"/>
                  </a:cubicBezTo>
                  <a:lnTo>
                    <a:pt x="4091" y="747"/>
                  </a:lnTo>
                  <a:cubicBezTo>
                    <a:pt x="4125" y="697"/>
                    <a:pt x="4208" y="620"/>
                    <a:pt x="4237" y="589"/>
                  </a:cubicBezTo>
                  <a:cubicBezTo>
                    <a:pt x="4310" y="524"/>
                    <a:pt x="4428" y="429"/>
                    <a:pt x="4512" y="330"/>
                  </a:cubicBezTo>
                  <a:lnTo>
                    <a:pt x="4591" y="291"/>
                  </a:lnTo>
                  <a:lnTo>
                    <a:pt x="4598" y="280"/>
                  </a:lnTo>
                  <a:cubicBezTo>
                    <a:pt x="4598" y="280"/>
                    <a:pt x="4563" y="196"/>
                    <a:pt x="4508" y="120"/>
                  </a:cubicBezTo>
                  <a:lnTo>
                    <a:pt x="4509" y="119"/>
                  </a:lnTo>
                  <a:cubicBezTo>
                    <a:pt x="4464" y="57"/>
                    <a:pt x="4403" y="0"/>
                    <a:pt x="43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38"/>
            <p:cNvSpPr/>
            <p:nvPr/>
          </p:nvSpPr>
          <p:spPr>
            <a:xfrm>
              <a:off x="5065625" y="1185700"/>
              <a:ext cx="425" cy="1225"/>
            </a:xfrm>
            <a:custGeom>
              <a:rect b="b" l="l" r="r" t="t"/>
              <a:pathLst>
                <a:path extrusionOk="0" h="49" w="17">
                  <a:moveTo>
                    <a:pt x="15" y="1"/>
                  </a:moveTo>
                  <a:cubicBezTo>
                    <a:pt x="3" y="11"/>
                    <a:pt x="3" y="31"/>
                    <a:pt x="0" y="49"/>
                  </a:cubicBezTo>
                  <a:cubicBezTo>
                    <a:pt x="10" y="36"/>
                    <a:pt x="16" y="20"/>
                    <a:pt x="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38"/>
            <p:cNvSpPr/>
            <p:nvPr/>
          </p:nvSpPr>
          <p:spPr>
            <a:xfrm>
              <a:off x="5065625" y="1186900"/>
              <a:ext cx="25" cy="75"/>
            </a:xfrm>
            <a:custGeom>
              <a:rect b="b" l="l" r="r" t="t"/>
              <a:pathLst>
                <a:path extrusionOk="0" h="3" w="1">
                  <a:moveTo>
                    <a:pt x="0" y="1"/>
                  </a:moveTo>
                  <a:lnTo>
                    <a:pt x="0" y="2"/>
                  </a:lnTo>
                  <a:lnTo>
                    <a:pt x="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38"/>
            <p:cNvSpPr/>
            <p:nvPr/>
          </p:nvSpPr>
          <p:spPr>
            <a:xfrm>
              <a:off x="5079750" y="1274675"/>
              <a:ext cx="50" cy="400"/>
            </a:xfrm>
            <a:custGeom>
              <a:rect b="b" l="l" r="r" t="t"/>
              <a:pathLst>
                <a:path extrusionOk="0" h="16" w="2">
                  <a:moveTo>
                    <a:pt x="0" y="1"/>
                  </a:moveTo>
                  <a:cubicBezTo>
                    <a:pt x="0" y="6"/>
                    <a:pt x="0" y="11"/>
                    <a:pt x="2" y="15"/>
                  </a:cubicBezTo>
                  <a:cubicBezTo>
                    <a:pt x="2" y="11"/>
                    <a:pt x="0" y="6"/>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38"/>
            <p:cNvSpPr/>
            <p:nvPr/>
          </p:nvSpPr>
          <p:spPr>
            <a:xfrm>
              <a:off x="5116500" y="1223850"/>
              <a:ext cx="1000" cy="375"/>
            </a:xfrm>
            <a:custGeom>
              <a:rect b="b" l="l" r="r" t="t"/>
              <a:pathLst>
                <a:path extrusionOk="0" h="15" w="40">
                  <a:moveTo>
                    <a:pt x="0" y="0"/>
                  </a:moveTo>
                  <a:lnTo>
                    <a:pt x="0" y="0"/>
                  </a:lnTo>
                  <a:cubicBezTo>
                    <a:pt x="9" y="9"/>
                    <a:pt x="21" y="15"/>
                    <a:pt x="35" y="15"/>
                  </a:cubicBezTo>
                  <a:cubicBezTo>
                    <a:pt x="36" y="15"/>
                    <a:pt x="38" y="15"/>
                    <a:pt x="40" y="15"/>
                  </a:cubicBezTo>
                  <a:cubicBezTo>
                    <a:pt x="31" y="3"/>
                    <a:pt x="15" y="3"/>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38"/>
            <p:cNvSpPr/>
            <p:nvPr/>
          </p:nvSpPr>
          <p:spPr>
            <a:xfrm>
              <a:off x="5116450" y="1223850"/>
              <a:ext cx="75" cy="25"/>
            </a:xfrm>
            <a:custGeom>
              <a:rect b="b" l="l" r="r" t="t"/>
              <a:pathLst>
                <a:path extrusionOk="0" h="1" w="3">
                  <a:moveTo>
                    <a:pt x="2" y="0"/>
                  </a:moveTo>
                  <a:lnTo>
                    <a:pt x="1" y="0"/>
                  </a:lnTo>
                  <a:lnTo>
                    <a:pt x="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38"/>
            <p:cNvSpPr/>
            <p:nvPr/>
          </p:nvSpPr>
          <p:spPr>
            <a:xfrm>
              <a:off x="5045400" y="1237525"/>
              <a:ext cx="350" cy="75"/>
            </a:xfrm>
            <a:custGeom>
              <a:rect b="b" l="l" r="r" t="t"/>
              <a:pathLst>
                <a:path extrusionOk="0" h="3" w="14">
                  <a:moveTo>
                    <a:pt x="14" y="1"/>
                  </a:moveTo>
                  <a:cubicBezTo>
                    <a:pt x="10" y="1"/>
                    <a:pt x="5" y="1"/>
                    <a:pt x="1" y="2"/>
                  </a:cubicBezTo>
                  <a:cubicBezTo>
                    <a:pt x="5" y="2"/>
                    <a:pt x="10" y="2"/>
                    <a:pt x="1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38"/>
            <p:cNvSpPr/>
            <p:nvPr/>
          </p:nvSpPr>
          <p:spPr>
            <a:xfrm>
              <a:off x="5554150" y="1690150"/>
              <a:ext cx="375" cy="1300"/>
            </a:xfrm>
            <a:custGeom>
              <a:rect b="b" l="l" r="r" t="t"/>
              <a:pathLst>
                <a:path extrusionOk="0" h="52" w="15">
                  <a:moveTo>
                    <a:pt x="8" y="1"/>
                  </a:moveTo>
                  <a:lnTo>
                    <a:pt x="8" y="1"/>
                  </a:lnTo>
                  <a:cubicBezTo>
                    <a:pt x="0" y="14"/>
                    <a:pt x="5" y="33"/>
                    <a:pt x="9" y="52"/>
                  </a:cubicBezTo>
                  <a:cubicBezTo>
                    <a:pt x="15" y="34"/>
                    <a:pt x="15" y="18"/>
                    <a:pt x="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38"/>
            <p:cNvSpPr/>
            <p:nvPr/>
          </p:nvSpPr>
          <p:spPr>
            <a:xfrm>
              <a:off x="5554375" y="1691425"/>
              <a:ext cx="25" cy="25"/>
            </a:xfrm>
            <a:custGeom>
              <a:rect b="b" l="l" r="r" t="t"/>
              <a:pathLst>
                <a:path extrusionOk="0" h="1" w="1">
                  <a:moveTo>
                    <a:pt x="0" y="1"/>
                  </a:moveTo>
                  <a:lnTo>
                    <a:pt x="0" y="1"/>
                  </a:lnTo>
                  <a:lnTo>
                    <a:pt x="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38"/>
            <p:cNvSpPr/>
            <p:nvPr/>
          </p:nvSpPr>
          <p:spPr>
            <a:xfrm>
              <a:off x="5594100" y="1770925"/>
              <a:ext cx="175" cy="350"/>
            </a:xfrm>
            <a:custGeom>
              <a:rect b="b" l="l" r="r" t="t"/>
              <a:pathLst>
                <a:path extrusionOk="0" h="14" w="7">
                  <a:moveTo>
                    <a:pt x="0" y="1"/>
                  </a:moveTo>
                  <a:lnTo>
                    <a:pt x="0" y="1"/>
                  </a:lnTo>
                  <a:cubicBezTo>
                    <a:pt x="2" y="5"/>
                    <a:pt x="3" y="9"/>
                    <a:pt x="6" y="14"/>
                  </a:cubicBezTo>
                  <a:cubicBezTo>
                    <a:pt x="5" y="9"/>
                    <a:pt x="2" y="5"/>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38"/>
            <p:cNvSpPr/>
            <p:nvPr/>
          </p:nvSpPr>
          <p:spPr>
            <a:xfrm>
              <a:off x="5651525" y="1698200"/>
              <a:ext cx="2250" cy="400"/>
            </a:xfrm>
            <a:custGeom>
              <a:rect b="b" l="l" r="r" t="t"/>
              <a:pathLst>
                <a:path extrusionOk="0" h="16" w="90">
                  <a:moveTo>
                    <a:pt x="77" y="1"/>
                  </a:moveTo>
                  <a:cubicBezTo>
                    <a:pt x="56" y="1"/>
                    <a:pt x="27" y="9"/>
                    <a:pt x="1" y="15"/>
                  </a:cubicBezTo>
                  <a:cubicBezTo>
                    <a:pt x="6" y="16"/>
                    <a:pt x="12" y="16"/>
                    <a:pt x="17" y="16"/>
                  </a:cubicBezTo>
                  <a:cubicBezTo>
                    <a:pt x="40" y="16"/>
                    <a:pt x="63" y="11"/>
                    <a:pt x="89" y="2"/>
                  </a:cubicBezTo>
                  <a:cubicBezTo>
                    <a:pt x="86" y="1"/>
                    <a:pt x="82" y="1"/>
                    <a:pt x="7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38"/>
            <p:cNvSpPr/>
            <p:nvPr/>
          </p:nvSpPr>
          <p:spPr>
            <a:xfrm>
              <a:off x="5651500" y="1698575"/>
              <a:ext cx="50" cy="25"/>
            </a:xfrm>
            <a:custGeom>
              <a:rect b="b" l="l" r="r" t="t"/>
              <a:pathLst>
                <a:path extrusionOk="0" h="1" w="2">
                  <a:moveTo>
                    <a:pt x="2" y="0"/>
                  </a:moveTo>
                  <a:cubicBezTo>
                    <a:pt x="2" y="0"/>
                    <a:pt x="0" y="0"/>
                    <a:pt x="0" y="0"/>
                  </a:cubicBezTo>
                  <a:cubicBezTo>
                    <a:pt x="2" y="0"/>
                    <a:pt x="2" y="0"/>
                    <a:pt x="2" y="0"/>
                  </a:cubicBezTo>
                  <a:lnTo>
                    <a:pt x="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38"/>
            <p:cNvSpPr/>
            <p:nvPr/>
          </p:nvSpPr>
          <p:spPr>
            <a:xfrm>
              <a:off x="5504325" y="1761175"/>
              <a:ext cx="650" cy="275"/>
            </a:xfrm>
            <a:custGeom>
              <a:rect b="b" l="l" r="r" t="t"/>
              <a:pathLst>
                <a:path extrusionOk="0" h="11" w="26">
                  <a:moveTo>
                    <a:pt x="25" y="0"/>
                  </a:moveTo>
                  <a:lnTo>
                    <a:pt x="25" y="0"/>
                  </a:lnTo>
                  <a:cubicBezTo>
                    <a:pt x="17" y="3"/>
                    <a:pt x="8" y="6"/>
                    <a:pt x="1" y="10"/>
                  </a:cubicBezTo>
                  <a:cubicBezTo>
                    <a:pt x="8" y="7"/>
                    <a:pt x="17" y="4"/>
                    <a:pt x="2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38"/>
            <p:cNvSpPr/>
            <p:nvPr/>
          </p:nvSpPr>
          <p:spPr>
            <a:xfrm>
              <a:off x="5503650" y="1687500"/>
              <a:ext cx="152700" cy="86550"/>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38"/>
            <p:cNvSpPr/>
            <p:nvPr/>
          </p:nvSpPr>
          <p:spPr>
            <a:xfrm>
              <a:off x="5588150" y="1688250"/>
              <a:ext cx="950" cy="950"/>
            </a:xfrm>
            <a:custGeom>
              <a:rect b="b" l="l" r="r" t="t"/>
              <a:pathLst>
                <a:path extrusionOk="0" h="38" w="38">
                  <a:moveTo>
                    <a:pt x="37" y="1"/>
                  </a:moveTo>
                  <a:lnTo>
                    <a:pt x="37" y="1"/>
                  </a:lnTo>
                  <a:cubicBezTo>
                    <a:pt x="21" y="7"/>
                    <a:pt x="11" y="23"/>
                    <a:pt x="1" y="37"/>
                  </a:cubicBezTo>
                  <a:cubicBezTo>
                    <a:pt x="17" y="30"/>
                    <a:pt x="29" y="20"/>
                    <a:pt x="3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38"/>
            <p:cNvSpPr/>
            <p:nvPr/>
          </p:nvSpPr>
          <p:spPr>
            <a:xfrm>
              <a:off x="5588150" y="1689175"/>
              <a:ext cx="25" cy="50"/>
            </a:xfrm>
            <a:custGeom>
              <a:rect b="b" l="l" r="r" t="t"/>
              <a:pathLst>
                <a:path extrusionOk="0" h="2" w="1">
                  <a:moveTo>
                    <a:pt x="1" y="0"/>
                  </a:moveTo>
                  <a:lnTo>
                    <a:pt x="1" y="2"/>
                  </a:lnTo>
                  <a:lnTo>
                    <a:pt x="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38"/>
            <p:cNvSpPr/>
            <p:nvPr/>
          </p:nvSpPr>
          <p:spPr>
            <a:xfrm>
              <a:off x="5559900" y="1773500"/>
              <a:ext cx="175" cy="375"/>
            </a:xfrm>
            <a:custGeom>
              <a:rect b="b" l="l" r="r" t="t"/>
              <a:pathLst>
                <a:path extrusionOk="0" h="15" w="7">
                  <a:moveTo>
                    <a:pt x="6" y="1"/>
                  </a:moveTo>
                  <a:lnTo>
                    <a:pt x="6" y="1"/>
                  </a:lnTo>
                  <a:cubicBezTo>
                    <a:pt x="3" y="5"/>
                    <a:pt x="2" y="10"/>
                    <a:pt x="1" y="14"/>
                  </a:cubicBezTo>
                  <a:cubicBezTo>
                    <a:pt x="2" y="10"/>
                    <a:pt x="5" y="5"/>
                    <a:pt x="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38"/>
            <p:cNvSpPr/>
            <p:nvPr/>
          </p:nvSpPr>
          <p:spPr>
            <a:xfrm>
              <a:off x="5616175" y="1745475"/>
              <a:ext cx="700" cy="775"/>
            </a:xfrm>
            <a:custGeom>
              <a:rect b="b" l="l" r="r" t="t"/>
              <a:pathLst>
                <a:path extrusionOk="0" h="31" w="28">
                  <a:moveTo>
                    <a:pt x="0" y="0"/>
                  </a:moveTo>
                  <a:lnTo>
                    <a:pt x="0" y="0"/>
                  </a:lnTo>
                  <a:cubicBezTo>
                    <a:pt x="4" y="15"/>
                    <a:pt x="13" y="24"/>
                    <a:pt x="28" y="31"/>
                  </a:cubicBezTo>
                  <a:cubicBezTo>
                    <a:pt x="25" y="18"/>
                    <a:pt x="12" y="9"/>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38"/>
            <p:cNvSpPr/>
            <p:nvPr/>
          </p:nvSpPr>
          <p:spPr>
            <a:xfrm>
              <a:off x="5616125" y="1745475"/>
              <a:ext cx="75" cy="25"/>
            </a:xfrm>
            <a:custGeom>
              <a:rect b="b" l="l" r="r" t="t"/>
              <a:pathLst>
                <a:path extrusionOk="0" h="1" w="3">
                  <a:moveTo>
                    <a:pt x="2" y="0"/>
                  </a:moveTo>
                  <a:lnTo>
                    <a:pt x="1" y="0"/>
                  </a:lnTo>
                  <a:lnTo>
                    <a:pt x="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38"/>
            <p:cNvSpPr/>
            <p:nvPr/>
          </p:nvSpPr>
          <p:spPr>
            <a:xfrm>
              <a:off x="5546800" y="1724700"/>
              <a:ext cx="300" cy="150"/>
            </a:xfrm>
            <a:custGeom>
              <a:rect b="b" l="l" r="r" t="t"/>
              <a:pathLst>
                <a:path extrusionOk="0" h="6" w="12">
                  <a:moveTo>
                    <a:pt x="0" y="1"/>
                  </a:moveTo>
                  <a:cubicBezTo>
                    <a:pt x="5" y="2"/>
                    <a:pt x="7" y="4"/>
                    <a:pt x="12" y="5"/>
                  </a:cubicBezTo>
                  <a:cubicBezTo>
                    <a:pt x="9" y="4"/>
                    <a:pt x="5" y="2"/>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38"/>
            <p:cNvSpPr/>
            <p:nvPr/>
          </p:nvSpPr>
          <p:spPr>
            <a:xfrm>
              <a:off x="5426300" y="1044300"/>
              <a:ext cx="52150" cy="47650"/>
            </a:xfrm>
            <a:custGeom>
              <a:rect b="b" l="l" r="r" t="t"/>
              <a:pathLst>
                <a:path extrusionOk="0" h="1906" w="2086">
                  <a:moveTo>
                    <a:pt x="1173" y="162"/>
                  </a:moveTo>
                  <a:cubicBezTo>
                    <a:pt x="1359" y="162"/>
                    <a:pt x="1530" y="265"/>
                    <a:pt x="1623" y="430"/>
                  </a:cubicBezTo>
                  <a:cubicBezTo>
                    <a:pt x="1523" y="298"/>
                    <a:pt x="1379" y="193"/>
                    <a:pt x="1219" y="193"/>
                  </a:cubicBezTo>
                  <a:cubicBezTo>
                    <a:pt x="1208" y="193"/>
                    <a:pt x="1197" y="193"/>
                    <a:pt x="1186" y="194"/>
                  </a:cubicBezTo>
                  <a:cubicBezTo>
                    <a:pt x="1142" y="199"/>
                    <a:pt x="1103" y="210"/>
                    <a:pt x="1066" y="228"/>
                  </a:cubicBezTo>
                  <a:cubicBezTo>
                    <a:pt x="1043" y="225"/>
                    <a:pt x="1020" y="224"/>
                    <a:pt x="997" y="224"/>
                  </a:cubicBezTo>
                  <a:cubicBezTo>
                    <a:pt x="969" y="224"/>
                    <a:pt x="941" y="226"/>
                    <a:pt x="913" y="231"/>
                  </a:cubicBezTo>
                  <a:cubicBezTo>
                    <a:pt x="924" y="225"/>
                    <a:pt x="934" y="219"/>
                    <a:pt x="944" y="215"/>
                  </a:cubicBezTo>
                  <a:lnTo>
                    <a:pt x="945" y="215"/>
                  </a:lnTo>
                  <a:cubicBezTo>
                    <a:pt x="1021" y="179"/>
                    <a:pt x="1098" y="162"/>
                    <a:pt x="1173" y="162"/>
                  </a:cubicBezTo>
                  <a:close/>
                  <a:moveTo>
                    <a:pt x="937" y="346"/>
                  </a:moveTo>
                  <a:lnTo>
                    <a:pt x="937" y="346"/>
                  </a:lnTo>
                  <a:cubicBezTo>
                    <a:pt x="931" y="353"/>
                    <a:pt x="927" y="360"/>
                    <a:pt x="922" y="369"/>
                  </a:cubicBezTo>
                  <a:lnTo>
                    <a:pt x="921" y="369"/>
                  </a:lnTo>
                  <a:cubicBezTo>
                    <a:pt x="855" y="474"/>
                    <a:pt x="870" y="599"/>
                    <a:pt x="919" y="709"/>
                  </a:cubicBezTo>
                  <a:cubicBezTo>
                    <a:pt x="929" y="733"/>
                    <a:pt x="941" y="755"/>
                    <a:pt x="956" y="777"/>
                  </a:cubicBezTo>
                  <a:cubicBezTo>
                    <a:pt x="915" y="760"/>
                    <a:pt x="878" y="735"/>
                    <a:pt x="848" y="701"/>
                  </a:cubicBezTo>
                  <a:cubicBezTo>
                    <a:pt x="737" y="577"/>
                    <a:pt x="762" y="384"/>
                    <a:pt x="937" y="346"/>
                  </a:cubicBezTo>
                  <a:close/>
                  <a:moveTo>
                    <a:pt x="1103" y="346"/>
                  </a:moveTo>
                  <a:lnTo>
                    <a:pt x="1103" y="346"/>
                  </a:lnTo>
                  <a:cubicBezTo>
                    <a:pt x="1248" y="371"/>
                    <a:pt x="1410" y="448"/>
                    <a:pt x="1474" y="560"/>
                  </a:cubicBezTo>
                  <a:lnTo>
                    <a:pt x="1474" y="559"/>
                  </a:lnTo>
                  <a:cubicBezTo>
                    <a:pt x="1514" y="626"/>
                    <a:pt x="1512" y="701"/>
                    <a:pt x="1492" y="776"/>
                  </a:cubicBezTo>
                  <a:cubicBezTo>
                    <a:pt x="1458" y="792"/>
                    <a:pt x="1422" y="799"/>
                    <a:pt x="1384" y="805"/>
                  </a:cubicBezTo>
                  <a:cubicBezTo>
                    <a:pt x="1347" y="780"/>
                    <a:pt x="1311" y="755"/>
                    <a:pt x="1276" y="729"/>
                  </a:cubicBezTo>
                  <a:cubicBezTo>
                    <a:pt x="1215" y="681"/>
                    <a:pt x="1145" y="639"/>
                    <a:pt x="1104" y="570"/>
                  </a:cubicBezTo>
                  <a:cubicBezTo>
                    <a:pt x="1063" y="503"/>
                    <a:pt x="1042" y="403"/>
                    <a:pt x="1103" y="346"/>
                  </a:cubicBezTo>
                  <a:close/>
                  <a:moveTo>
                    <a:pt x="1666" y="937"/>
                  </a:moveTo>
                  <a:lnTo>
                    <a:pt x="1666" y="937"/>
                  </a:lnTo>
                  <a:cubicBezTo>
                    <a:pt x="1662" y="950"/>
                    <a:pt x="1659" y="964"/>
                    <a:pt x="1655" y="977"/>
                  </a:cubicBezTo>
                  <a:cubicBezTo>
                    <a:pt x="1649" y="972"/>
                    <a:pt x="1643" y="966"/>
                    <a:pt x="1637" y="962"/>
                  </a:cubicBezTo>
                  <a:cubicBezTo>
                    <a:pt x="1648" y="955"/>
                    <a:pt x="1656" y="946"/>
                    <a:pt x="1666" y="937"/>
                  </a:cubicBezTo>
                  <a:close/>
                  <a:moveTo>
                    <a:pt x="632" y="464"/>
                  </a:moveTo>
                  <a:lnTo>
                    <a:pt x="632" y="464"/>
                  </a:lnTo>
                  <a:cubicBezTo>
                    <a:pt x="599" y="583"/>
                    <a:pt x="634" y="723"/>
                    <a:pt x="705" y="824"/>
                  </a:cubicBezTo>
                  <a:cubicBezTo>
                    <a:pt x="826" y="994"/>
                    <a:pt x="1043" y="1048"/>
                    <a:pt x="1243" y="1051"/>
                  </a:cubicBezTo>
                  <a:cubicBezTo>
                    <a:pt x="1260" y="1063"/>
                    <a:pt x="1278" y="1076"/>
                    <a:pt x="1295" y="1087"/>
                  </a:cubicBezTo>
                  <a:cubicBezTo>
                    <a:pt x="1184" y="1197"/>
                    <a:pt x="1027" y="1266"/>
                    <a:pt x="882" y="1266"/>
                  </a:cubicBezTo>
                  <a:cubicBezTo>
                    <a:pt x="732" y="1266"/>
                    <a:pt x="593" y="1193"/>
                    <a:pt x="524" y="1014"/>
                  </a:cubicBezTo>
                  <a:cubicBezTo>
                    <a:pt x="449" y="815"/>
                    <a:pt x="508" y="620"/>
                    <a:pt x="632" y="464"/>
                  </a:cubicBezTo>
                  <a:close/>
                  <a:moveTo>
                    <a:pt x="484" y="365"/>
                  </a:moveTo>
                  <a:cubicBezTo>
                    <a:pt x="261" y="653"/>
                    <a:pt x="200" y="1067"/>
                    <a:pt x="508" y="1336"/>
                  </a:cubicBezTo>
                  <a:cubicBezTo>
                    <a:pt x="622" y="1435"/>
                    <a:pt x="752" y="1478"/>
                    <a:pt x="883" y="1478"/>
                  </a:cubicBezTo>
                  <a:cubicBezTo>
                    <a:pt x="1102" y="1478"/>
                    <a:pt x="1323" y="1358"/>
                    <a:pt x="1471" y="1182"/>
                  </a:cubicBezTo>
                  <a:cubicBezTo>
                    <a:pt x="1498" y="1191"/>
                    <a:pt x="1522" y="1197"/>
                    <a:pt x="1549" y="1199"/>
                  </a:cubicBezTo>
                  <a:cubicBezTo>
                    <a:pt x="1471" y="1316"/>
                    <a:pt x="1368" y="1418"/>
                    <a:pt x="1247" y="1495"/>
                  </a:cubicBezTo>
                  <a:cubicBezTo>
                    <a:pt x="1120" y="1575"/>
                    <a:pt x="961" y="1624"/>
                    <a:pt x="809" y="1624"/>
                  </a:cubicBezTo>
                  <a:cubicBezTo>
                    <a:pt x="596" y="1624"/>
                    <a:pt x="398" y="1529"/>
                    <a:pt x="323" y="1291"/>
                  </a:cubicBezTo>
                  <a:cubicBezTo>
                    <a:pt x="229" y="987"/>
                    <a:pt x="274" y="605"/>
                    <a:pt x="484" y="365"/>
                  </a:cubicBezTo>
                  <a:close/>
                  <a:moveTo>
                    <a:pt x="1165" y="0"/>
                  </a:moveTo>
                  <a:cubicBezTo>
                    <a:pt x="998" y="0"/>
                    <a:pt x="838" y="64"/>
                    <a:pt x="695" y="162"/>
                  </a:cubicBezTo>
                  <a:lnTo>
                    <a:pt x="686" y="168"/>
                  </a:lnTo>
                  <a:cubicBezTo>
                    <a:pt x="200" y="207"/>
                    <a:pt x="0" y="952"/>
                    <a:pt x="93" y="1347"/>
                  </a:cubicBezTo>
                  <a:cubicBezTo>
                    <a:pt x="181" y="1723"/>
                    <a:pt x="501" y="1905"/>
                    <a:pt x="838" y="1905"/>
                  </a:cubicBezTo>
                  <a:cubicBezTo>
                    <a:pt x="1003" y="1905"/>
                    <a:pt x="1173" y="1862"/>
                    <a:pt x="1321" y="1776"/>
                  </a:cubicBezTo>
                  <a:cubicBezTo>
                    <a:pt x="1770" y="1520"/>
                    <a:pt x="2086" y="982"/>
                    <a:pt x="1856" y="476"/>
                  </a:cubicBezTo>
                  <a:cubicBezTo>
                    <a:pt x="1760" y="264"/>
                    <a:pt x="1579" y="100"/>
                    <a:pt x="1358" y="30"/>
                  </a:cubicBezTo>
                  <a:cubicBezTo>
                    <a:pt x="1293" y="10"/>
                    <a:pt x="1228" y="0"/>
                    <a:pt x="116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38"/>
            <p:cNvSpPr/>
            <p:nvPr/>
          </p:nvSpPr>
          <p:spPr>
            <a:xfrm>
              <a:off x="5713350" y="1367350"/>
              <a:ext cx="52175" cy="47625"/>
            </a:xfrm>
            <a:custGeom>
              <a:rect b="b" l="l" r="r" t="t"/>
              <a:pathLst>
                <a:path extrusionOk="0" h="1905" w="2087">
                  <a:moveTo>
                    <a:pt x="1173" y="161"/>
                  </a:moveTo>
                  <a:cubicBezTo>
                    <a:pt x="1359" y="161"/>
                    <a:pt x="1532" y="265"/>
                    <a:pt x="1624" y="430"/>
                  </a:cubicBezTo>
                  <a:cubicBezTo>
                    <a:pt x="1524" y="298"/>
                    <a:pt x="1381" y="193"/>
                    <a:pt x="1220" y="193"/>
                  </a:cubicBezTo>
                  <a:cubicBezTo>
                    <a:pt x="1209" y="193"/>
                    <a:pt x="1198" y="193"/>
                    <a:pt x="1187" y="194"/>
                  </a:cubicBezTo>
                  <a:cubicBezTo>
                    <a:pt x="1143" y="197"/>
                    <a:pt x="1104" y="209"/>
                    <a:pt x="1069" y="228"/>
                  </a:cubicBezTo>
                  <a:cubicBezTo>
                    <a:pt x="1044" y="225"/>
                    <a:pt x="1019" y="224"/>
                    <a:pt x="995" y="224"/>
                  </a:cubicBezTo>
                  <a:cubicBezTo>
                    <a:pt x="968" y="224"/>
                    <a:pt x="941" y="226"/>
                    <a:pt x="916" y="229"/>
                  </a:cubicBezTo>
                  <a:cubicBezTo>
                    <a:pt x="926" y="225"/>
                    <a:pt x="936" y="219"/>
                    <a:pt x="946" y="215"/>
                  </a:cubicBezTo>
                  <a:lnTo>
                    <a:pt x="946" y="213"/>
                  </a:lnTo>
                  <a:cubicBezTo>
                    <a:pt x="1021" y="178"/>
                    <a:pt x="1098" y="161"/>
                    <a:pt x="1173" y="161"/>
                  </a:cubicBezTo>
                  <a:close/>
                  <a:moveTo>
                    <a:pt x="938" y="346"/>
                  </a:moveTo>
                  <a:cubicBezTo>
                    <a:pt x="933" y="353"/>
                    <a:pt x="927" y="361"/>
                    <a:pt x="923" y="368"/>
                  </a:cubicBezTo>
                  <a:cubicBezTo>
                    <a:pt x="856" y="474"/>
                    <a:pt x="871" y="599"/>
                    <a:pt x="920" y="709"/>
                  </a:cubicBezTo>
                  <a:cubicBezTo>
                    <a:pt x="930" y="732"/>
                    <a:pt x="943" y="755"/>
                    <a:pt x="957" y="776"/>
                  </a:cubicBezTo>
                  <a:cubicBezTo>
                    <a:pt x="916" y="758"/>
                    <a:pt x="879" y="735"/>
                    <a:pt x="850" y="701"/>
                  </a:cubicBezTo>
                  <a:cubicBezTo>
                    <a:pt x="738" y="576"/>
                    <a:pt x="763" y="384"/>
                    <a:pt x="938" y="346"/>
                  </a:cubicBezTo>
                  <a:close/>
                  <a:moveTo>
                    <a:pt x="1104" y="346"/>
                  </a:moveTo>
                  <a:lnTo>
                    <a:pt x="1104" y="346"/>
                  </a:lnTo>
                  <a:cubicBezTo>
                    <a:pt x="1251" y="369"/>
                    <a:pt x="1411" y="448"/>
                    <a:pt x="1477" y="559"/>
                  </a:cubicBezTo>
                  <a:cubicBezTo>
                    <a:pt x="1514" y="626"/>
                    <a:pt x="1514" y="701"/>
                    <a:pt x="1493" y="776"/>
                  </a:cubicBezTo>
                  <a:cubicBezTo>
                    <a:pt x="1461" y="792"/>
                    <a:pt x="1424" y="799"/>
                    <a:pt x="1386" y="803"/>
                  </a:cubicBezTo>
                  <a:cubicBezTo>
                    <a:pt x="1350" y="780"/>
                    <a:pt x="1313" y="755"/>
                    <a:pt x="1278" y="728"/>
                  </a:cubicBezTo>
                  <a:cubicBezTo>
                    <a:pt x="1217" y="681"/>
                    <a:pt x="1146" y="639"/>
                    <a:pt x="1105" y="570"/>
                  </a:cubicBezTo>
                  <a:cubicBezTo>
                    <a:pt x="1066" y="502"/>
                    <a:pt x="1044" y="403"/>
                    <a:pt x="1104" y="346"/>
                  </a:cubicBezTo>
                  <a:close/>
                  <a:moveTo>
                    <a:pt x="1667" y="937"/>
                  </a:moveTo>
                  <a:cubicBezTo>
                    <a:pt x="1664" y="950"/>
                    <a:pt x="1660" y="964"/>
                    <a:pt x="1656" y="977"/>
                  </a:cubicBezTo>
                  <a:cubicBezTo>
                    <a:pt x="1650" y="971"/>
                    <a:pt x="1644" y="966"/>
                    <a:pt x="1638" y="962"/>
                  </a:cubicBezTo>
                  <a:cubicBezTo>
                    <a:pt x="1648" y="955"/>
                    <a:pt x="1659" y="946"/>
                    <a:pt x="1667" y="937"/>
                  </a:cubicBezTo>
                  <a:close/>
                  <a:moveTo>
                    <a:pt x="633" y="462"/>
                  </a:moveTo>
                  <a:lnTo>
                    <a:pt x="633" y="462"/>
                  </a:lnTo>
                  <a:cubicBezTo>
                    <a:pt x="601" y="582"/>
                    <a:pt x="635" y="722"/>
                    <a:pt x="707" y="824"/>
                  </a:cubicBezTo>
                  <a:cubicBezTo>
                    <a:pt x="828" y="993"/>
                    <a:pt x="1044" y="1047"/>
                    <a:pt x="1245" y="1051"/>
                  </a:cubicBezTo>
                  <a:cubicBezTo>
                    <a:pt x="1261" y="1063"/>
                    <a:pt x="1278" y="1074"/>
                    <a:pt x="1297" y="1087"/>
                  </a:cubicBezTo>
                  <a:cubicBezTo>
                    <a:pt x="1185" y="1196"/>
                    <a:pt x="1028" y="1266"/>
                    <a:pt x="882" y="1266"/>
                  </a:cubicBezTo>
                  <a:cubicBezTo>
                    <a:pt x="733" y="1266"/>
                    <a:pt x="595" y="1193"/>
                    <a:pt x="527" y="1015"/>
                  </a:cubicBezTo>
                  <a:cubicBezTo>
                    <a:pt x="450" y="815"/>
                    <a:pt x="511" y="618"/>
                    <a:pt x="633" y="462"/>
                  </a:cubicBezTo>
                  <a:close/>
                  <a:moveTo>
                    <a:pt x="485" y="363"/>
                  </a:moveTo>
                  <a:cubicBezTo>
                    <a:pt x="262" y="653"/>
                    <a:pt x="201" y="1067"/>
                    <a:pt x="509" y="1335"/>
                  </a:cubicBezTo>
                  <a:cubicBezTo>
                    <a:pt x="624" y="1435"/>
                    <a:pt x="754" y="1478"/>
                    <a:pt x="885" y="1478"/>
                  </a:cubicBezTo>
                  <a:cubicBezTo>
                    <a:pt x="1104" y="1478"/>
                    <a:pt x="1324" y="1357"/>
                    <a:pt x="1474" y="1181"/>
                  </a:cubicBezTo>
                  <a:cubicBezTo>
                    <a:pt x="1498" y="1189"/>
                    <a:pt x="1525" y="1197"/>
                    <a:pt x="1549" y="1200"/>
                  </a:cubicBezTo>
                  <a:cubicBezTo>
                    <a:pt x="1472" y="1316"/>
                    <a:pt x="1369" y="1418"/>
                    <a:pt x="1248" y="1494"/>
                  </a:cubicBezTo>
                  <a:cubicBezTo>
                    <a:pt x="1121" y="1574"/>
                    <a:pt x="961" y="1623"/>
                    <a:pt x="808" y="1623"/>
                  </a:cubicBezTo>
                  <a:cubicBezTo>
                    <a:pt x="596" y="1623"/>
                    <a:pt x="399" y="1528"/>
                    <a:pt x="324" y="1291"/>
                  </a:cubicBezTo>
                  <a:cubicBezTo>
                    <a:pt x="230" y="987"/>
                    <a:pt x="276" y="605"/>
                    <a:pt x="485" y="363"/>
                  </a:cubicBezTo>
                  <a:close/>
                  <a:moveTo>
                    <a:pt x="1166" y="1"/>
                  </a:moveTo>
                  <a:cubicBezTo>
                    <a:pt x="999" y="1"/>
                    <a:pt x="839" y="64"/>
                    <a:pt x="696" y="162"/>
                  </a:cubicBezTo>
                  <a:cubicBezTo>
                    <a:pt x="693" y="164"/>
                    <a:pt x="690" y="167"/>
                    <a:pt x="687" y="168"/>
                  </a:cubicBezTo>
                  <a:cubicBezTo>
                    <a:pt x="202" y="208"/>
                    <a:pt x="1" y="950"/>
                    <a:pt x="94" y="1347"/>
                  </a:cubicBezTo>
                  <a:cubicBezTo>
                    <a:pt x="182" y="1723"/>
                    <a:pt x="502" y="1905"/>
                    <a:pt x="840" y="1905"/>
                  </a:cubicBezTo>
                  <a:cubicBezTo>
                    <a:pt x="1005" y="1905"/>
                    <a:pt x="1174" y="1862"/>
                    <a:pt x="1324" y="1776"/>
                  </a:cubicBezTo>
                  <a:cubicBezTo>
                    <a:pt x="1772" y="1520"/>
                    <a:pt x="2087" y="983"/>
                    <a:pt x="1857" y="476"/>
                  </a:cubicBezTo>
                  <a:cubicBezTo>
                    <a:pt x="1761" y="264"/>
                    <a:pt x="1581" y="100"/>
                    <a:pt x="1359" y="30"/>
                  </a:cubicBezTo>
                  <a:cubicBezTo>
                    <a:pt x="1294" y="10"/>
                    <a:pt x="1229" y="1"/>
                    <a:pt x="116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38"/>
            <p:cNvSpPr/>
            <p:nvPr/>
          </p:nvSpPr>
          <p:spPr>
            <a:xfrm>
              <a:off x="4987325" y="1084825"/>
              <a:ext cx="52175" cy="47650"/>
            </a:xfrm>
            <a:custGeom>
              <a:rect b="b" l="l" r="r" t="t"/>
              <a:pathLst>
                <a:path extrusionOk="0" h="1906" w="2087">
                  <a:moveTo>
                    <a:pt x="1171" y="161"/>
                  </a:moveTo>
                  <a:cubicBezTo>
                    <a:pt x="1358" y="161"/>
                    <a:pt x="1530" y="265"/>
                    <a:pt x="1622" y="429"/>
                  </a:cubicBezTo>
                  <a:cubicBezTo>
                    <a:pt x="1523" y="298"/>
                    <a:pt x="1378" y="192"/>
                    <a:pt x="1217" y="192"/>
                  </a:cubicBezTo>
                  <a:cubicBezTo>
                    <a:pt x="1207" y="192"/>
                    <a:pt x="1196" y="192"/>
                    <a:pt x="1186" y="193"/>
                  </a:cubicBezTo>
                  <a:cubicBezTo>
                    <a:pt x="1142" y="198"/>
                    <a:pt x="1102" y="209"/>
                    <a:pt x="1067" y="228"/>
                  </a:cubicBezTo>
                  <a:cubicBezTo>
                    <a:pt x="1042" y="225"/>
                    <a:pt x="1018" y="224"/>
                    <a:pt x="993" y="224"/>
                  </a:cubicBezTo>
                  <a:cubicBezTo>
                    <a:pt x="966" y="224"/>
                    <a:pt x="940" y="226"/>
                    <a:pt x="914" y="230"/>
                  </a:cubicBezTo>
                  <a:cubicBezTo>
                    <a:pt x="924" y="224"/>
                    <a:pt x="934" y="219"/>
                    <a:pt x="944" y="214"/>
                  </a:cubicBezTo>
                  <a:cubicBezTo>
                    <a:pt x="1020" y="178"/>
                    <a:pt x="1097" y="161"/>
                    <a:pt x="1171" y="161"/>
                  </a:cubicBezTo>
                  <a:close/>
                  <a:moveTo>
                    <a:pt x="937" y="346"/>
                  </a:moveTo>
                  <a:cubicBezTo>
                    <a:pt x="931" y="353"/>
                    <a:pt x="927" y="361"/>
                    <a:pt x="921" y="368"/>
                  </a:cubicBezTo>
                  <a:cubicBezTo>
                    <a:pt x="856" y="473"/>
                    <a:pt x="870" y="600"/>
                    <a:pt x="918" y="709"/>
                  </a:cubicBezTo>
                  <a:cubicBezTo>
                    <a:pt x="930" y="732"/>
                    <a:pt x="941" y="754"/>
                    <a:pt x="955" y="776"/>
                  </a:cubicBezTo>
                  <a:cubicBezTo>
                    <a:pt x="915" y="758"/>
                    <a:pt x="879" y="735"/>
                    <a:pt x="848" y="702"/>
                  </a:cubicBezTo>
                  <a:cubicBezTo>
                    <a:pt x="738" y="576"/>
                    <a:pt x="762" y="384"/>
                    <a:pt x="937" y="346"/>
                  </a:cubicBezTo>
                  <a:close/>
                  <a:moveTo>
                    <a:pt x="1103" y="346"/>
                  </a:moveTo>
                  <a:cubicBezTo>
                    <a:pt x="1249" y="369"/>
                    <a:pt x="1410" y="447"/>
                    <a:pt x="1475" y="559"/>
                  </a:cubicBezTo>
                  <a:cubicBezTo>
                    <a:pt x="1514" y="626"/>
                    <a:pt x="1512" y="702"/>
                    <a:pt x="1491" y="776"/>
                  </a:cubicBezTo>
                  <a:cubicBezTo>
                    <a:pt x="1459" y="792"/>
                    <a:pt x="1422" y="799"/>
                    <a:pt x="1384" y="804"/>
                  </a:cubicBezTo>
                  <a:cubicBezTo>
                    <a:pt x="1348" y="780"/>
                    <a:pt x="1311" y="755"/>
                    <a:pt x="1276" y="728"/>
                  </a:cubicBezTo>
                  <a:cubicBezTo>
                    <a:pt x="1215" y="680"/>
                    <a:pt x="1145" y="639"/>
                    <a:pt x="1105" y="570"/>
                  </a:cubicBezTo>
                  <a:cubicBezTo>
                    <a:pt x="1064" y="502"/>
                    <a:pt x="1042" y="403"/>
                    <a:pt x="1103" y="346"/>
                  </a:cubicBezTo>
                  <a:close/>
                  <a:moveTo>
                    <a:pt x="1665" y="936"/>
                  </a:moveTo>
                  <a:lnTo>
                    <a:pt x="1665" y="936"/>
                  </a:lnTo>
                  <a:cubicBezTo>
                    <a:pt x="1663" y="949"/>
                    <a:pt x="1658" y="962"/>
                    <a:pt x="1654" y="977"/>
                  </a:cubicBezTo>
                  <a:cubicBezTo>
                    <a:pt x="1650" y="971"/>
                    <a:pt x="1644" y="967"/>
                    <a:pt x="1639" y="962"/>
                  </a:cubicBezTo>
                  <a:lnTo>
                    <a:pt x="1639" y="962"/>
                  </a:lnTo>
                  <a:cubicBezTo>
                    <a:pt x="1648" y="953"/>
                    <a:pt x="1657" y="945"/>
                    <a:pt x="1665" y="936"/>
                  </a:cubicBezTo>
                  <a:close/>
                  <a:moveTo>
                    <a:pt x="631" y="463"/>
                  </a:moveTo>
                  <a:lnTo>
                    <a:pt x="631" y="463"/>
                  </a:lnTo>
                  <a:cubicBezTo>
                    <a:pt x="599" y="582"/>
                    <a:pt x="634" y="722"/>
                    <a:pt x="705" y="824"/>
                  </a:cubicBezTo>
                  <a:cubicBezTo>
                    <a:pt x="826" y="993"/>
                    <a:pt x="1043" y="1047"/>
                    <a:pt x="1243" y="1051"/>
                  </a:cubicBezTo>
                  <a:cubicBezTo>
                    <a:pt x="1259" y="1063"/>
                    <a:pt x="1276" y="1074"/>
                    <a:pt x="1295" y="1086"/>
                  </a:cubicBezTo>
                  <a:cubicBezTo>
                    <a:pt x="1184" y="1195"/>
                    <a:pt x="1028" y="1265"/>
                    <a:pt x="882" y="1265"/>
                  </a:cubicBezTo>
                  <a:cubicBezTo>
                    <a:pt x="732" y="1265"/>
                    <a:pt x="593" y="1192"/>
                    <a:pt x="525" y="1013"/>
                  </a:cubicBezTo>
                  <a:cubicBezTo>
                    <a:pt x="449" y="815"/>
                    <a:pt x="509" y="619"/>
                    <a:pt x="631" y="463"/>
                  </a:cubicBezTo>
                  <a:close/>
                  <a:moveTo>
                    <a:pt x="483" y="364"/>
                  </a:moveTo>
                  <a:cubicBezTo>
                    <a:pt x="261" y="652"/>
                    <a:pt x="200" y="1067"/>
                    <a:pt x="507" y="1335"/>
                  </a:cubicBezTo>
                  <a:cubicBezTo>
                    <a:pt x="622" y="1435"/>
                    <a:pt x="752" y="1478"/>
                    <a:pt x="883" y="1478"/>
                  </a:cubicBezTo>
                  <a:cubicBezTo>
                    <a:pt x="1103" y="1478"/>
                    <a:pt x="1323" y="1358"/>
                    <a:pt x="1472" y="1181"/>
                  </a:cubicBezTo>
                  <a:cubicBezTo>
                    <a:pt x="1498" y="1190"/>
                    <a:pt x="1523" y="1195"/>
                    <a:pt x="1549" y="1198"/>
                  </a:cubicBezTo>
                  <a:cubicBezTo>
                    <a:pt x="1472" y="1316"/>
                    <a:pt x="1368" y="1418"/>
                    <a:pt x="1247" y="1494"/>
                  </a:cubicBezTo>
                  <a:cubicBezTo>
                    <a:pt x="1121" y="1574"/>
                    <a:pt x="960" y="1623"/>
                    <a:pt x="808" y="1623"/>
                  </a:cubicBezTo>
                  <a:cubicBezTo>
                    <a:pt x="595" y="1623"/>
                    <a:pt x="398" y="1528"/>
                    <a:pt x="324" y="1290"/>
                  </a:cubicBezTo>
                  <a:cubicBezTo>
                    <a:pt x="228" y="987"/>
                    <a:pt x="274" y="605"/>
                    <a:pt x="483" y="364"/>
                  </a:cubicBezTo>
                  <a:close/>
                  <a:moveTo>
                    <a:pt x="1165" y="0"/>
                  </a:moveTo>
                  <a:cubicBezTo>
                    <a:pt x="998" y="0"/>
                    <a:pt x="838" y="65"/>
                    <a:pt x="694" y="163"/>
                  </a:cubicBezTo>
                  <a:cubicBezTo>
                    <a:pt x="691" y="164"/>
                    <a:pt x="689" y="167"/>
                    <a:pt x="687" y="168"/>
                  </a:cubicBezTo>
                  <a:cubicBezTo>
                    <a:pt x="200" y="206"/>
                    <a:pt x="0" y="951"/>
                    <a:pt x="94" y="1347"/>
                  </a:cubicBezTo>
                  <a:cubicBezTo>
                    <a:pt x="182" y="1724"/>
                    <a:pt x="500" y="1905"/>
                    <a:pt x="838" y="1905"/>
                  </a:cubicBezTo>
                  <a:cubicBezTo>
                    <a:pt x="1003" y="1905"/>
                    <a:pt x="1172" y="1862"/>
                    <a:pt x="1322" y="1777"/>
                  </a:cubicBezTo>
                  <a:cubicBezTo>
                    <a:pt x="1770" y="1520"/>
                    <a:pt x="2086" y="983"/>
                    <a:pt x="1856" y="474"/>
                  </a:cubicBezTo>
                  <a:cubicBezTo>
                    <a:pt x="1760" y="263"/>
                    <a:pt x="1579" y="99"/>
                    <a:pt x="1357" y="30"/>
                  </a:cubicBezTo>
                  <a:lnTo>
                    <a:pt x="1358" y="30"/>
                  </a:lnTo>
                  <a:cubicBezTo>
                    <a:pt x="1293" y="10"/>
                    <a:pt x="1228" y="0"/>
                    <a:pt x="116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38"/>
            <p:cNvSpPr/>
            <p:nvPr/>
          </p:nvSpPr>
          <p:spPr>
            <a:xfrm>
              <a:off x="5719700" y="1735900"/>
              <a:ext cx="52125" cy="47650"/>
            </a:xfrm>
            <a:custGeom>
              <a:rect b="b" l="l" r="r" t="t"/>
              <a:pathLst>
                <a:path extrusionOk="0" h="1906" w="2085">
                  <a:moveTo>
                    <a:pt x="1172" y="162"/>
                  </a:moveTo>
                  <a:cubicBezTo>
                    <a:pt x="1358" y="162"/>
                    <a:pt x="1530" y="265"/>
                    <a:pt x="1622" y="430"/>
                  </a:cubicBezTo>
                  <a:cubicBezTo>
                    <a:pt x="1523" y="298"/>
                    <a:pt x="1378" y="193"/>
                    <a:pt x="1216" y="193"/>
                  </a:cubicBezTo>
                  <a:cubicBezTo>
                    <a:pt x="1205" y="193"/>
                    <a:pt x="1195" y="193"/>
                    <a:pt x="1185" y="194"/>
                  </a:cubicBezTo>
                  <a:cubicBezTo>
                    <a:pt x="1141" y="198"/>
                    <a:pt x="1102" y="210"/>
                    <a:pt x="1067" y="229"/>
                  </a:cubicBezTo>
                  <a:cubicBezTo>
                    <a:pt x="1042" y="226"/>
                    <a:pt x="1017" y="225"/>
                    <a:pt x="993" y="225"/>
                  </a:cubicBezTo>
                  <a:cubicBezTo>
                    <a:pt x="966" y="225"/>
                    <a:pt x="940" y="226"/>
                    <a:pt x="914" y="230"/>
                  </a:cubicBezTo>
                  <a:cubicBezTo>
                    <a:pt x="924" y="225"/>
                    <a:pt x="934" y="220"/>
                    <a:pt x="944" y="214"/>
                  </a:cubicBezTo>
                  <a:cubicBezTo>
                    <a:pt x="1020" y="178"/>
                    <a:pt x="1097" y="162"/>
                    <a:pt x="1172" y="162"/>
                  </a:cubicBezTo>
                  <a:close/>
                  <a:moveTo>
                    <a:pt x="936" y="345"/>
                  </a:moveTo>
                  <a:lnTo>
                    <a:pt x="936" y="345"/>
                  </a:lnTo>
                  <a:cubicBezTo>
                    <a:pt x="931" y="354"/>
                    <a:pt x="925" y="361"/>
                    <a:pt x="921" y="369"/>
                  </a:cubicBezTo>
                  <a:cubicBezTo>
                    <a:pt x="855" y="474"/>
                    <a:pt x="869" y="600"/>
                    <a:pt x="918" y="710"/>
                  </a:cubicBezTo>
                  <a:cubicBezTo>
                    <a:pt x="928" y="733"/>
                    <a:pt x="941" y="755"/>
                    <a:pt x="955" y="777"/>
                  </a:cubicBezTo>
                  <a:cubicBezTo>
                    <a:pt x="914" y="759"/>
                    <a:pt x="877" y="736"/>
                    <a:pt x="848" y="702"/>
                  </a:cubicBezTo>
                  <a:cubicBezTo>
                    <a:pt x="736" y="577"/>
                    <a:pt x="761" y="383"/>
                    <a:pt x="936" y="345"/>
                  </a:cubicBezTo>
                  <a:close/>
                  <a:moveTo>
                    <a:pt x="1102" y="347"/>
                  </a:moveTo>
                  <a:lnTo>
                    <a:pt x="1102" y="347"/>
                  </a:lnTo>
                  <a:cubicBezTo>
                    <a:pt x="1249" y="370"/>
                    <a:pt x="1409" y="447"/>
                    <a:pt x="1475" y="560"/>
                  </a:cubicBezTo>
                  <a:cubicBezTo>
                    <a:pt x="1512" y="627"/>
                    <a:pt x="1512" y="702"/>
                    <a:pt x="1491" y="777"/>
                  </a:cubicBezTo>
                  <a:cubicBezTo>
                    <a:pt x="1459" y="793"/>
                    <a:pt x="1422" y="800"/>
                    <a:pt x="1384" y="804"/>
                  </a:cubicBezTo>
                  <a:cubicBezTo>
                    <a:pt x="1348" y="781"/>
                    <a:pt x="1311" y="756"/>
                    <a:pt x="1276" y="729"/>
                  </a:cubicBezTo>
                  <a:cubicBezTo>
                    <a:pt x="1215" y="680"/>
                    <a:pt x="1144" y="640"/>
                    <a:pt x="1103" y="571"/>
                  </a:cubicBezTo>
                  <a:cubicBezTo>
                    <a:pt x="1064" y="503"/>
                    <a:pt x="1042" y="402"/>
                    <a:pt x="1102" y="347"/>
                  </a:cubicBezTo>
                  <a:close/>
                  <a:moveTo>
                    <a:pt x="1665" y="937"/>
                  </a:moveTo>
                  <a:lnTo>
                    <a:pt x="1665" y="937"/>
                  </a:lnTo>
                  <a:cubicBezTo>
                    <a:pt x="1662" y="950"/>
                    <a:pt x="1658" y="963"/>
                    <a:pt x="1654" y="976"/>
                  </a:cubicBezTo>
                  <a:cubicBezTo>
                    <a:pt x="1648" y="972"/>
                    <a:pt x="1642" y="967"/>
                    <a:pt x="1636" y="962"/>
                  </a:cubicBezTo>
                  <a:cubicBezTo>
                    <a:pt x="1646" y="954"/>
                    <a:pt x="1657" y="946"/>
                    <a:pt x="1665" y="937"/>
                  </a:cubicBezTo>
                  <a:close/>
                  <a:moveTo>
                    <a:pt x="631" y="463"/>
                  </a:moveTo>
                  <a:lnTo>
                    <a:pt x="631" y="463"/>
                  </a:lnTo>
                  <a:cubicBezTo>
                    <a:pt x="599" y="583"/>
                    <a:pt x="633" y="723"/>
                    <a:pt x="705" y="823"/>
                  </a:cubicBezTo>
                  <a:cubicBezTo>
                    <a:pt x="826" y="994"/>
                    <a:pt x="1042" y="1048"/>
                    <a:pt x="1243" y="1052"/>
                  </a:cubicBezTo>
                  <a:cubicBezTo>
                    <a:pt x="1259" y="1064"/>
                    <a:pt x="1276" y="1075"/>
                    <a:pt x="1295" y="1087"/>
                  </a:cubicBezTo>
                  <a:cubicBezTo>
                    <a:pt x="1184" y="1196"/>
                    <a:pt x="1027" y="1266"/>
                    <a:pt x="881" y="1266"/>
                  </a:cubicBezTo>
                  <a:cubicBezTo>
                    <a:pt x="731" y="1266"/>
                    <a:pt x="593" y="1193"/>
                    <a:pt x="525" y="1014"/>
                  </a:cubicBezTo>
                  <a:cubicBezTo>
                    <a:pt x="448" y="816"/>
                    <a:pt x="509" y="619"/>
                    <a:pt x="631" y="463"/>
                  </a:cubicBezTo>
                  <a:close/>
                  <a:moveTo>
                    <a:pt x="483" y="364"/>
                  </a:moveTo>
                  <a:cubicBezTo>
                    <a:pt x="260" y="653"/>
                    <a:pt x="199" y="1066"/>
                    <a:pt x="507" y="1336"/>
                  </a:cubicBezTo>
                  <a:cubicBezTo>
                    <a:pt x="622" y="1435"/>
                    <a:pt x="752" y="1478"/>
                    <a:pt x="883" y="1478"/>
                  </a:cubicBezTo>
                  <a:cubicBezTo>
                    <a:pt x="1102" y="1478"/>
                    <a:pt x="1323" y="1358"/>
                    <a:pt x="1472" y="1182"/>
                  </a:cubicBezTo>
                  <a:cubicBezTo>
                    <a:pt x="1496" y="1190"/>
                    <a:pt x="1523" y="1196"/>
                    <a:pt x="1547" y="1199"/>
                  </a:cubicBezTo>
                  <a:cubicBezTo>
                    <a:pt x="1472" y="1317"/>
                    <a:pt x="1367" y="1419"/>
                    <a:pt x="1247" y="1495"/>
                  </a:cubicBezTo>
                  <a:cubicBezTo>
                    <a:pt x="1121" y="1574"/>
                    <a:pt x="961" y="1623"/>
                    <a:pt x="808" y="1623"/>
                  </a:cubicBezTo>
                  <a:cubicBezTo>
                    <a:pt x="596" y="1623"/>
                    <a:pt x="397" y="1528"/>
                    <a:pt x="322" y="1291"/>
                  </a:cubicBezTo>
                  <a:cubicBezTo>
                    <a:pt x="228" y="988"/>
                    <a:pt x="274" y="605"/>
                    <a:pt x="483" y="364"/>
                  </a:cubicBezTo>
                  <a:close/>
                  <a:moveTo>
                    <a:pt x="1163" y="1"/>
                  </a:moveTo>
                  <a:cubicBezTo>
                    <a:pt x="997" y="1"/>
                    <a:pt x="837" y="65"/>
                    <a:pt x="694" y="163"/>
                  </a:cubicBezTo>
                  <a:cubicBezTo>
                    <a:pt x="691" y="165"/>
                    <a:pt x="688" y="166"/>
                    <a:pt x="685" y="169"/>
                  </a:cubicBezTo>
                  <a:cubicBezTo>
                    <a:pt x="200" y="207"/>
                    <a:pt x="0" y="951"/>
                    <a:pt x="92" y="1348"/>
                  </a:cubicBezTo>
                  <a:cubicBezTo>
                    <a:pt x="181" y="1724"/>
                    <a:pt x="500" y="1906"/>
                    <a:pt x="838" y="1906"/>
                  </a:cubicBezTo>
                  <a:cubicBezTo>
                    <a:pt x="1003" y="1906"/>
                    <a:pt x="1172" y="1862"/>
                    <a:pt x="1322" y="1777"/>
                  </a:cubicBezTo>
                  <a:cubicBezTo>
                    <a:pt x="1770" y="1521"/>
                    <a:pt x="2085" y="983"/>
                    <a:pt x="1855" y="475"/>
                  </a:cubicBezTo>
                  <a:cubicBezTo>
                    <a:pt x="1760" y="264"/>
                    <a:pt x="1579" y="101"/>
                    <a:pt x="1357" y="31"/>
                  </a:cubicBezTo>
                  <a:cubicBezTo>
                    <a:pt x="1291" y="10"/>
                    <a:pt x="1227"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38"/>
            <p:cNvSpPr/>
            <p:nvPr/>
          </p:nvSpPr>
          <p:spPr>
            <a:xfrm>
              <a:off x="5131400" y="1738375"/>
              <a:ext cx="52125" cy="47650"/>
            </a:xfrm>
            <a:custGeom>
              <a:rect b="b" l="l" r="r" t="t"/>
              <a:pathLst>
                <a:path extrusionOk="0" h="1906" w="2085">
                  <a:moveTo>
                    <a:pt x="1171" y="162"/>
                  </a:moveTo>
                  <a:cubicBezTo>
                    <a:pt x="1358" y="162"/>
                    <a:pt x="1530" y="265"/>
                    <a:pt x="1621" y="430"/>
                  </a:cubicBezTo>
                  <a:cubicBezTo>
                    <a:pt x="1523" y="298"/>
                    <a:pt x="1378" y="193"/>
                    <a:pt x="1215" y="193"/>
                  </a:cubicBezTo>
                  <a:cubicBezTo>
                    <a:pt x="1205" y="193"/>
                    <a:pt x="1195" y="193"/>
                    <a:pt x="1184" y="194"/>
                  </a:cubicBezTo>
                  <a:cubicBezTo>
                    <a:pt x="1141" y="198"/>
                    <a:pt x="1101" y="210"/>
                    <a:pt x="1066" y="229"/>
                  </a:cubicBezTo>
                  <a:cubicBezTo>
                    <a:pt x="1042" y="226"/>
                    <a:pt x="1017" y="225"/>
                    <a:pt x="993" y="225"/>
                  </a:cubicBezTo>
                  <a:cubicBezTo>
                    <a:pt x="966" y="225"/>
                    <a:pt x="939" y="227"/>
                    <a:pt x="913" y="230"/>
                  </a:cubicBezTo>
                  <a:cubicBezTo>
                    <a:pt x="924" y="225"/>
                    <a:pt x="934" y="220"/>
                    <a:pt x="944" y="214"/>
                  </a:cubicBezTo>
                  <a:cubicBezTo>
                    <a:pt x="1019" y="178"/>
                    <a:pt x="1096" y="162"/>
                    <a:pt x="1171" y="162"/>
                  </a:cubicBezTo>
                  <a:close/>
                  <a:moveTo>
                    <a:pt x="937" y="345"/>
                  </a:moveTo>
                  <a:lnTo>
                    <a:pt x="937" y="345"/>
                  </a:lnTo>
                  <a:cubicBezTo>
                    <a:pt x="931" y="353"/>
                    <a:pt x="925" y="361"/>
                    <a:pt x="921" y="369"/>
                  </a:cubicBezTo>
                  <a:cubicBezTo>
                    <a:pt x="855" y="474"/>
                    <a:pt x="868" y="599"/>
                    <a:pt x="918" y="710"/>
                  </a:cubicBezTo>
                  <a:cubicBezTo>
                    <a:pt x="929" y="733"/>
                    <a:pt x="941" y="755"/>
                    <a:pt x="954" y="777"/>
                  </a:cubicBezTo>
                  <a:cubicBezTo>
                    <a:pt x="913" y="759"/>
                    <a:pt x="877" y="734"/>
                    <a:pt x="848" y="702"/>
                  </a:cubicBezTo>
                  <a:cubicBezTo>
                    <a:pt x="737" y="577"/>
                    <a:pt x="760" y="383"/>
                    <a:pt x="937" y="345"/>
                  </a:cubicBezTo>
                  <a:close/>
                  <a:moveTo>
                    <a:pt x="1101" y="347"/>
                  </a:moveTo>
                  <a:lnTo>
                    <a:pt x="1101" y="347"/>
                  </a:lnTo>
                  <a:cubicBezTo>
                    <a:pt x="1248" y="370"/>
                    <a:pt x="1409" y="447"/>
                    <a:pt x="1474" y="560"/>
                  </a:cubicBezTo>
                  <a:cubicBezTo>
                    <a:pt x="1512" y="627"/>
                    <a:pt x="1512" y="702"/>
                    <a:pt x="1490" y="777"/>
                  </a:cubicBezTo>
                  <a:cubicBezTo>
                    <a:pt x="1458" y="791"/>
                    <a:pt x="1422" y="800"/>
                    <a:pt x="1384" y="804"/>
                  </a:cubicBezTo>
                  <a:cubicBezTo>
                    <a:pt x="1347" y="781"/>
                    <a:pt x="1311" y="755"/>
                    <a:pt x="1276" y="729"/>
                  </a:cubicBezTo>
                  <a:cubicBezTo>
                    <a:pt x="1215" y="680"/>
                    <a:pt x="1143" y="640"/>
                    <a:pt x="1103" y="571"/>
                  </a:cubicBezTo>
                  <a:cubicBezTo>
                    <a:pt x="1063" y="503"/>
                    <a:pt x="1042" y="404"/>
                    <a:pt x="1101" y="347"/>
                  </a:cubicBezTo>
                  <a:close/>
                  <a:moveTo>
                    <a:pt x="1665" y="937"/>
                  </a:moveTo>
                  <a:cubicBezTo>
                    <a:pt x="1662" y="950"/>
                    <a:pt x="1658" y="963"/>
                    <a:pt x="1653" y="976"/>
                  </a:cubicBezTo>
                  <a:cubicBezTo>
                    <a:pt x="1647" y="972"/>
                    <a:pt x="1642" y="966"/>
                    <a:pt x="1636" y="962"/>
                  </a:cubicBezTo>
                  <a:cubicBezTo>
                    <a:pt x="1646" y="954"/>
                    <a:pt x="1656" y="946"/>
                    <a:pt x="1665" y="937"/>
                  </a:cubicBezTo>
                  <a:close/>
                  <a:moveTo>
                    <a:pt x="631" y="463"/>
                  </a:moveTo>
                  <a:lnTo>
                    <a:pt x="631" y="463"/>
                  </a:lnTo>
                  <a:cubicBezTo>
                    <a:pt x="599" y="583"/>
                    <a:pt x="632" y="723"/>
                    <a:pt x="705" y="823"/>
                  </a:cubicBezTo>
                  <a:cubicBezTo>
                    <a:pt x="826" y="994"/>
                    <a:pt x="1042" y="1048"/>
                    <a:pt x="1243" y="1052"/>
                  </a:cubicBezTo>
                  <a:cubicBezTo>
                    <a:pt x="1259" y="1064"/>
                    <a:pt x="1276" y="1075"/>
                    <a:pt x="1295" y="1087"/>
                  </a:cubicBezTo>
                  <a:cubicBezTo>
                    <a:pt x="1184" y="1196"/>
                    <a:pt x="1027" y="1266"/>
                    <a:pt x="881" y="1266"/>
                  </a:cubicBezTo>
                  <a:cubicBezTo>
                    <a:pt x="732" y="1266"/>
                    <a:pt x="593" y="1193"/>
                    <a:pt x="524" y="1014"/>
                  </a:cubicBezTo>
                  <a:cubicBezTo>
                    <a:pt x="449" y="816"/>
                    <a:pt x="508" y="619"/>
                    <a:pt x="631" y="463"/>
                  </a:cubicBezTo>
                  <a:close/>
                  <a:moveTo>
                    <a:pt x="482" y="364"/>
                  </a:moveTo>
                  <a:lnTo>
                    <a:pt x="482" y="364"/>
                  </a:lnTo>
                  <a:cubicBezTo>
                    <a:pt x="259" y="653"/>
                    <a:pt x="198" y="1067"/>
                    <a:pt x="507" y="1336"/>
                  </a:cubicBezTo>
                  <a:cubicBezTo>
                    <a:pt x="621" y="1436"/>
                    <a:pt x="751" y="1478"/>
                    <a:pt x="882" y="1478"/>
                  </a:cubicBezTo>
                  <a:cubicBezTo>
                    <a:pt x="1102" y="1478"/>
                    <a:pt x="1322" y="1358"/>
                    <a:pt x="1471" y="1182"/>
                  </a:cubicBezTo>
                  <a:cubicBezTo>
                    <a:pt x="1496" y="1190"/>
                    <a:pt x="1522" y="1196"/>
                    <a:pt x="1547" y="1199"/>
                  </a:cubicBezTo>
                  <a:cubicBezTo>
                    <a:pt x="1471" y="1317"/>
                    <a:pt x="1366" y="1419"/>
                    <a:pt x="1247" y="1495"/>
                  </a:cubicBezTo>
                  <a:cubicBezTo>
                    <a:pt x="1120" y="1574"/>
                    <a:pt x="961" y="1623"/>
                    <a:pt x="808" y="1623"/>
                  </a:cubicBezTo>
                  <a:cubicBezTo>
                    <a:pt x="595" y="1623"/>
                    <a:pt x="397" y="1528"/>
                    <a:pt x="322" y="1291"/>
                  </a:cubicBezTo>
                  <a:cubicBezTo>
                    <a:pt x="227" y="986"/>
                    <a:pt x="274" y="605"/>
                    <a:pt x="482" y="364"/>
                  </a:cubicBezTo>
                  <a:close/>
                  <a:moveTo>
                    <a:pt x="1163" y="1"/>
                  </a:moveTo>
                  <a:cubicBezTo>
                    <a:pt x="996" y="1"/>
                    <a:pt x="837" y="65"/>
                    <a:pt x="693" y="163"/>
                  </a:cubicBezTo>
                  <a:cubicBezTo>
                    <a:pt x="690" y="165"/>
                    <a:pt x="688" y="166"/>
                    <a:pt x="686" y="169"/>
                  </a:cubicBezTo>
                  <a:cubicBezTo>
                    <a:pt x="200" y="207"/>
                    <a:pt x="0" y="951"/>
                    <a:pt x="92" y="1348"/>
                  </a:cubicBezTo>
                  <a:cubicBezTo>
                    <a:pt x="181" y="1724"/>
                    <a:pt x="500" y="1906"/>
                    <a:pt x="838" y="1906"/>
                  </a:cubicBezTo>
                  <a:cubicBezTo>
                    <a:pt x="1003" y="1906"/>
                    <a:pt x="1172" y="1862"/>
                    <a:pt x="1321" y="1777"/>
                  </a:cubicBezTo>
                  <a:cubicBezTo>
                    <a:pt x="1770" y="1520"/>
                    <a:pt x="2084" y="983"/>
                    <a:pt x="1854" y="475"/>
                  </a:cubicBezTo>
                  <a:cubicBezTo>
                    <a:pt x="1760" y="264"/>
                    <a:pt x="1579" y="99"/>
                    <a:pt x="1356" y="31"/>
                  </a:cubicBezTo>
                  <a:cubicBezTo>
                    <a:pt x="1291" y="10"/>
                    <a:pt x="1226" y="1"/>
                    <a:pt x="11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38"/>
            <p:cNvSpPr/>
            <p:nvPr/>
          </p:nvSpPr>
          <p:spPr>
            <a:xfrm>
              <a:off x="5413825" y="1556850"/>
              <a:ext cx="52150" cy="47650"/>
            </a:xfrm>
            <a:custGeom>
              <a:rect b="b" l="l" r="r" t="t"/>
              <a:pathLst>
                <a:path extrusionOk="0" h="1906" w="2086">
                  <a:moveTo>
                    <a:pt x="1172" y="161"/>
                  </a:moveTo>
                  <a:cubicBezTo>
                    <a:pt x="1359" y="161"/>
                    <a:pt x="1531" y="264"/>
                    <a:pt x="1622" y="429"/>
                  </a:cubicBezTo>
                  <a:cubicBezTo>
                    <a:pt x="1524" y="298"/>
                    <a:pt x="1378" y="192"/>
                    <a:pt x="1216" y="192"/>
                  </a:cubicBezTo>
                  <a:cubicBezTo>
                    <a:pt x="1206" y="192"/>
                    <a:pt x="1196" y="193"/>
                    <a:pt x="1185" y="193"/>
                  </a:cubicBezTo>
                  <a:cubicBezTo>
                    <a:pt x="1141" y="198"/>
                    <a:pt x="1102" y="210"/>
                    <a:pt x="1067" y="228"/>
                  </a:cubicBezTo>
                  <a:cubicBezTo>
                    <a:pt x="1042" y="226"/>
                    <a:pt x="1018" y="224"/>
                    <a:pt x="994" y="224"/>
                  </a:cubicBezTo>
                  <a:cubicBezTo>
                    <a:pt x="967" y="224"/>
                    <a:pt x="940" y="226"/>
                    <a:pt x="914" y="230"/>
                  </a:cubicBezTo>
                  <a:cubicBezTo>
                    <a:pt x="924" y="224"/>
                    <a:pt x="935" y="220"/>
                    <a:pt x="945" y="214"/>
                  </a:cubicBezTo>
                  <a:cubicBezTo>
                    <a:pt x="1020" y="178"/>
                    <a:pt x="1097" y="161"/>
                    <a:pt x="1172" y="161"/>
                  </a:cubicBezTo>
                  <a:close/>
                  <a:moveTo>
                    <a:pt x="938" y="345"/>
                  </a:moveTo>
                  <a:lnTo>
                    <a:pt x="938" y="345"/>
                  </a:lnTo>
                  <a:cubicBezTo>
                    <a:pt x="932" y="354"/>
                    <a:pt x="926" y="361"/>
                    <a:pt x="922" y="368"/>
                  </a:cubicBezTo>
                  <a:cubicBezTo>
                    <a:pt x="856" y="473"/>
                    <a:pt x="869" y="600"/>
                    <a:pt x="919" y="709"/>
                  </a:cubicBezTo>
                  <a:cubicBezTo>
                    <a:pt x="930" y="732"/>
                    <a:pt x="942" y="754"/>
                    <a:pt x="955" y="776"/>
                  </a:cubicBezTo>
                  <a:cubicBezTo>
                    <a:pt x="914" y="759"/>
                    <a:pt x="878" y="735"/>
                    <a:pt x="849" y="702"/>
                  </a:cubicBezTo>
                  <a:cubicBezTo>
                    <a:pt x="738" y="577"/>
                    <a:pt x="761" y="384"/>
                    <a:pt x="938" y="345"/>
                  </a:cubicBezTo>
                  <a:close/>
                  <a:moveTo>
                    <a:pt x="1102" y="346"/>
                  </a:moveTo>
                  <a:lnTo>
                    <a:pt x="1102" y="346"/>
                  </a:lnTo>
                  <a:cubicBezTo>
                    <a:pt x="1249" y="370"/>
                    <a:pt x="1409" y="448"/>
                    <a:pt x="1475" y="559"/>
                  </a:cubicBezTo>
                  <a:cubicBezTo>
                    <a:pt x="1513" y="626"/>
                    <a:pt x="1513" y="702"/>
                    <a:pt x="1491" y="776"/>
                  </a:cubicBezTo>
                  <a:cubicBezTo>
                    <a:pt x="1459" y="792"/>
                    <a:pt x="1423" y="799"/>
                    <a:pt x="1385" y="804"/>
                  </a:cubicBezTo>
                  <a:cubicBezTo>
                    <a:pt x="1348" y="781"/>
                    <a:pt x="1312" y="756"/>
                    <a:pt x="1277" y="728"/>
                  </a:cubicBezTo>
                  <a:cubicBezTo>
                    <a:pt x="1216" y="680"/>
                    <a:pt x="1144" y="639"/>
                    <a:pt x="1104" y="571"/>
                  </a:cubicBezTo>
                  <a:cubicBezTo>
                    <a:pt x="1064" y="502"/>
                    <a:pt x="1042" y="403"/>
                    <a:pt x="1102" y="346"/>
                  </a:cubicBezTo>
                  <a:close/>
                  <a:moveTo>
                    <a:pt x="1666" y="936"/>
                  </a:moveTo>
                  <a:cubicBezTo>
                    <a:pt x="1663" y="950"/>
                    <a:pt x="1659" y="963"/>
                    <a:pt x="1654" y="977"/>
                  </a:cubicBezTo>
                  <a:cubicBezTo>
                    <a:pt x="1648" y="971"/>
                    <a:pt x="1643" y="967"/>
                    <a:pt x="1637" y="963"/>
                  </a:cubicBezTo>
                  <a:cubicBezTo>
                    <a:pt x="1647" y="954"/>
                    <a:pt x="1657" y="947"/>
                    <a:pt x="1666" y="936"/>
                  </a:cubicBezTo>
                  <a:close/>
                  <a:moveTo>
                    <a:pt x="632" y="463"/>
                  </a:moveTo>
                  <a:lnTo>
                    <a:pt x="632" y="463"/>
                  </a:lnTo>
                  <a:cubicBezTo>
                    <a:pt x="600" y="582"/>
                    <a:pt x="633" y="722"/>
                    <a:pt x="706" y="824"/>
                  </a:cubicBezTo>
                  <a:cubicBezTo>
                    <a:pt x="827" y="993"/>
                    <a:pt x="1042" y="1047"/>
                    <a:pt x="1243" y="1051"/>
                  </a:cubicBezTo>
                  <a:cubicBezTo>
                    <a:pt x="1259" y="1063"/>
                    <a:pt x="1277" y="1075"/>
                    <a:pt x="1296" y="1086"/>
                  </a:cubicBezTo>
                  <a:cubicBezTo>
                    <a:pt x="1184" y="1196"/>
                    <a:pt x="1028" y="1266"/>
                    <a:pt x="882" y="1266"/>
                  </a:cubicBezTo>
                  <a:cubicBezTo>
                    <a:pt x="732" y="1266"/>
                    <a:pt x="594" y="1193"/>
                    <a:pt x="525" y="1014"/>
                  </a:cubicBezTo>
                  <a:cubicBezTo>
                    <a:pt x="450" y="815"/>
                    <a:pt x="509" y="619"/>
                    <a:pt x="632" y="463"/>
                  </a:cubicBezTo>
                  <a:close/>
                  <a:moveTo>
                    <a:pt x="483" y="364"/>
                  </a:moveTo>
                  <a:cubicBezTo>
                    <a:pt x="260" y="652"/>
                    <a:pt x="199" y="1066"/>
                    <a:pt x="508" y="1336"/>
                  </a:cubicBezTo>
                  <a:cubicBezTo>
                    <a:pt x="622" y="1435"/>
                    <a:pt x="753" y="1478"/>
                    <a:pt x="884" y="1478"/>
                  </a:cubicBezTo>
                  <a:cubicBezTo>
                    <a:pt x="1103" y="1478"/>
                    <a:pt x="1324" y="1358"/>
                    <a:pt x="1472" y="1181"/>
                  </a:cubicBezTo>
                  <a:cubicBezTo>
                    <a:pt x="1497" y="1190"/>
                    <a:pt x="1523" y="1196"/>
                    <a:pt x="1548" y="1199"/>
                  </a:cubicBezTo>
                  <a:cubicBezTo>
                    <a:pt x="1472" y="1317"/>
                    <a:pt x="1367" y="1419"/>
                    <a:pt x="1248" y="1494"/>
                  </a:cubicBezTo>
                  <a:cubicBezTo>
                    <a:pt x="1121" y="1574"/>
                    <a:pt x="962" y="1623"/>
                    <a:pt x="809" y="1623"/>
                  </a:cubicBezTo>
                  <a:cubicBezTo>
                    <a:pt x="596" y="1623"/>
                    <a:pt x="397" y="1528"/>
                    <a:pt x="323" y="1290"/>
                  </a:cubicBezTo>
                  <a:cubicBezTo>
                    <a:pt x="228" y="987"/>
                    <a:pt x="275" y="606"/>
                    <a:pt x="483" y="364"/>
                  </a:cubicBezTo>
                  <a:close/>
                  <a:moveTo>
                    <a:pt x="1164" y="0"/>
                  </a:moveTo>
                  <a:cubicBezTo>
                    <a:pt x="997" y="0"/>
                    <a:pt x="838" y="65"/>
                    <a:pt x="694" y="163"/>
                  </a:cubicBezTo>
                  <a:cubicBezTo>
                    <a:pt x="691" y="164"/>
                    <a:pt x="688" y="167"/>
                    <a:pt x="686" y="169"/>
                  </a:cubicBezTo>
                  <a:cubicBezTo>
                    <a:pt x="200" y="207"/>
                    <a:pt x="1" y="951"/>
                    <a:pt x="93" y="1347"/>
                  </a:cubicBezTo>
                  <a:cubicBezTo>
                    <a:pt x="182" y="1724"/>
                    <a:pt x="501" y="1905"/>
                    <a:pt x="838" y="1905"/>
                  </a:cubicBezTo>
                  <a:cubicBezTo>
                    <a:pt x="1003" y="1905"/>
                    <a:pt x="1173" y="1862"/>
                    <a:pt x="1322" y="1777"/>
                  </a:cubicBezTo>
                  <a:cubicBezTo>
                    <a:pt x="1771" y="1521"/>
                    <a:pt x="2085" y="983"/>
                    <a:pt x="1855" y="475"/>
                  </a:cubicBezTo>
                  <a:cubicBezTo>
                    <a:pt x="1761" y="265"/>
                    <a:pt x="1580" y="99"/>
                    <a:pt x="1357" y="30"/>
                  </a:cubicBezTo>
                  <a:cubicBezTo>
                    <a:pt x="1292" y="10"/>
                    <a:pt x="1227" y="0"/>
                    <a:pt x="116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38"/>
            <p:cNvSpPr/>
            <p:nvPr/>
          </p:nvSpPr>
          <p:spPr>
            <a:xfrm>
              <a:off x="4798100" y="1412575"/>
              <a:ext cx="52175" cy="47625"/>
            </a:xfrm>
            <a:custGeom>
              <a:rect b="b" l="l" r="r" t="t"/>
              <a:pathLst>
                <a:path extrusionOk="0" h="1905" w="2087">
                  <a:moveTo>
                    <a:pt x="1172" y="161"/>
                  </a:moveTo>
                  <a:cubicBezTo>
                    <a:pt x="1359" y="161"/>
                    <a:pt x="1531" y="265"/>
                    <a:pt x="1623" y="429"/>
                  </a:cubicBezTo>
                  <a:cubicBezTo>
                    <a:pt x="1523" y="298"/>
                    <a:pt x="1378" y="192"/>
                    <a:pt x="1217" y="192"/>
                  </a:cubicBezTo>
                  <a:cubicBezTo>
                    <a:pt x="1207" y="192"/>
                    <a:pt x="1197" y="192"/>
                    <a:pt x="1186" y="193"/>
                  </a:cubicBezTo>
                  <a:cubicBezTo>
                    <a:pt x="1143" y="198"/>
                    <a:pt x="1103" y="209"/>
                    <a:pt x="1067" y="228"/>
                  </a:cubicBezTo>
                  <a:cubicBezTo>
                    <a:pt x="1043" y="225"/>
                    <a:pt x="1018" y="224"/>
                    <a:pt x="994" y="224"/>
                  </a:cubicBezTo>
                  <a:cubicBezTo>
                    <a:pt x="967" y="224"/>
                    <a:pt x="940" y="226"/>
                    <a:pt x="914" y="230"/>
                  </a:cubicBezTo>
                  <a:cubicBezTo>
                    <a:pt x="924" y="224"/>
                    <a:pt x="934" y="218"/>
                    <a:pt x="945" y="214"/>
                  </a:cubicBezTo>
                  <a:lnTo>
                    <a:pt x="946" y="214"/>
                  </a:lnTo>
                  <a:cubicBezTo>
                    <a:pt x="1021" y="178"/>
                    <a:pt x="1098" y="161"/>
                    <a:pt x="1172" y="161"/>
                  </a:cubicBezTo>
                  <a:close/>
                  <a:moveTo>
                    <a:pt x="937" y="345"/>
                  </a:moveTo>
                  <a:lnTo>
                    <a:pt x="937" y="345"/>
                  </a:lnTo>
                  <a:cubicBezTo>
                    <a:pt x="931" y="352"/>
                    <a:pt x="927" y="361"/>
                    <a:pt x="921" y="368"/>
                  </a:cubicBezTo>
                  <a:cubicBezTo>
                    <a:pt x="856" y="473"/>
                    <a:pt x="870" y="598"/>
                    <a:pt x="920" y="707"/>
                  </a:cubicBezTo>
                  <a:cubicBezTo>
                    <a:pt x="930" y="732"/>
                    <a:pt x="942" y="754"/>
                    <a:pt x="955" y="776"/>
                  </a:cubicBezTo>
                  <a:cubicBezTo>
                    <a:pt x="915" y="758"/>
                    <a:pt x="879" y="734"/>
                    <a:pt x="848" y="700"/>
                  </a:cubicBezTo>
                  <a:cubicBezTo>
                    <a:pt x="738" y="576"/>
                    <a:pt x="762" y="383"/>
                    <a:pt x="937" y="345"/>
                  </a:cubicBezTo>
                  <a:close/>
                  <a:moveTo>
                    <a:pt x="1103" y="346"/>
                  </a:moveTo>
                  <a:lnTo>
                    <a:pt x="1103" y="346"/>
                  </a:lnTo>
                  <a:cubicBezTo>
                    <a:pt x="1249" y="369"/>
                    <a:pt x="1411" y="447"/>
                    <a:pt x="1475" y="559"/>
                  </a:cubicBezTo>
                  <a:cubicBezTo>
                    <a:pt x="1514" y="624"/>
                    <a:pt x="1513" y="702"/>
                    <a:pt x="1492" y="776"/>
                  </a:cubicBezTo>
                  <a:cubicBezTo>
                    <a:pt x="1459" y="790"/>
                    <a:pt x="1422" y="799"/>
                    <a:pt x="1384" y="804"/>
                  </a:cubicBezTo>
                  <a:cubicBezTo>
                    <a:pt x="1348" y="779"/>
                    <a:pt x="1312" y="754"/>
                    <a:pt x="1277" y="728"/>
                  </a:cubicBezTo>
                  <a:cubicBezTo>
                    <a:pt x="1215" y="680"/>
                    <a:pt x="1146" y="639"/>
                    <a:pt x="1105" y="570"/>
                  </a:cubicBezTo>
                  <a:cubicBezTo>
                    <a:pt x="1064" y="502"/>
                    <a:pt x="1042" y="403"/>
                    <a:pt x="1103" y="346"/>
                  </a:cubicBezTo>
                  <a:close/>
                  <a:moveTo>
                    <a:pt x="1666" y="936"/>
                  </a:moveTo>
                  <a:lnTo>
                    <a:pt x="1666" y="936"/>
                  </a:lnTo>
                  <a:cubicBezTo>
                    <a:pt x="1663" y="949"/>
                    <a:pt x="1658" y="962"/>
                    <a:pt x="1655" y="975"/>
                  </a:cubicBezTo>
                  <a:cubicBezTo>
                    <a:pt x="1650" y="971"/>
                    <a:pt x="1644" y="967"/>
                    <a:pt x="1638" y="961"/>
                  </a:cubicBezTo>
                  <a:cubicBezTo>
                    <a:pt x="1648" y="954"/>
                    <a:pt x="1657" y="945"/>
                    <a:pt x="1666" y="936"/>
                  </a:cubicBezTo>
                  <a:close/>
                  <a:moveTo>
                    <a:pt x="633" y="463"/>
                  </a:moveTo>
                  <a:lnTo>
                    <a:pt x="633" y="463"/>
                  </a:lnTo>
                  <a:cubicBezTo>
                    <a:pt x="599" y="582"/>
                    <a:pt x="634" y="722"/>
                    <a:pt x="706" y="824"/>
                  </a:cubicBezTo>
                  <a:lnTo>
                    <a:pt x="706" y="822"/>
                  </a:lnTo>
                  <a:cubicBezTo>
                    <a:pt x="827" y="993"/>
                    <a:pt x="1044" y="1047"/>
                    <a:pt x="1243" y="1051"/>
                  </a:cubicBezTo>
                  <a:cubicBezTo>
                    <a:pt x="1261" y="1063"/>
                    <a:pt x="1278" y="1074"/>
                    <a:pt x="1296" y="1086"/>
                  </a:cubicBezTo>
                  <a:cubicBezTo>
                    <a:pt x="1184" y="1195"/>
                    <a:pt x="1028" y="1265"/>
                    <a:pt x="882" y="1265"/>
                  </a:cubicBezTo>
                  <a:cubicBezTo>
                    <a:pt x="732" y="1265"/>
                    <a:pt x="594" y="1192"/>
                    <a:pt x="525" y="1013"/>
                  </a:cubicBezTo>
                  <a:cubicBezTo>
                    <a:pt x="449" y="815"/>
                    <a:pt x="509" y="619"/>
                    <a:pt x="633" y="463"/>
                  </a:cubicBezTo>
                  <a:close/>
                  <a:moveTo>
                    <a:pt x="483" y="364"/>
                  </a:moveTo>
                  <a:cubicBezTo>
                    <a:pt x="261" y="652"/>
                    <a:pt x="200" y="1066"/>
                    <a:pt x="508" y="1335"/>
                  </a:cubicBezTo>
                  <a:cubicBezTo>
                    <a:pt x="622" y="1435"/>
                    <a:pt x="752" y="1478"/>
                    <a:pt x="883" y="1478"/>
                  </a:cubicBezTo>
                  <a:cubicBezTo>
                    <a:pt x="1102" y="1478"/>
                    <a:pt x="1323" y="1357"/>
                    <a:pt x="1472" y="1181"/>
                  </a:cubicBezTo>
                  <a:cubicBezTo>
                    <a:pt x="1498" y="1190"/>
                    <a:pt x="1523" y="1195"/>
                    <a:pt x="1549" y="1198"/>
                  </a:cubicBezTo>
                  <a:cubicBezTo>
                    <a:pt x="1472" y="1316"/>
                    <a:pt x="1368" y="1418"/>
                    <a:pt x="1248" y="1494"/>
                  </a:cubicBezTo>
                  <a:cubicBezTo>
                    <a:pt x="1121" y="1574"/>
                    <a:pt x="961" y="1622"/>
                    <a:pt x="809" y="1622"/>
                  </a:cubicBezTo>
                  <a:cubicBezTo>
                    <a:pt x="596" y="1622"/>
                    <a:pt x="398" y="1528"/>
                    <a:pt x="324" y="1290"/>
                  </a:cubicBezTo>
                  <a:cubicBezTo>
                    <a:pt x="228" y="987"/>
                    <a:pt x="274" y="604"/>
                    <a:pt x="483" y="364"/>
                  </a:cubicBezTo>
                  <a:close/>
                  <a:moveTo>
                    <a:pt x="1165" y="0"/>
                  </a:moveTo>
                  <a:cubicBezTo>
                    <a:pt x="998" y="0"/>
                    <a:pt x="839" y="65"/>
                    <a:pt x="695" y="163"/>
                  </a:cubicBezTo>
                  <a:cubicBezTo>
                    <a:pt x="693" y="164"/>
                    <a:pt x="690" y="166"/>
                    <a:pt x="687" y="168"/>
                  </a:cubicBezTo>
                  <a:cubicBezTo>
                    <a:pt x="200" y="206"/>
                    <a:pt x="1" y="951"/>
                    <a:pt x="94" y="1347"/>
                  </a:cubicBezTo>
                  <a:cubicBezTo>
                    <a:pt x="182" y="1723"/>
                    <a:pt x="502" y="1905"/>
                    <a:pt x="840" y="1905"/>
                  </a:cubicBezTo>
                  <a:cubicBezTo>
                    <a:pt x="1004" y="1905"/>
                    <a:pt x="1173" y="1862"/>
                    <a:pt x="1322" y="1777"/>
                  </a:cubicBezTo>
                  <a:cubicBezTo>
                    <a:pt x="1770" y="1519"/>
                    <a:pt x="2087" y="983"/>
                    <a:pt x="1856" y="474"/>
                  </a:cubicBezTo>
                  <a:cubicBezTo>
                    <a:pt x="1760" y="263"/>
                    <a:pt x="1580" y="99"/>
                    <a:pt x="1358" y="30"/>
                  </a:cubicBezTo>
                  <a:cubicBezTo>
                    <a:pt x="1293" y="10"/>
                    <a:pt x="1228" y="0"/>
                    <a:pt x="116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38"/>
            <p:cNvSpPr/>
            <p:nvPr/>
          </p:nvSpPr>
          <p:spPr>
            <a:xfrm>
              <a:off x="4750550" y="827050"/>
              <a:ext cx="52125" cy="47650"/>
            </a:xfrm>
            <a:custGeom>
              <a:rect b="b" l="l" r="r" t="t"/>
              <a:pathLst>
                <a:path extrusionOk="0" h="1906" w="2085">
                  <a:moveTo>
                    <a:pt x="1171" y="162"/>
                  </a:moveTo>
                  <a:cubicBezTo>
                    <a:pt x="1358" y="162"/>
                    <a:pt x="1530" y="265"/>
                    <a:pt x="1621" y="430"/>
                  </a:cubicBezTo>
                  <a:cubicBezTo>
                    <a:pt x="1521" y="298"/>
                    <a:pt x="1376" y="193"/>
                    <a:pt x="1215" y="193"/>
                  </a:cubicBezTo>
                  <a:cubicBezTo>
                    <a:pt x="1205" y="193"/>
                    <a:pt x="1195" y="193"/>
                    <a:pt x="1184" y="194"/>
                  </a:cubicBezTo>
                  <a:cubicBezTo>
                    <a:pt x="1141" y="198"/>
                    <a:pt x="1101" y="210"/>
                    <a:pt x="1065" y="229"/>
                  </a:cubicBezTo>
                  <a:cubicBezTo>
                    <a:pt x="1041" y="226"/>
                    <a:pt x="1017" y="225"/>
                    <a:pt x="992" y="225"/>
                  </a:cubicBezTo>
                  <a:cubicBezTo>
                    <a:pt x="965" y="225"/>
                    <a:pt x="938" y="226"/>
                    <a:pt x="912" y="230"/>
                  </a:cubicBezTo>
                  <a:cubicBezTo>
                    <a:pt x="922" y="225"/>
                    <a:pt x="934" y="220"/>
                    <a:pt x="944" y="214"/>
                  </a:cubicBezTo>
                  <a:cubicBezTo>
                    <a:pt x="1019" y="178"/>
                    <a:pt x="1097" y="162"/>
                    <a:pt x="1171" y="162"/>
                  </a:cubicBezTo>
                  <a:close/>
                  <a:moveTo>
                    <a:pt x="935" y="345"/>
                  </a:moveTo>
                  <a:cubicBezTo>
                    <a:pt x="931" y="354"/>
                    <a:pt x="925" y="361"/>
                    <a:pt x="921" y="369"/>
                  </a:cubicBezTo>
                  <a:cubicBezTo>
                    <a:pt x="854" y="474"/>
                    <a:pt x="868" y="599"/>
                    <a:pt x="918" y="710"/>
                  </a:cubicBezTo>
                  <a:cubicBezTo>
                    <a:pt x="928" y="733"/>
                    <a:pt x="941" y="755"/>
                    <a:pt x="954" y="777"/>
                  </a:cubicBezTo>
                  <a:cubicBezTo>
                    <a:pt x="914" y="759"/>
                    <a:pt x="877" y="736"/>
                    <a:pt x="848" y="702"/>
                  </a:cubicBezTo>
                  <a:cubicBezTo>
                    <a:pt x="736" y="577"/>
                    <a:pt x="761" y="383"/>
                    <a:pt x="935" y="345"/>
                  </a:cubicBezTo>
                  <a:close/>
                  <a:moveTo>
                    <a:pt x="1101" y="347"/>
                  </a:moveTo>
                  <a:cubicBezTo>
                    <a:pt x="1249" y="370"/>
                    <a:pt x="1409" y="447"/>
                    <a:pt x="1474" y="560"/>
                  </a:cubicBezTo>
                  <a:cubicBezTo>
                    <a:pt x="1512" y="627"/>
                    <a:pt x="1512" y="702"/>
                    <a:pt x="1490" y="777"/>
                  </a:cubicBezTo>
                  <a:cubicBezTo>
                    <a:pt x="1458" y="791"/>
                    <a:pt x="1420" y="800"/>
                    <a:pt x="1384" y="804"/>
                  </a:cubicBezTo>
                  <a:cubicBezTo>
                    <a:pt x="1346" y="781"/>
                    <a:pt x="1311" y="755"/>
                    <a:pt x="1276" y="729"/>
                  </a:cubicBezTo>
                  <a:cubicBezTo>
                    <a:pt x="1214" y="680"/>
                    <a:pt x="1144" y="640"/>
                    <a:pt x="1103" y="571"/>
                  </a:cubicBezTo>
                  <a:cubicBezTo>
                    <a:pt x="1064" y="503"/>
                    <a:pt x="1042" y="402"/>
                    <a:pt x="1101" y="347"/>
                  </a:cubicBezTo>
                  <a:close/>
                  <a:moveTo>
                    <a:pt x="1665" y="937"/>
                  </a:moveTo>
                  <a:lnTo>
                    <a:pt x="1665" y="937"/>
                  </a:lnTo>
                  <a:cubicBezTo>
                    <a:pt x="1661" y="950"/>
                    <a:pt x="1658" y="963"/>
                    <a:pt x="1654" y="976"/>
                  </a:cubicBezTo>
                  <a:cubicBezTo>
                    <a:pt x="1648" y="972"/>
                    <a:pt x="1642" y="967"/>
                    <a:pt x="1636" y="962"/>
                  </a:cubicBezTo>
                  <a:cubicBezTo>
                    <a:pt x="1646" y="954"/>
                    <a:pt x="1656" y="947"/>
                    <a:pt x="1665" y="937"/>
                  </a:cubicBezTo>
                  <a:close/>
                  <a:moveTo>
                    <a:pt x="631" y="463"/>
                  </a:moveTo>
                  <a:lnTo>
                    <a:pt x="631" y="463"/>
                  </a:lnTo>
                  <a:cubicBezTo>
                    <a:pt x="599" y="583"/>
                    <a:pt x="632" y="723"/>
                    <a:pt x="705" y="823"/>
                  </a:cubicBezTo>
                  <a:cubicBezTo>
                    <a:pt x="826" y="994"/>
                    <a:pt x="1042" y="1048"/>
                    <a:pt x="1243" y="1052"/>
                  </a:cubicBezTo>
                  <a:cubicBezTo>
                    <a:pt x="1259" y="1064"/>
                    <a:pt x="1276" y="1075"/>
                    <a:pt x="1295" y="1087"/>
                  </a:cubicBezTo>
                  <a:cubicBezTo>
                    <a:pt x="1183" y="1196"/>
                    <a:pt x="1026" y="1266"/>
                    <a:pt x="881" y="1266"/>
                  </a:cubicBezTo>
                  <a:cubicBezTo>
                    <a:pt x="731" y="1266"/>
                    <a:pt x="592" y="1193"/>
                    <a:pt x="525" y="1014"/>
                  </a:cubicBezTo>
                  <a:cubicBezTo>
                    <a:pt x="447" y="816"/>
                    <a:pt x="509" y="619"/>
                    <a:pt x="631" y="463"/>
                  </a:cubicBezTo>
                  <a:close/>
                  <a:moveTo>
                    <a:pt x="482" y="364"/>
                  </a:moveTo>
                  <a:cubicBezTo>
                    <a:pt x="260" y="653"/>
                    <a:pt x="198" y="1066"/>
                    <a:pt x="507" y="1336"/>
                  </a:cubicBezTo>
                  <a:cubicBezTo>
                    <a:pt x="621" y="1435"/>
                    <a:pt x="751" y="1478"/>
                    <a:pt x="882" y="1478"/>
                  </a:cubicBezTo>
                  <a:cubicBezTo>
                    <a:pt x="1101" y="1478"/>
                    <a:pt x="1322" y="1358"/>
                    <a:pt x="1471" y="1182"/>
                  </a:cubicBezTo>
                  <a:cubicBezTo>
                    <a:pt x="1496" y="1190"/>
                    <a:pt x="1522" y="1196"/>
                    <a:pt x="1547" y="1199"/>
                  </a:cubicBezTo>
                  <a:cubicBezTo>
                    <a:pt x="1470" y="1317"/>
                    <a:pt x="1367" y="1419"/>
                    <a:pt x="1246" y="1495"/>
                  </a:cubicBezTo>
                  <a:cubicBezTo>
                    <a:pt x="1119" y="1575"/>
                    <a:pt x="959" y="1624"/>
                    <a:pt x="806" y="1624"/>
                  </a:cubicBezTo>
                  <a:cubicBezTo>
                    <a:pt x="594" y="1624"/>
                    <a:pt x="397" y="1529"/>
                    <a:pt x="322" y="1291"/>
                  </a:cubicBezTo>
                  <a:cubicBezTo>
                    <a:pt x="227" y="988"/>
                    <a:pt x="274" y="605"/>
                    <a:pt x="482" y="364"/>
                  </a:cubicBezTo>
                  <a:close/>
                  <a:moveTo>
                    <a:pt x="1162" y="1"/>
                  </a:moveTo>
                  <a:cubicBezTo>
                    <a:pt x="995" y="1"/>
                    <a:pt x="837" y="65"/>
                    <a:pt x="694" y="163"/>
                  </a:cubicBezTo>
                  <a:cubicBezTo>
                    <a:pt x="691" y="165"/>
                    <a:pt x="688" y="166"/>
                    <a:pt x="685" y="169"/>
                  </a:cubicBezTo>
                  <a:cubicBezTo>
                    <a:pt x="200" y="207"/>
                    <a:pt x="0" y="951"/>
                    <a:pt x="92" y="1348"/>
                  </a:cubicBezTo>
                  <a:cubicBezTo>
                    <a:pt x="180" y="1724"/>
                    <a:pt x="499" y="1906"/>
                    <a:pt x="837" y="1906"/>
                  </a:cubicBezTo>
                  <a:cubicBezTo>
                    <a:pt x="1003" y="1906"/>
                    <a:pt x="1172" y="1862"/>
                    <a:pt x="1321" y="1777"/>
                  </a:cubicBezTo>
                  <a:cubicBezTo>
                    <a:pt x="1770" y="1519"/>
                    <a:pt x="2085" y="983"/>
                    <a:pt x="1855" y="475"/>
                  </a:cubicBezTo>
                  <a:cubicBezTo>
                    <a:pt x="1758" y="264"/>
                    <a:pt x="1579" y="99"/>
                    <a:pt x="1356" y="31"/>
                  </a:cubicBezTo>
                  <a:cubicBezTo>
                    <a:pt x="1291" y="10"/>
                    <a:pt x="1226" y="1"/>
                    <a:pt x="116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2" name="Google Shape;1042;p38"/>
          <p:cNvSpPr/>
          <p:nvPr/>
        </p:nvSpPr>
        <p:spPr>
          <a:xfrm rot="5218948">
            <a:off x="4576173" y="3713681"/>
            <a:ext cx="1435361" cy="705928"/>
          </a:xfrm>
          <a:custGeom>
            <a:rect b="b" l="l" r="r" t="t"/>
            <a:pathLst>
              <a:path extrusionOk="0" h="13905" w="28273">
                <a:moveTo>
                  <a:pt x="22965" y="4712"/>
                </a:moveTo>
                <a:cubicBezTo>
                  <a:pt x="23307" y="4712"/>
                  <a:pt x="23712" y="5026"/>
                  <a:pt x="23913" y="5270"/>
                </a:cubicBezTo>
                <a:cubicBezTo>
                  <a:pt x="24348" y="5799"/>
                  <a:pt x="24645" y="6444"/>
                  <a:pt x="24794" y="7120"/>
                </a:cubicBezTo>
                <a:lnTo>
                  <a:pt x="24794" y="7120"/>
                </a:lnTo>
                <a:cubicBezTo>
                  <a:pt x="24226" y="7075"/>
                  <a:pt x="23668" y="6870"/>
                  <a:pt x="23211" y="6524"/>
                </a:cubicBezTo>
                <a:cubicBezTo>
                  <a:pt x="22787" y="6202"/>
                  <a:pt x="22257" y="5615"/>
                  <a:pt x="22510" y="5041"/>
                </a:cubicBezTo>
                <a:cubicBezTo>
                  <a:pt x="22616" y="4802"/>
                  <a:pt x="22782" y="4712"/>
                  <a:pt x="22965" y="4712"/>
                </a:cubicBezTo>
                <a:close/>
                <a:moveTo>
                  <a:pt x="11487" y="7169"/>
                </a:moveTo>
                <a:cubicBezTo>
                  <a:pt x="11526" y="7169"/>
                  <a:pt x="11566" y="7171"/>
                  <a:pt x="11606" y="7177"/>
                </a:cubicBezTo>
                <a:cubicBezTo>
                  <a:pt x="12232" y="7264"/>
                  <a:pt x="12398" y="8015"/>
                  <a:pt x="12268" y="8532"/>
                </a:cubicBezTo>
                <a:cubicBezTo>
                  <a:pt x="12114" y="9151"/>
                  <a:pt x="11699" y="9725"/>
                  <a:pt x="11314" y="10224"/>
                </a:cubicBezTo>
                <a:cubicBezTo>
                  <a:pt x="11020" y="10606"/>
                  <a:pt x="10696" y="10961"/>
                  <a:pt x="10341" y="11285"/>
                </a:cubicBezTo>
                <a:lnTo>
                  <a:pt x="10341" y="11285"/>
                </a:lnTo>
                <a:cubicBezTo>
                  <a:pt x="10323" y="11249"/>
                  <a:pt x="10306" y="11213"/>
                  <a:pt x="10289" y="11177"/>
                </a:cubicBezTo>
                <a:cubicBezTo>
                  <a:pt x="9842" y="10213"/>
                  <a:pt x="9763" y="9043"/>
                  <a:pt x="10265" y="8082"/>
                </a:cubicBezTo>
                <a:cubicBezTo>
                  <a:pt x="10492" y="7649"/>
                  <a:pt x="10962" y="7169"/>
                  <a:pt x="11487" y="7169"/>
                </a:cubicBezTo>
                <a:close/>
                <a:moveTo>
                  <a:pt x="18680" y="7296"/>
                </a:moveTo>
                <a:cubicBezTo>
                  <a:pt x="18782" y="7296"/>
                  <a:pt x="18891" y="7326"/>
                  <a:pt x="19003" y="7397"/>
                </a:cubicBezTo>
                <a:cubicBezTo>
                  <a:pt x="19502" y="7712"/>
                  <a:pt x="19638" y="8446"/>
                  <a:pt x="19658" y="8988"/>
                </a:cubicBezTo>
                <a:cubicBezTo>
                  <a:pt x="19683" y="9630"/>
                  <a:pt x="19527" y="10274"/>
                  <a:pt x="19241" y="10849"/>
                </a:cubicBezTo>
                <a:cubicBezTo>
                  <a:pt x="19165" y="11003"/>
                  <a:pt x="19079" y="11151"/>
                  <a:pt x="18984" y="11292"/>
                </a:cubicBezTo>
                <a:lnTo>
                  <a:pt x="18984" y="11292"/>
                </a:lnTo>
                <a:cubicBezTo>
                  <a:pt x="18476" y="10857"/>
                  <a:pt x="18090" y="10275"/>
                  <a:pt x="17906" y="9636"/>
                </a:cubicBezTo>
                <a:cubicBezTo>
                  <a:pt x="17763" y="9138"/>
                  <a:pt x="17722" y="8569"/>
                  <a:pt x="17885" y="8073"/>
                </a:cubicBezTo>
                <a:cubicBezTo>
                  <a:pt x="18005" y="7714"/>
                  <a:pt x="18302" y="7296"/>
                  <a:pt x="18680" y="7296"/>
                </a:cubicBezTo>
                <a:close/>
                <a:moveTo>
                  <a:pt x="1780" y="0"/>
                </a:moveTo>
                <a:cubicBezTo>
                  <a:pt x="1747" y="0"/>
                  <a:pt x="1713" y="14"/>
                  <a:pt x="1681" y="47"/>
                </a:cubicBezTo>
                <a:cubicBezTo>
                  <a:pt x="1204" y="543"/>
                  <a:pt x="941" y="1173"/>
                  <a:pt x="780" y="1834"/>
                </a:cubicBezTo>
                <a:cubicBezTo>
                  <a:pt x="598" y="2574"/>
                  <a:pt x="490" y="3336"/>
                  <a:pt x="375" y="4089"/>
                </a:cubicBezTo>
                <a:cubicBezTo>
                  <a:pt x="139" y="5640"/>
                  <a:pt x="0" y="7244"/>
                  <a:pt x="347" y="8789"/>
                </a:cubicBezTo>
                <a:cubicBezTo>
                  <a:pt x="644" y="10111"/>
                  <a:pt x="1287" y="11375"/>
                  <a:pt x="2362" y="12229"/>
                </a:cubicBezTo>
                <a:cubicBezTo>
                  <a:pt x="3364" y="13026"/>
                  <a:pt x="4661" y="13424"/>
                  <a:pt x="5936" y="13424"/>
                </a:cubicBezTo>
                <a:cubicBezTo>
                  <a:pt x="5963" y="13424"/>
                  <a:pt x="5990" y="13423"/>
                  <a:pt x="6018" y="13423"/>
                </a:cubicBezTo>
                <a:cubicBezTo>
                  <a:pt x="7576" y="13402"/>
                  <a:pt x="9055" y="12775"/>
                  <a:pt x="10256" y="11795"/>
                </a:cubicBezTo>
                <a:lnTo>
                  <a:pt x="10256" y="11795"/>
                </a:lnTo>
                <a:cubicBezTo>
                  <a:pt x="10625" y="12382"/>
                  <a:pt x="11134" y="12880"/>
                  <a:pt x="11744" y="13228"/>
                </a:cubicBezTo>
                <a:cubicBezTo>
                  <a:pt x="12551" y="13690"/>
                  <a:pt x="13475" y="13904"/>
                  <a:pt x="14401" y="13904"/>
                </a:cubicBezTo>
                <a:cubicBezTo>
                  <a:pt x="14834" y="13904"/>
                  <a:pt x="15267" y="13857"/>
                  <a:pt x="15689" y="13767"/>
                </a:cubicBezTo>
                <a:cubicBezTo>
                  <a:pt x="16980" y="13488"/>
                  <a:pt x="18223" y="12798"/>
                  <a:pt x="19047" y="11752"/>
                </a:cubicBezTo>
                <a:lnTo>
                  <a:pt x="19047" y="11752"/>
                </a:lnTo>
                <a:cubicBezTo>
                  <a:pt x="19666" y="12192"/>
                  <a:pt x="20367" y="12390"/>
                  <a:pt x="21067" y="12390"/>
                </a:cubicBezTo>
                <a:cubicBezTo>
                  <a:pt x="22731" y="12390"/>
                  <a:pt x="24396" y="11274"/>
                  <a:pt x="24976" y="9636"/>
                </a:cubicBezTo>
                <a:cubicBezTo>
                  <a:pt x="25223" y="8938"/>
                  <a:pt x="25285" y="8183"/>
                  <a:pt x="25182" y="7450"/>
                </a:cubicBezTo>
                <a:lnTo>
                  <a:pt x="25182" y="7450"/>
                </a:lnTo>
                <a:cubicBezTo>
                  <a:pt x="26329" y="7394"/>
                  <a:pt x="27339" y="6721"/>
                  <a:pt x="27872" y="5688"/>
                </a:cubicBezTo>
                <a:cubicBezTo>
                  <a:pt x="28150" y="5151"/>
                  <a:pt x="28273" y="4549"/>
                  <a:pt x="28228" y="3947"/>
                </a:cubicBezTo>
                <a:cubicBezTo>
                  <a:pt x="28221" y="3858"/>
                  <a:pt x="28157" y="3817"/>
                  <a:pt x="28088" y="3817"/>
                </a:cubicBezTo>
                <a:cubicBezTo>
                  <a:pt x="27997" y="3817"/>
                  <a:pt x="27898" y="3887"/>
                  <a:pt x="27907" y="4004"/>
                </a:cubicBezTo>
                <a:cubicBezTo>
                  <a:pt x="27990" y="5111"/>
                  <a:pt x="27374" y="6246"/>
                  <a:pt x="26404" y="6784"/>
                </a:cubicBezTo>
                <a:cubicBezTo>
                  <a:pt x="26010" y="7002"/>
                  <a:pt x="25570" y="7114"/>
                  <a:pt x="25127" y="7128"/>
                </a:cubicBezTo>
                <a:lnTo>
                  <a:pt x="25127" y="7128"/>
                </a:lnTo>
                <a:cubicBezTo>
                  <a:pt x="25036" y="6692"/>
                  <a:pt x="24888" y="6269"/>
                  <a:pt x="24686" y="5875"/>
                </a:cubicBezTo>
                <a:cubicBezTo>
                  <a:pt x="24401" y="5320"/>
                  <a:pt x="24002" y="4718"/>
                  <a:pt x="23402" y="4472"/>
                </a:cubicBezTo>
                <a:cubicBezTo>
                  <a:pt x="23272" y="4418"/>
                  <a:pt x="23134" y="4389"/>
                  <a:pt x="22997" y="4389"/>
                </a:cubicBezTo>
                <a:cubicBezTo>
                  <a:pt x="22839" y="4389"/>
                  <a:pt x="22684" y="4428"/>
                  <a:pt x="22545" y="4517"/>
                </a:cubicBezTo>
                <a:cubicBezTo>
                  <a:pt x="22286" y="4682"/>
                  <a:pt x="22140" y="4982"/>
                  <a:pt x="22126" y="5283"/>
                </a:cubicBezTo>
                <a:cubicBezTo>
                  <a:pt x="22091" y="5931"/>
                  <a:pt x="22603" y="6494"/>
                  <a:pt x="23099" y="6845"/>
                </a:cubicBezTo>
                <a:cubicBezTo>
                  <a:pt x="23609" y="7206"/>
                  <a:pt x="24229" y="7417"/>
                  <a:pt x="24855" y="7449"/>
                </a:cubicBezTo>
                <a:lnTo>
                  <a:pt x="24855" y="7449"/>
                </a:lnTo>
                <a:cubicBezTo>
                  <a:pt x="24907" y="7807"/>
                  <a:pt x="24918" y="8170"/>
                  <a:pt x="24886" y="8526"/>
                </a:cubicBezTo>
                <a:cubicBezTo>
                  <a:pt x="24783" y="9671"/>
                  <a:pt x="24203" y="10698"/>
                  <a:pt x="23262" y="11363"/>
                </a:cubicBezTo>
                <a:cubicBezTo>
                  <a:pt x="22631" y="11810"/>
                  <a:pt x="21851" y="12079"/>
                  <a:pt x="21075" y="12079"/>
                </a:cubicBezTo>
                <a:cubicBezTo>
                  <a:pt x="20747" y="12079"/>
                  <a:pt x="20420" y="12031"/>
                  <a:pt x="20105" y="11929"/>
                </a:cubicBezTo>
                <a:cubicBezTo>
                  <a:pt x="19796" y="11828"/>
                  <a:pt x="19505" y="11679"/>
                  <a:pt x="19239" y="11491"/>
                </a:cubicBezTo>
                <a:lnTo>
                  <a:pt x="19239" y="11491"/>
                </a:lnTo>
                <a:cubicBezTo>
                  <a:pt x="19593" y="10968"/>
                  <a:pt x="19835" y="10369"/>
                  <a:pt x="19935" y="9744"/>
                </a:cubicBezTo>
                <a:cubicBezTo>
                  <a:pt x="20041" y="9084"/>
                  <a:pt x="20002" y="8322"/>
                  <a:pt x="19689" y="7719"/>
                </a:cubicBezTo>
                <a:cubicBezTo>
                  <a:pt x="19482" y="7321"/>
                  <a:pt x="19098" y="6972"/>
                  <a:pt x="18662" y="6972"/>
                </a:cubicBezTo>
                <a:cubicBezTo>
                  <a:pt x="18533" y="6972"/>
                  <a:pt x="18399" y="7003"/>
                  <a:pt x="18264" y="7072"/>
                </a:cubicBezTo>
                <a:cubicBezTo>
                  <a:pt x="17741" y="7340"/>
                  <a:pt x="17518" y="7975"/>
                  <a:pt x="17470" y="8524"/>
                </a:cubicBezTo>
                <a:cubicBezTo>
                  <a:pt x="17369" y="9675"/>
                  <a:pt x="17924" y="10816"/>
                  <a:pt x="18794" y="11555"/>
                </a:cubicBezTo>
                <a:lnTo>
                  <a:pt x="18794" y="11555"/>
                </a:lnTo>
                <a:cubicBezTo>
                  <a:pt x="18204" y="12303"/>
                  <a:pt x="17368" y="12855"/>
                  <a:pt x="16484" y="13194"/>
                </a:cubicBezTo>
                <a:cubicBezTo>
                  <a:pt x="15834" y="13443"/>
                  <a:pt x="15127" y="13572"/>
                  <a:pt x="14424" y="13572"/>
                </a:cubicBezTo>
                <a:cubicBezTo>
                  <a:pt x="12869" y="13572"/>
                  <a:pt x="11337" y="12941"/>
                  <a:pt x="10506" y="11582"/>
                </a:cubicBezTo>
                <a:lnTo>
                  <a:pt x="10506" y="11582"/>
                </a:lnTo>
                <a:cubicBezTo>
                  <a:pt x="11253" y="10920"/>
                  <a:pt x="11880" y="10119"/>
                  <a:pt x="12334" y="9245"/>
                </a:cubicBezTo>
                <a:cubicBezTo>
                  <a:pt x="12644" y="8650"/>
                  <a:pt x="12794" y="7913"/>
                  <a:pt x="12388" y="7321"/>
                </a:cubicBezTo>
                <a:cubicBezTo>
                  <a:pt x="12168" y="7001"/>
                  <a:pt x="11836" y="6854"/>
                  <a:pt x="11491" y="6854"/>
                </a:cubicBezTo>
                <a:cubicBezTo>
                  <a:pt x="11254" y="6854"/>
                  <a:pt x="11011" y="6923"/>
                  <a:pt x="10794" y="7055"/>
                </a:cubicBezTo>
                <a:cubicBezTo>
                  <a:pt x="9713" y="7707"/>
                  <a:pt x="9444" y="9170"/>
                  <a:pt x="9671" y="10323"/>
                </a:cubicBezTo>
                <a:cubicBezTo>
                  <a:pt x="9753" y="10737"/>
                  <a:pt x="9895" y="11135"/>
                  <a:pt x="10089" y="11505"/>
                </a:cubicBezTo>
                <a:lnTo>
                  <a:pt x="10089" y="11505"/>
                </a:lnTo>
                <a:cubicBezTo>
                  <a:pt x="9188" y="12258"/>
                  <a:pt x="8109" y="12816"/>
                  <a:pt x="6946" y="13015"/>
                </a:cubicBezTo>
                <a:cubicBezTo>
                  <a:pt x="6616" y="13072"/>
                  <a:pt x="6281" y="13100"/>
                  <a:pt x="5946" y="13100"/>
                </a:cubicBezTo>
                <a:cubicBezTo>
                  <a:pt x="5093" y="13100"/>
                  <a:pt x="4240" y="12916"/>
                  <a:pt x="3470" y="12545"/>
                </a:cubicBezTo>
                <a:cubicBezTo>
                  <a:pt x="2370" y="12013"/>
                  <a:pt x="1550" y="11085"/>
                  <a:pt x="1067" y="9972"/>
                </a:cubicBezTo>
                <a:cubicBezTo>
                  <a:pt x="541" y="8762"/>
                  <a:pt x="411" y="7423"/>
                  <a:pt x="480" y="6116"/>
                </a:cubicBezTo>
                <a:cubicBezTo>
                  <a:pt x="519" y="5363"/>
                  <a:pt x="619" y="4615"/>
                  <a:pt x="736" y="3870"/>
                </a:cubicBezTo>
                <a:cubicBezTo>
                  <a:pt x="841" y="3213"/>
                  <a:pt x="933" y="2545"/>
                  <a:pt x="1096" y="1899"/>
                </a:cubicBezTo>
                <a:cubicBezTo>
                  <a:pt x="1243" y="1317"/>
                  <a:pt x="1466" y="736"/>
                  <a:pt x="1888" y="297"/>
                </a:cubicBezTo>
                <a:cubicBezTo>
                  <a:pt x="2001" y="180"/>
                  <a:pt x="1900" y="0"/>
                  <a:pt x="178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38"/>
          <p:cNvSpPr/>
          <p:nvPr/>
        </p:nvSpPr>
        <p:spPr>
          <a:xfrm rot="10800000">
            <a:off x="7447682" y="1683906"/>
            <a:ext cx="216086" cy="122477"/>
          </a:xfrm>
          <a:custGeom>
            <a:rect b="b" l="l" r="r" t="t"/>
            <a:pathLst>
              <a:path extrusionOk="0" h="3462" w="6108">
                <a:moveTo>
                  <a:pt x="3224" y="1301"/>
                </a:moveTo>
                <a:cubicBezTo>
                  <a:pt x="3225" y="1301"/>
                  <a:pt x="3228" y="1301"/>
                  <a:pt x="3229" y="1303"/>
                </a:cubicBezTo>
                <a:cubicBezTo>
                  <a:pt x="3225" y="1305"/>
                  <a:pt x="3222" y="1307"/>
                  <a:pt x="3219" y="1308"/>
                </a:cubicBezTo>
                <a:cubicBezTo>
                  <a:pt x="3221" y="1307"/>
                  <a:pt x="3222" y="1304"/>
                  <a:pt x="3224" y="1301"/>
                </a:cubicBezTo>
                <a:close/>
                <a:moveTo>
                  <a:pt x="1688" y="1885"/>
                </a:moveTo>
                <a:cubicBezTo>
                  <a:pt x="1687" y="1885"/>
                  <a:pt x="1687" y="1885"/>
                  <a:pt x="1686" y="1886"/>
                </a:cubicBezTo>
                <a:lnTo>
                  <a:pt x="1686" y="1886"/>
                </a:lnTo>
                <a:cubicBezTo>
                  <a:pt x="1687" y="1886"/>
                  <a:pt x="1688" y="1885"/>
                  <a:pt x="1688" y="1885"/>
                </a:cubicBezTo>
                <a:cubicBezTo>
                  <a:pt x="1688" y="1885"/>
                  <a:pt x="1688" y="1885"/>
                  <a:pt x="1688" y="1885"/>
                </a:cubicBezTo>
                <a:close/>
                <a:moveTo>
                  <a:pt x="2287" y="2297"/>
                </a:moveTo>
                <a:lnTo>
                  <a:pt x="2287" y="2297"/>
                </a:lnTo>
                <a:cubicBezTo>
                  <a:pt x="2286" y="2297"/>
                  <a:pt x="2286" y="2298"/>
                  <a:pt x="2286" y="2299"/>
                </a:cubicBezTo>
                <a:lnTo>
                  <a:pt x="2286" y="2299"/>
                </a:lnTo>
                <a:cubicBezTo>
                  <a:pt x="2287" y="2298"/>
                  <a:pt x="2287" y="2298"/>
                  <a:pt x="2287" y="2297"/>
                </a:cubicBezTo>
                <a:close/>
                <a:moveTo>
                  <a:pt x="2830" y="2507"/>
                </a:moveTo>
                <a:cubicBezTo>
                  <a:pt x="2830" y="2508"/>
                  <a:pt x="2830" y="2508"/>
                  <a:pt x="2831" y="2508"/>
                </a:cubicBezTo>
                <a:lnTo>
                  <a:pt x="2831" y="2508"/>
                </a:lnTo>
                <a:cubicBezTo>
                  <a:pt x="2831" y="2508"/>
                  <a:pt x="2830" y="2508"/>
                  <a:pt x="2830" y="2507"/>
                </a:cubicBezTo>
                <a:close/>
                <a:moveTo>
                  <a:pt x="561" y="2769"/>
                </a:moveTo>
                <a:cubicBezTo>
                  <a:pt x="561" y="2769"/>
                  <a:pt x="561" y="2769"/>
                  <a:pt x="561" y="2769"/>
                </a:cubicBezTo>
                <a:lnTo>
                  <a:pt x="561" y="2769"/>
                </a:lnTo>
                <a:cubicBezTo>
                  <a:pt x="561" y="2769"/>
                  <a:pt x="561" y="2769"/>
                  <a:pt x="561" y="2769"/>
                </a:cubicBezTo>
                <a:close/>
                <a:moveTo>
                  <a:pt x="3521" y="3053"/>
                </a:moveTo>
                <a:cubicBezTo>
                  <a:pt x="3521" y="3054"/>
                  <a:pt x="3521" y="3055"/>
                  <a:pt x="3521" y="3055"/>
                </a:cubicBezTo>
                <a:lnTo>
                  <a:pt x="3521" y="3055"/>
                </a:lnTo>
                <a:cubicBezTo>
                  <a:pt x="3521" y="3055"/>
                  <a:pt x="3521" y="3054"/>
                  <a:pt x="3521" y="3053"/>
                </a:cubicBezTo>
                <a:close/>
                <a:moveTo>
                  <a:pt x="2437" y="0"/>
                </a:moveTo>
                <a:cubicBezTo>
                  <a:pt x="2437" y="0"/>
                  <a:pt x="2350" y="6"/>
                  <a:pt x="2258" y="26"/>
                </a:cubicBezTo>
                <a:cubicBezTo>
                  <a:pt x="2166" y="45"/>
                  <a:pt x="2068" y="79"/>
                  <a:pt x="2048" y="136"/>
                </a:cubicBezTo>
                <a:lnTo>
                  <a:pt x="2038" y="136"/>
                </a:lnTo>
                <a:lnTo>
                  <a:pt x="2045" y="155"/>
                </a:lnTo>
                <a:cubicBezTo>
                  <a:pt x="2047" y="178"/>
                  <a:pt x="2060" y="185"/>
                  <a:pt x="2051" y="187"/>
                </a:cubicBezTo>
                <a:lnTo>
                  <a:pt x="2042" y="156"/>
                </a:lnTo>
                <a:lnTo>
                  <a:pt x="2042" y="156"/>
                </a:lnTo>
                <a:cubicBezTo>
                  <a:pt x="2044" y="165"/>
                  <a:pt x="2043" y="168"/>
                  <a:pt x="2041" y="168"/>
                </a:cubicBezTo>
                <a:cubicBezTo>
                  <a:pt x="2039" y="168"/>
                  <a:pt x="2033" y="162"/>
                  <a:pt x="2029" y="158"/>
                </a:cubicBezTo>
                <a:lnTo>
                  <a:pt x="2029" y="158"/>
                </a:lnTo>
                <a:cubicBezTo>
                  <a:pt x="2031" y="166"/>
                  <a:pt x="2032" y="177"/>
                  <a:pt x="2032" y="184"/>
                </a:cubicBezTo>
                <a:cubicBezTo>
                  <a:pt x="2033" y="185"/>
                  <a:pt x="2034" y="185"/>
                  <a:pt x="2034" y="185"/>
                </a:cubicBezTo>
                <a:cubicBezTo>
                  <a:pt x="2036" y="185"/>
                  <a:pt x="2035" y="179"/>
                  <a:pt x="2036" y="177"/>
                </a:cubicBezTo>
                <a:cubicBezTo>
                  <a:pt x="2042" y="187"/>
                  <a:pt x="2057" y="201"/>
                  <a:pt x="2057" y="217"/>
                </a:cubicBezTo>
                <a:cubicBezTo>
                  <a:pt x="2061" y="239"/>
                  <a:pt x="2041" y="223"/>
                  <a:pt x="2048" y="249"/>
                </a:cubicBezTo>
                <a:cubicBezTo>
                  <a:pt x="2082" y="391"/>
                  <a:pt x="2111" y="529"/>
                  <a:pt x="2156" y="669"/>
                </a:cubicBezTo>
                <a:cubicBezTo>
                  <a:pt x="2155" y="670"/>
                  <a:pt x="2154" y="671"/>
                  <a:pt x="2154" y="671"/>
                </a:cubicBezTo>
                <a:cubicBezTo>
                  <a:pt x="2153" y="671"/>
                  <a:pt x="2152" y="668"/>
                  <a:pt x="2150" y="666"/>
                </a:cubicBezTo>
                <a:lnTo>
                  <a:pt x="2150" y="666"/>
                </a:lnTo>
                <a:cubicBezTo>
                  <a:pt x="2166" y="707"/>
                  <a:pt x="2176" y="745"/>
                  <a:pt x="2192" y="782"/>
                </a:cubicBezTo>
                <a:cubicBezTo>
                  <a:pt x="2192" y="794"/>
                  <a:pt x="2186" y="799"/>
                  <a:pt x="2184" y="803"/>
                </a:cubicBezTo>
                <a:cubicBezTo>
                  <a:pt x="2184" y="803"/>
                  <a:pt x="2184" y="803"/>
                  <a:pt x="2184" y="803"/>
                </a:cubicBezTo>
                <a:cubicBezTo>
                  <a:pt x="2188" y="803"/>
                  <a:pt x="2206" y="853"/>
                  <a:pt x="2223" y="906"/>
                </a:cubicBezTo>
                <a:cubicBezTo>
                  <a:pt x="2232" y="933"/>
                  <a:pt x="2240" y="960"/>
                  <a:pt x="2248" y="981"/>
                </a:cubicBezTo>
                <a:cubicBezTo>
                  <a:pt x="2253" y="1002"/>
                  <a:pt x="2258" y="1017"/>
                  <a:pt x="2258" y="1017"/>
                </a:cubicBezTo>
                <a:lnTo>
                  <a:pt x="2275" y="1014"/>
                </a:lnTo>
                <a:lnTo>
                  <a:pt x="2275" y="1014"/>
                </a:lnTo>
                <a:cubicBezTo>
                  <a:pt x="2288" y="1056"/>
                  <a:pt x="2261" y="1033"/>
                  <a:pt x="2277" y="1069"/>
                </a:cubicBezTo>
                <a:cubicBezTo>
                  <a:pt x="2306" y="1078"/>
                  <a:pt x="2294" y="1135"/>
                  <a:pt x="2312" y="1144"/>
                </a:cubicBezTo>
                <a:cubicBezTo>
                  <a:pt x="2309" y="1144"/>
                  <a:pt x="2315" y="1163"/>
                  <a:pt x="2307" y="1164"/>
                </a:cubicBezTo>
                <a:cubicBezTo>
                  <a:pt x="2322" y="1166"/>
                  <a:pt x="2316" y="1183"/>
                  <a:pt x="2323" y="1193"/>
                </a:cubicBezTo>
                <a:cubicBezTo>
                  <a:pt x="2324" y="1194"/>
                  <a:pt x="2325" y="1194"/>
                  <a:pt x="2325" y="1194"/>
                </a:cubicBezTo>
                <a:cubicBezTo>
                  <a:pt x="2327" y="1194"/>
                  <a:pt x="2327" y="1188"/>
                  <a:pt x="2329" y="1185"/>
                </a:cubicBezTo>
                <a:lnTo>
                  <a:pt x="2342" y="1211"/>
                </a:lnTo>
                <a:cubicBezTo>
                  <a:pt x="2341" y="1218"/>
                  <a:pt x="2339" y="1222"/>
                  <a:pt x="2336" y="1222"/>
                </a:cubicBezTo>
                <a:cubicBezTo>
                  <a:pt x="2334" y="1222"/>
                  <a:pt x="2331" y="1221"/>
                  <a:pt x="2329" y="1217"/>
                </a:cubicBezTo>
                <a:lnTo>
                  <a:pt x="2329" y="1217"/>
                </a:lnTo>
                <a:cubicBezTo>
                  <a:pt x="2332" y="1230"/>
                  <a:pt x="2339" y="1253"/>
                  <a:pt x="2347" y="1284"/>
                </a:cubicBezTo>
                <a:cubicBezTo>
                  <a:pt x="2335" y="1278"/>
                  <a:pt x="2326" y="1272"/>
                  <a:pt x="2322" y="1269"/>
                </a:cubicBezTo>
                <a:cubicBezTo>
                  <a:pt x="2304" y="1254"/>
                  <a:pt x="2326" y="1249"/>
                  <a:pt x="2326" y="1247"/>
                </a:cubicBezTo>
                <a:cubicBezTo>
                  <a:pt x="2321" y="1246"/>
                  <a:pt x="2318" y="1246"/>
                  <a:pt x="2315" y="1246"/>
                </a:cubicBezTo>
                <a:cubicBezTo>
                  <a:pt x="2308" y="1246"/>
                  <a:pt x="2307" y="1249"/>
                  <a:pt x="2302" y="1249"/>
                </a:cubicBezTo>
                <a:cubicBezTo>
                  <a:pt x="2300" y="1249"/>
                  <a:pt x="2297" y="1248"/>
                  <a:pt x="2291" y="1246"/>
                </a:cubicBezTo>
                <a:cubicBezTo>
                  <a:pt x="2287" y="1240"/>
                  <a:pt x="2297" y="1237"/>
                  <a:pt x="2300" y="1237"/>
                </a:cubicBezTo>
                <a:cubicBezTo>
                  <a:pt x="2293" y="1235"/>
                  <a:pt x="2287" y="1230"/>
                  <a:pt x="2284" y="1230"/>
                </a:cubicBezTo>
                <a:cubicBezTo>
                  <a:pt x="2283" y="1230"/>
                  <a:pt x="2282" y="1230"/>
                  <a:pt x="2281" y="1231"/>
                </a:cubicBezTo>
                <a:cubicBezTo>
                  <a:pt x="2291" y="1240"/>
                  <a:pt x="2280" y="1253"/>
                  <a:pt x="2280" y="1263"/>
                </a:cubicBezTo>
                <a:lnTo>
                  <a:pt x="2255" y="1252"/>
                </a:lnTo>
                <a:lnTo>
                  <a:pt x="2259" y="1243"/>
                </a:lnTo>
                <a:cubicBezTo>
                  <a:pt x="2259" y="1243"/>
                  <a:pt x="2259" y="1243"/>
                  <a:pt x="2258" y="1243"/>
                </a:cubicBezTo>
                <a:cubicBezTo>
                  <a:pt x="2254" y="1243"/>
                  <a:pt x="2244" y="1250"/>
                  <a:pt x="2230" y="1250"/>
                </a:cubicBezTo>
                <a:cubicBezTo>
                  <a:pt x="2224" y="1250"/>
                  <a:pt x="2218" y="1249"/>
                  <a:pt x="2211" y="1244"/>
                </a:cubicBezTo>
                <a:cubicBezTo>
                  <a:pt x="2169" y="1221"/>
                  <a:pt x="2121" y="1203"/>
                  <a:pt x="2079" y="1183"/>
                </a:cubicBezTo>
                <a:cubicBezTo>
                  <a:pt x="2081" y="1179"/>
                  <a:pt x="2086" y="1179"/>
                  <a:pt x="2092" y="1179"/>
                </a:cubicBezTo>
                <a:cubicBezTo>
                  <a:pt x="2095" y="1179"/>
                  <a:pt x="2099" y="1179"/>
                  <a:pt x="2102" y="1179"/>
                </a:cubicBezTo>
                <a:cubicBezTo>
                  <a:pt x="2096" y="1176"/>
                  <a:pt x="2087" y="1174"/>
                  <a:pt x="2083" y="1167"/>
                </a:cubicBezTo>
                <a:lnTo>
                  <a:pt x="2083" y="1167"/>
                </a:lnTo>
                <a:cubicBezTo>
                  <a:pt x="2085" y="1172"/>
                  <a:pt x="2083" y="1173"/>
                  <a:pt x="2080" y="1173"/>
                </a:cubicBezTo>
                <a:cubicBezTo>
                  <a:pt x="2077" y="1173"/>
                  <a:pt x="2071" y="1172"/>
                  <a:pt x="2069" y="1172"/>
                </a:cubicBezTo>
                <a:cubicBezTo>
                  <a:pt x="2068" y="1172"/>
                  <a:pt x="2067" y="1172"/>
                  <a:pt x="2068" y="1174"/>
                </a:cubicBezTo>
                <a:cubicBezTo>
                  <a:pt x="2065" y="1175"/>
                  <a:pt x="2061" y="1175"/>
                  <a:pt x="2058" y="1175"/>
                </a:cubicBezTo>
                <a:cubicBezTo>
                  <a:pt x="2023" y="1175"/>
                  <a:pt x="1994" y="1147"/>
                  <a:pt x="1964" y="1147"/>
                </a:cubicBezTo>
                <a:cubicBezTo>
                  <a:pt x="1963" y="1147"/>
                  <a:pt x="1962" y="1147"/>
                  <a:pt x="1961" y="1147"/>
                </a:cubicBezTo>
                <a:cubicBezTo>
                  <a:pt x="1949" y="1166"/>
                  <a:pt x="1751" y="1460"/>
                  <a:pt x="1741" y="1485"/>
                </a:cubicBezTo>
                <a:cubicBezTo>
                  <a:pt x="1732" y="1480"/>
                  <a:pt x="1725" y="1476"/>
                  <a:pt x="1722" y="1473"/>
                </a:cubicBezTo>
                <a:lnTo>
                  <a:pt x="1722" y="1473"/>
                </a:lnTo>
                <a:cubicBezTo>
                  <a:pt x="1722" y="1479"/>
                  <a:pt x="1738" y="1489"/>
                  <a:pt x="1748" y="1490"/>
                </a:cubicBezTo>
                <a:lnTo>
                  <a:pt x="1755" y="1479"/>
                </a:lnTo>
                <a:cubicBezTo>
                  <a:pt x="1779" y="1483"/>
                  <a:pt x="1757" y="1488"/>
                  <a:pt x="1779" y="1496"/>
                </a:cubicBezTo>
                <a:cubicBezTo>
                  <a:pt x="1777" y="1500"/>
                  <a:pt x="1773" y="1502"/>
                  <a:pt x="1768" y="1502"/>
                </a:cubicBezTo>
                <a:cubicBezTo>
                  <a:pt x="1759" y="1502"/>
                  <a:pt x="1748" y="1498"/>
                  <a:pt x="1738" y="1495"/>
                </a:cubicBezTo>
                <a:lnTo>
                  <a:pt x="1738" y="1495"/>
                </a:lnTo>
                <a:cubicBezTo>
                  <a:pt x="1749" y="1500"/>
                  <a:pt x="1759" y="1511"/>
                  <a:pt x="1767" y="1511"/>
                </a:cubicBezTo>
                <a:cubicBezTo>
                  <a:pt x="1770" y="1511"/>
                  <a:pt x="1772" y="1510"/>
                  <a:pt x="1774" y="1508"/>
                </a:cubicBezTo>
                <a:lnTo>
                  <a:pt x="1774" y="1508"/>
                </a:lnTo>
                <a:cubicBezTo>
                  <a:pt x="1787" y="1518"/>
                  <a:pt x="1768" y="1520"/>
                  <a:pt x="1783" y="1531"/>
                </a:cubicBezTo>
                <a:cubicBezTo>
                  <a:pt x="1796" y="1533"/>
                  <a:pt x="1816" y="1530"/>
                  <a:pt x="1827" y="1543"/>
                </a:cubicBezTo>
                <a:lnTo>
                  <a:pt x="1827" y="1544"/>
                </a:lnTo>
                <a:cubicBezTo>
                  <a:pt x="1856" y="1569"/>
                  <a:pt x="1885" y="1550"/>
                  <a:pt x="1911" y="1575"/>
                </a:cubicBezTo>
                <a:lnTo>
                  <a:pt x="1905" y="1576"/>
                </a:lnTo>
                <a:cubicBezTo>
                  <a:pt x="1914" y="1587"/>
                  <a:pt x="1939" y="1588"/>
                  <a:pt x="1955" y="1604"/>
                </a:cubicBezTo>
                <a:cubicBezTo>
                  <a:pt x="1951" y="1599"/>
                  <a:pt x="1950" y="1593"/>
                  <a:pt x="1955" y="1593"/>
                </a:cubicBezTo>
                <a:cubicBezTo>
                  <a:pt x="1957" y="1593"/>
                  <a:pt x="1959" y="1593"/>
                  <a:pt x="1961" y="1594"/>
                </a:cubicBezTo>
                <a:cubicBezTo>
                  <a:pt x="1981" y="1610"/>
                  <a:pt x="1999" y="1610"/>
                  <a:pt x="2012" y="1624"/>
                </a:cubicBezTo>
                <a:lnTo>
                  <a:pt x="2032" y="1622"/>
                </a:lnTo>
                <a:cubicBezTo>
                  <a:pt x="2057" y="1633"/>
                  <a:pt x="2108" y="1655"/>
                  <a:pt x="2168" y="1678"/>
                </a:cubicBezTo>
                <a:cubicBezTo>
                  <a:pt x="2165" y="1680"/>
                  <a:pt x="2162" y="1681"/>
                  <a:pt x="2160" y="1683"/>
                </a:cubicBezTo>
                <a:lnTo>
                  <a:pt x="2169" y="1680"/>
                </a:lnTo>
                <a:lnTo>
                  <a:pt x="2172" y="1681"/>
                </a:lnTo>
                <a:cubicBezTo>
                  <a:pt x="2087" y="1726"/>
                  <a:pt x="1742" y="1859"/>
                  <a:pt x="1685" y="1900"/>
                </a:cubicBezTo>
                <a:lnTo>
                  <a:pt x="1720" y="1901"/>
                </a:lnTo>
                <a:lnTo>
                  <a:pt x="1668" y="1932"/>
                </a:lnTo>
                <a:lnTo>
                  <a:pt x="1668" y="1932"/>
                </a:lnTo>
                <a:cubicBezTo>
                  <a:pt x="1673" y="1928"/>
                  <a:pt x="1680" y="1892"/>
                  <a:pt x="1686" y="1886"/>
                </a:cubicBezTo>
                <a:lnTo>
                  <a:pt x="1686" y="1886"/>
                </a:lnTo>
                <a:cubicBezTo>
                  <a:pt x="1561" y="1930"/>
                  <a:pt x="940" y="2159"/>
                  <a:pt x="826" y="2193"/>
                </a:cubicBezTo>
                <a:cubicBezTo>
                  <a:pt x="819" y="2194"/>
                  <a:pt x="814" y="2194"/>
                  <a:pt x="810" y="2194"/>
                </a:cubicBezTo>
                <a:cubicBezTo>
                  <a:pt x="788" y="2194"/>
                  <a:pt x="811" y="2176"/>
                  <a:pt x="811" y="2174"/>
                </a:cubicBezTo>
                <a:lnTo>
                  <a:pt x="811" y="2174"/>
                </a:lnTo>
                <a:cubicBezTo>
                  <a:pt x="757" y="2198"/>
                  <a:pt x="792" y="2195"/>
                  <a:pt x="746" y="2210"/>
                </a:cubicBezTo>
                <a:cubicBezTo>
                  <a:pt x="744" y="2210"/>
                  <a:pt x="743" y="2210"/>
                  <a:pt x="742" y="2210"/>
                </a:cubicBezTo>
                <a:cubicBezTo>
                  <a:pt x="734" y="2210"/>
                  <a:pt x="745" y="2200"/>
                  <a:pt x="752" y="2197"/>
                </a:cubicBezTo>
                <a:lnTo>
                  <a:pt x="752" y="2197"/>
                </a:lnTo>
                <a:cubicBezTo>
                  <a:pt x="731" y="2204"/>
                  <a:pt x="711" y="2207"/>
                  <a:pt x="711" y="2214"/>
                </a:cubicBezTo>
                <a:cubicBezTo>
                  <a:pt x="714" y="2214"/>
                  <a:pt x="718" y="2213"/>
                  <a:pt x="720" y="2213"/>
                </a:cubicBezTo>
                <a:cubicBezTo>
                  <a:pt x="737" y="2213"/>
                  <a:pt x="735" y="2228"/>
                  <a:pt x="747" y="2233"/>
                </a:cubicBezTo>
                <a:lnTo>
                  <a:pt x="686" y="2254"/>
                </a:lnTo>
                <a:lnTo>
                  <a:pt x="686" y="2244"/>
                </a:lnTo>
                <a:cubicBezTo>
                  <a:pt x="672" y="2248"/>
                  <a:pt x="661" y="2281"/>
                  <a:pt x="600" y="2297"/>
                </a:cubicBezTo>
                <a:cubicBezTo>
                  <a:pt x="500" y="2329"/>
                  <a:pt x="393" y="2372"/>
                  <a:pt x="293" y="2407"/>
                </a:cubicBezTo>
                <a:cubicBezTo>
                  <a:pt x="291" y="2401"/>
                  <a:pt x="312" y="2389"/>
                  <a:pt x="331" y="2378"/>
                </a:cubicBezTo>
                <a:lnTo>
                  <a:pt x="331" y="2378"/>
                </a:lnTo>
                <a:cubicBezTo>
                  <a:pt x="318" y="2383"/>
                  <a:pt x="299" y="2392"/>
                  <a:pt x="284" y="2392"/>
                </a:cubicBezTo>
                <a:cubicBezTo>
                  <a:pt x="310" y="2393"/>
                  <a:pt x="253" y="2411"/>
                  <a:pt x="262" y="2411"/>
                </a:cubicBezTo>
                <a:cubicBezTo>
                  <a:pt x="263" y="2411"/>
                  <a:pt x="264" y="2411"/>
                  <a:pt x="265" y="2411"/>
                </a:cubicBezTo>
                <a:lnTo>
                  <a:pt x="265" y="2411"/>
                </a:lnTo>
                <a:cubicBezTo>
                  <a:pt x="201" y="2462"/>
                  <a:pt x="98" y="2475"/>
                  <a:pt x="39" y="2516"/>
                </a:cubicBezTo>
                <a:cubicBezTo>
                  <a:pt x="41" y="2538"/>
                  <a:pt x="35" y="2915"/>
                  <a:pt x="45" y="2938"/>
                </a:cubicBezTo>
                <a:cubicBezTo>
                  <a:pt x="26" y="2946"/>
                  <a:pt x="6" y="2953"/>
                  <a:pt x="0" y="2953"/>
                </a:cubicBezTo>
                <a:cubicBezTo>
                  <a:pt x="1" y="2953"/>
                  <a:pt x="2" y="2953"/>
                  <a:pt x="3" y="2953"/>
                </a:cubicBezTo>
                <a:cubicBezTo>
                  <a:pt x="15" y="2953"/>
                  <a:pt x="49" y="2943"/>
                  <a:pt x="66" y="2934"/>
                </a:cubicBezTo>
                <a:lnTo>
                  <a:pt x="64" y="2919"/>
                </a:lnTo>
                <a:cubicBezTo>
                  <a:pt x="80" y="2911"/>
                  <a:pt x="87" y="2909"/>
                  <a:pt x="90" y="2909"/>
                </a:cubicBezTo>
                <a:cubicBezTo>
                  <a:pt x="94" y="2909"/>
                  <a:pt x="95" y="2911"/>
                  <a:pt x="99" y="2911"/>
                </a:cubicBezTo>
                <a:cubicBezTo>
                  <a:pt x="103" y="2911"/>
                  <a:pt x="110" y="2909"/>
                  <a:pt x="124" y="2903"/>
                </a:cubicBezTo>
                <a:lnTo>
                  <a:pt x="124" y="2903"/>
                </a:lnTo>
                <a:cubicBezTo>
                  <a:pt x="130" y="2914"/>
                  <a:pt x="89" y="2933"/>
                  <a:pt x="52" y="2947"/>
                </a:cubicBezTo>
                <a:cubicBezTo>
                  <a:pt x="86" y="2935"/>
                  <a:pt x="122" y="2931"/>
                  <a:pt x="131" y="2914"/>
                </a:cubicBezTo>
                <a:cubicBezTo>
                  <a:pt x="136" y="2913"/>
                  <a:pt x="140" y="2912"/>
                  <a:pt x="142" y="2912"/>
                </a:cubicBezTo>
                <a:cubicBezTo>
                  <a:pt x="153" y="2912"/>
                  <a:pt x="145" y="2921"/>
                  <a:pt x="156" y="2921"/>
                </a:cubicBezTo>
                <a:cubicBezTo>
                  <a:pt x="159" y="2921"/>
                  <a:pt x="164" y="2920"/>
                  <a:pt x="172" y="2918"/>
                </a:cubicBezTo>
                <a:cubicBezTo>
                  <a:pt x="198" y="2905"/>
                  <a:pt x="230" y="2880"/>
                  <a:pt x="264" y="2876"/>
                </a:cubicBezTo>
                <a:lnTo>
                  <a:pt x="264" y="2877"/>
                </a:lnTo>
                <a:cubicBezTo>
                  <a:pt x="344" y="2860"/>
                  <a:pt x="374" y="2817"/>
                  <a:pt x="449" y="2803"/>
                </a:cubicBezTo>
                <a:lnTo>
                  <a:pt x="449" y="2803"/>
                </a:lnTo>
                <a:lnTo>
                  <a:pt x="441" y="2809"/>
                </a:lnTo>
                <a:cubicBezTo>
                  <a:pt x="469" y="2806"/>
                  <a:pt x="514" y="2780"/>
                  <a:pt x="561" y="2769"/>
                </a:cubicBezTo>
                <a:lnTo>
                  <a:pt x="561" y="2769"/>
                </a:lnTo>
                <a:cubicBezTo>
                  <a:pt x="558" y="2770"/>
                  <a:pt x="555" y="2770"/>
                  <a:pt x="552" y="2770"/>
                </a:cubicBezTo>
                <a:cubicBezTo>
                  <a:pt x="543" y="2770"/>
                  <a:pt x="539" y="2767"/>
                  <a:pt x="559" y="2758"/>
                </a:cubicBezTo>
                <a:cubicBezTo>
                  <a:pt x="613" y="2746"/>
                  <a:pt x="647" y="2727"/>
                  <a:pt x="688" y="2721"/>
                </a:cubicBezTo>
                <a:lnTo>
                  <a:pt x="720" y="2698"/>
                </a:lnTo>
                <a:cubicBezTo>
                  <a:pt x="899" y="2631"/>
                  <a:pt x="1605" y="2370"/>
                  <a:pt x="1784" y="2303"/>
                </a:cubicBezTo>
                <a:lnTo>
                  <a:pt x="1784" y="2303"/>
                </a:lnTo>
                <a:lnTo>
                  <a:pt x="1777" y="2308"/>
                </a:lnTo>
                <a:cubicBezTo>
                  <a:pt x="1920" y="2255"/>
                  <a:pt x="2140" y="2178"/>
                  <a:pt x="2357" y="2099"/>
                </a:cubicBezTo>
                <a:lnTo>
                  <a:pt x="2357" y="2099"/>
                </a:lnTo>
                <a:cubicBezTo>
                  <a:pt x="2332" y="2177"/>
                  <a:pt x="2296" y="2277"/>
                  <a:pt x="2297" y="2306"/>
                </a:cubicBezTo>
                <a:lnTo>
                  <a:pt x="2316" y="2296"/>
                </a:lnTo>
                <a:lnTo>
                  <a:pt x="2312" y="2329"/>
                </a:lnTo>
                <a:lnTo>
                  <a:pt x="2312" y="2329"/>
                </a:lnTo>
                <a:cubicBezTo>
                  <a:pt x="2311" y="2325"/>
                  <a:pt x="2289" y="2304"/>
                  <a:pt x="2286" y="2299"/>
                </a:cubicBezTo>
                <a:lnTo>
                  <a:pt x="2286" y="2299"/>
                </a:lnTo>
                <a:cubicBezTo>
                  <a:pt x="2256" y="2366"/>
                  <a:pt x="2111" y="2703"/>
                  <a:pt x="2076" y="2759"/>
                </a:cubicBezTo>
                <a:cubicBezTo>
                  <a:pt x="2070" y="2766"/>
                  <a:pt x="2067" y="2768"/>
                  <a:pt x="2064" y="2768"/>
                </a:cubicBezTo>
                <a:cubicBezTo>
                  <a:pt x="2057" y="2768"/>
                  <a:pt x="2055" y="2756"/>
                  <a:pt x="2054" y="2755"/>
                </a:cubicBezTo>
                <a:lnTo>
                  <a:pt x="2054" y="2755"/>
                </a:lnTo>
                <a:cubicBezTo>
                  <a:pt x="2045" y="2787"/>
                  <a:pt x="2061" y="2772"/>
                  <a:pt x="2048" y="2797"/>
                </a:cubicBezTo>
                <a:cubicBezTo>
                  <a:pt x="2047" y="2798"/>
                  <a:pt x="2046" y="2799"/>
                  <a:pt x="2045" y="2799"/>
                </a:cubicBezTo>
                <a:cubicBezTo>
                  <a:pt x="2042" y="2799"/>
                  <a:pt x="2039" y="2791"/>
                  <a:pt x="2039" y="2787"/>
                </a:cubicBezTo>
                <a:cubicBezTo>
                  <a:pt x="2036" y="2799"/>
                  <a:pt x="2028" y="2807"/>
                  <a:pt x="2032" y="2810"/>
                </a:cubicBezTo>
                <a:cubicBezTo>
                  <a:pt x="2036" y="2807"/>
                  <a:pt x="2039" y="2805"/>
                  <a:pt x="2043" y="2805"/>
                </a:cubicBezTo>
                <a:cubicBezTo>
                  <a:pt x="2050" y="2805"/>
                  <a:pt x="2058" y="2810"/>
                  <a:pt x="2065" y="2810"/>
                </a:cubicBezTo>
                <a:cubicBezTo>
                  <a:pt x="2066" y="2810"/>
                  <a:pt x="2066" y="2810"/>
                  <a:pt x="2067" y="2810"/>
                </a:cubicBezTo>
                <a:lnTo>
                  <a:pt x="2067" y="2810"/>
                </a:lnTo>
                <a:lnTo>
                  <a:pt x="2051" y="2841"/>
                </a:lnTo>
                <a:lnTo>
                  <a:pt x="2042" y="2836"/>
                </a:lnTo>
                <a:lnTo>
                  <a:pt x="2042" y="2836"/>
                </a:lnTo>
                <a:cubicBezTo>
                  <a:pt x="2039" y="2842"/>
                  <a:pt x="2058" y="2866"/>
                  <a:pt x="2039" y="2895"/>
                </a:cubicBezTo>
                <a:cubicBezTo>
                  <a:pt x="2012" y="2947"/>
                  <a:pt x="1988" y="3005"/>
                  <a:pt x="1964" y="3059"/>
                </a:cubicBezTo>
                <a:cubicBezTo>
                  <a:pt x="1958" y="3055"/>
                  <a:pt x="1959" y="3043"/>
                  <a:pt x="1962" y="3030"/>
                </a:cubicBezTo>
                <a:lnTo>
                  <a:pt x="1962" y="3030"/>
                </a:lnTo>
                <a:cubicBezTo>
                  <a:pt x="1958" y="3037"/>
                  <a:pt x="1955" y="3049"/>
                  <a:pt x="1948" y="3053"/>
                </a:cubicBezTo>
                <a:cubicBezTo>
                  <a:pt x="1949" y="3052"/>
                  <a:pt x="1951" y="3052"/>
                  <a:pt x="1952" y="3052"/>
                </a:cubicBezTo>
                <a:lnTo>
                  <a:pt x="1952" y="3052"/>
                </a:lnTo>
                <a:cubicBezTo>
                  <a:pt x="1959" y="3052"/>
                  <a:pt x="1949" y="3072"/>
                  <a:pt x="1950" y="3072"/>
                </a:cubicBezTo>
                <a:cubicBezTo>
                  <a:pt x="1951" y="3072"/>
                  <a:pt x="1951" y="3072"/>
                  <a:pt x="1952" y="3071"/>
                </a:cubicBezTo>
                <a:lnTo>
                  <a:pt x="1952" y="3071"/>
                </a:lnTo>
                <a:cubicBezTo>
                  <a:pt x="1958" y="3120"/>
                  <a:pt x="1914" y="3163"/>
                  <a:pt x="1914" y="3203"/>
                </a:cubicBezTo>
                <a:cubicBezTo>
                  <a:pt x="1933" y="3215"/>
                  <a:pt x="2221" y="3428"/>
                  <a:pt x="2245" y="3438"/>
                </a:cubicBezTo>
                <a:cubicBezTo>
                  <a:pt x="2240" y="3448"/>
                  <a:pt x="2235" y="3458"/>
                  <a:pt x="2232" y="3461"/>
                </a:cubicBezTo>
                <a:cubicBezTo>
                  <a:pt x="2239" y="3460"/>
                  <a:pt x="2251" y="3441"/>
                  <a:pt x="2252" y="3428"/>
                </a:cubicBezTo>
                <a:lnTo>
                  <a:pt x="2240" y="3421"/>
                </a:lnTo>
                <a:cubicBezTo>
                  <a:pt x="2248" y="3393"/>
                  <a:pt x="2251" y="3418"/>
                  <a:pt x="2261" y="3393"/>
                </a:cubicBezTo>
                <a:lnTo>
                  <a:pt x="2261" y="3393"/>
                </a:lnTo>
                <a:cubicBezTo>
                  <a:pt x="2271" y="3396"/>
                  <a:pt x="2264" y="3419"/>
                  <a:pt x="2256" y="3441"/>
                </a:cubicBezTo>
                <a:cubicBezTo>
                  <a:pt x="2265" y="3422"/>
                  <a:pt x="2281" y="3407"/>
                  <a:pt x="2272" y="3396"/>
                </a:cubicBezTo>
                <a:cubicBezTo>
                  <a:pt x="2276" y="3391"/>
                  <a:pt x="2278" y="3390"/>
                  <a:pt x="2280" y="3390"/>
                </a:cubicBezTo>
                <a:cubicBezTo>
                  <a:pt x="2283" y="3390"/>
                  <a:pt x="2285" y="3392"/>
                  <a:pt x="2288" y="3392"/>
                </a:cubicBezTo>
                <a:cubicBezTo>
                  <a:pt x="2290" y="3392"/>
                  <a:pt x="2293" y="3390"/>
                  <a:pt x="2297" y="3384"/>
                </a:cubicBezTo>
                <a:cubicBezTo>
                  <a:pt x="2302" y="3368"/>
                  <a:pt x="2300" y="3343"/>
                  <a:pt x="2313" y="3329"/>
                </a:cubicBezTo>
                <a:lnTo>
                  <a:pt x="2315" y="3330"/>
                </a:lnTo>
                <a:cubicBezTo>
                  <a:pt x="2344" y="3294"/>
                  <a:pt x="2326" y="3260"/>
                  <a:pt x="2354" y="3227"/>
                </a:cubicBezTo>
                <a:lnTo>
                  <a:pt x="2355" y="3233"/>
                </a:lnTo>
                <a:cubicBezTo>
                  <a:pt x="2367" y="3222"/>
                  <a:pt x="2371" y="3193"/>
                  <a:pt x="2389" y="3171"/>
                </a:cubicBezTo>
                <a:lnTo>
                  <a:pt x="2389" y="3171"/>
                </a:lnTo>
                <a:cubicBezTo>
                  <a:pt x="2386" y="3174"/>
                  <a:pt x="2383" y="3176"/>
                  <a:pt x="2380" y="3176"/>
                </a:cubicBezTo>
                <a:cubicBezTo>
                  <a:pt x="2377" y="3176"/>
                  <a:pt x="2376" y="3173"/>
                  <a:pt x="2379" y="3166"/>
                </a:cubicBezTo>
                <a:cubicBezTo>
                  <a:pt x="2398" y="3141"/>
                  <a:pt x="2399" y="3119"/>
                  <a:pt x="2417" y="3102"/>
                </a:cubicBezTo>
                <a:lnTo>
                  <a:pt x="2415" y="3078"/>
                </a:lnTo>
                <a:cubicBezTo>
                  <a:pt x="2459" y="2984"/>
                  <a:pt x="2618" y="2599"/>
                  <a:pt x="2661" y="2501"/>
                </a:cubicBezTo>
                <a:lnTo>
                  <a:pt x="2661" y="2507"/>
                </a:lnTo>
                <a:cubicBezTo>
                  <a:pt x="2682" y="2458"/>
                  <a:pt x="2712" y="2394"/>
                  <a:pt x="2744" y="2324"/>
                </a:cubicBezTo>
                <a:cubicBezTo>
                  <a:pt x="2779" y="2395"/>
                  <a:pt x="2824" y="2487"/>
                  <a:pt x="2845" y="2506"/>
                </a:cubicBezTo>
                <a:lnTo>
                  <a:pt x="2851" y="2485"/>
                </a:lnTo>
                <a:lnTo>
                  <a:pt x="2872" y="2513"/>
                </a:lnTo>
                <a:lnTo>
                  <a:pt x="2872" y="2513"/>
                </a:lnTo>
                <a:cubicBezTo>
                  <a:pt x="2870" y="2510"/>
                  <a:pt x="2836" y="2511"/>
                  <a:pt x="2831" y="2508"/>
                </a:cubicBezTo>
                <a:lnTo>
                  <a:pt x="2831" y="2508"/>
                </a:lnTo>
                <a:cubicBezTo>
                  <a:pt x="2858" y="2578"/>
                  <a:pt x="2994" y="2920"/>
                  <a:pt x="3009" y="2984"/>
                </a:cubicBezTo>
                <a:cubicBezTo>
                  <a:pt x="3011" y="2996"/>
                  <a:pt x="3007" y="3000"/>
                  <a:pt x="3003" y="3000"/>
                </a:cubicBezTo>
                <a:cubicBezTo>
                  <a:pt x="2998" y="3000"/>
                  <a:pt x="2991" y="2995"/>
                  <a:pt x="2991" y="2995"/>
                </a:cubicBezTo>
                <a:lnTo>
                  <a:pt x="2991" y="2995"/>
                </a:lnTo>
                <a:cubicBezTo>
                  <a:pt x="3007" y="3024"/>
                  <a:pt x="3008" y="3004"/>
                  <a:pt x="3017" y="3030"/>
                </a:cubicBezTo>
                <a:cubicBezTo>
                  <a:pt x="3017" y="3033"/>
                  <a:pt x="3015" y="3034"/>
                  <a:pt x="3014" y="3034"/>
                </a:cubicBezTo>
                <a:cubicBezTo>
                  <a:pt x="3010" y="3034"/>
                  <a:pt x="3006" y="3031"/>
                  <a:pt x="3004" y="3029"/>
                </a:cubicBezTo>
                <a:lnTo>
                  <a:pt x="3004" y="3029"/>
                </a:lnTo>
                <a:cubicBezTo>
                  <a:pt x="3009" y="3038"/>
                  <a:pt x="3008" y="3051"/>
                  <a:pt x="3013" y="3051"/>
                </a:cubicBezTo>
                <a:cubicBezTo>
                  <a:pt x="3013" y="3051"/>
                  <a:pt x="3014" y="3051"/>
                  <a:pt x="3014" y="3051"/>
                </a:cubicBezTo>
                <a:cubicBezTo>
                  <a:pt x="3014" y="3035"/>
                  <a:pt x="3030" y="3035"/>
                  <a:pt x="3037" y="3026"/>
                </a:cubicBezTo>
                <a:lnTo>
                  <a:pt x="3049" y="3059"/>
                </a:lnTo>
                <a:lnTo>
                  <a:pt x="3039" y="3061"/>
                </a:lnTo>
                <a:cubicBezTo>
                  <a:pt x="3042" y="3068"/>
                  <a:pt x="3071" y="3071"/>
                  <a:pt x="3078" y="3104"/>
                </a:cubicBezTo>
                <a:cubicBezTo>
                  <a:pt x="3095" y="3161"/>
                  <a:pt x="3122" y="3220"/>
                  <a:pt x="3141" y="3275"/>
                </a:cubicBezTo>
                <a:cubicBezTo>
                  <a:pt x="3140" y="3275"/>
                  <a:pt x="3140" y="3275"/>
                  <a:pt x="3139" y="3275"/>
                </a:cubicBezTo>
                <a:cubicBezTo>
                  <a:pt x="3134" y="3275"/>
                  <a:pt x="3127" y="3265"/>
                  <a:pt x="3119" y="3256"/>
                </a:cubicBezTo>
                <a:lnTo>
                  <a:pt x="3119" y="3256"/>
                </a:lnTo>
                <a:cubicBezTo>
                  <a:pt x="3122" y="3263"/>
                  <a:pt x="3127" y="3273"/>
                  <a:pt x="3126" y="3282"/>
                </a:cubicBezTo>
                <a:cubicBezTo>
                  <a:pt x="3127" y="3279"/>
                  <a:pt x="3128" y="3277"/>
                  <a:pt x="3129" y="3277"/>
                </a:cubicBezTo>
                <a:cubicBezTo>
                  <a:pt x="3134" y="3277"/>
                  <a:pt x="3140" y="3293"/>
                  <a:pt x="3141" y="3293"/>
                </a:cubicBezTo>
                <a:cubicBezTo>
                  <a:pt x="3142" y="3293"/>
                  <a:pt x="3142" y="3292"/>
                  <a:pt x="3142" y="3291"/>
                </a:cubicBezTo>
                <a:cubicBezTo>
                  <a:pt x="3180" y="3323"/>
                  <a:pt x="3180" y="3383"/>
                  <a:pt x="3209" y="3412"/>
                </a:cubicBezTo>
                <a:cubicBezTo>
                  <a:pt x="3229" y="3407"/>
                  <a:pt x="3583" y="3352"/>
                  <a:pt x="3608" y="3343"/>
                </a:cubicBezTo>
                <a:cubicBezTo>
                  <a:pt x="3611" y="3354"/>
                  <a:pt x="3615" y="3365"/>
                  <a:pt x="3615" y="3370"/>
                </a:cubicBezTo>
                <a:cubicBezTo>
                  <a:pt x="3620" y="3364"/>
                  <a:pt x="3614" y="3342"/>
                  <a:pt x="3607" y="3332"/>
                </a:cubicBezTo>
                <a:lnTo>
                  <a:pt x="3592" y="3335"/>
                </a:lnTo>
                <a:cubicBezTo>
                  <a:pt x="3578" y="3310"/>
                  <a:pt x="3598" y="3326"/>
                  <a:pt x="3586" y="3300"/>
                </a:cubicBezTo>
                <a:cubicBezTo>
                  <a:pt x="3587" y="3299"/>
                  <a:pt x="3588" y="3299"/>
                  <a:pt x="3589" y="3299"/>
                </a:cubicBezTo>
                <a:cubicBezTo>
                  <a:pt x="3599" y="3299"/>
                  <a:pt x="3609" y="3319"/>
                  <a:pt x="3617" y="3337"/>
                </a:cubicBezTo>
                <a:cubicBezTo>
                  <a:pt x="3611" y="3319"/>
                  <a:pt x="3611" y="3297"/>
                  <a:pt x="3597" y="3294"/>
                </a:cubicBezTo>
                <a:cubicBezTo>
                  <a:pt x="3595" y="3275"/>
                  <a:pt x="3611" y="3291"/>
                  <a:pt x="3607" y="3268"/>
                </a:cubicBezTo>
                <a:cubicBezTo>
                  <a:pt x="3598" y="3254"/>
                  <a:pt x="3581" y="3238"/>
                  <a:pt x="3579" y="3218"/>
                </a:cubicBezTo>
                <a:lnTo>
                  <a:pt x="3582" y="3218"/>
                </a:lnTo>
                <a:cubicBezTo>
                  <a:pt x="3576" y="3171"/>
                  <a:pt x="3540" y="3160"/>
                  <a:pt x="3537" y="3118"/>
                </a:cubicBezTo>
                <a:lnTo>
                  <a:pt x="3537" y="3118"/>
                </a:lnTo>
                <a:lnTo>
                  <a:pt x="3541" y="3120"/>
                </a:lnTo>
                <a:cubicBezTo>
                  <a:pt x="3543" y="3105"/>
                  <a:pt x="3524" y="3081"/>
                  <a:pt x="3521" y="3055"/>
                </a:cubicBezTo>
                <a:lnTo>
                  <a:pt x="3521" y="3055"/>
                </a:lnTo>
                <a:cubicBezTo>
                  <a:pt x="3521" y="3059"/>
                  <a:pt x="3519" y="3063"/>
                  <a:pt x="3516" y="3063"/>
                </a:cubicBezTo>
                <a:cubicBezTo>
                  <a:pt x="3514" y="3063"/>
                  <a:pt x="3512" y="3061"/>
                  <a:pt x="3509" y="3056"/>
                </a:cubicBezTo>
                <a:cubicBezTo>
                  <a:pt x="3505" y="3024"/>
                  <a:pt x="3492" y="3008"/>
                  <a:pt x="3492" y="2985"/>
                </a:cubicBezTo>
                <a:lnTo>
                  <a:pt x="3474" y="2969"/>
                </a:lnTo>
                <a:cubicBezTo>
                  <a:pt x="3438" y="2870"/>
                  <a:pt x="3278" y="2485"/>
                  <a:pt x="3241" y="2386"/>
                </a:cubicBezTo>
                <a:lnTo>
                  <a:pt x="3241" y="2386"/>
                </a:lnTo>
                <a:lnTo>
                  <a:pt x="3244" y="2389"/>
                </a:lnTo>
                <a:cubicBezTo>
                  <a:pt x="3213" y="2313"/>
                  <a:pt x="3170" y="2195"/>
                  <a:pt x="3126" y="2079"/>
                </a:cubicBezTo>
                <a:lnTo>
                  <a:pt x="3126" y="2079"/>
                </a:lnTo>
                <a:cubicBezTo>
                  <a:pt x="3211" y="2110"/>
                  <a:pt x="3448" y="2245"/>
                  <a:pt x="3502" y="2283"/>
                </a:cubicBezTo>
                <a:cubicBezTo>
                  <a:pt x="3543" y="2286"/>
                  <a:pt x="3578" y="2318"/>
                  <a:pt x="3614" y="2325"/>
                </a:cubicBezTo>
                <a:lnTo>
                  <a:pt x="3608" y="2328"/>
                </a:lnTo>
                <a:cubicBezTo>
                  <a:pt x="3646" y="2340"/>
                  <a:pt x="3831" y="2456"/>
                  <a:pt x="3873" y="2472"/>
                </a:cubicBezTo>
                <a:lnTo>
                  <a:pt x="3869" y="2468"/>
                </a:lnTo>
                <a:lnTo>
                  <a:pt x="3869" y="2468"/>
                </a:lnTo>
                <a:cubicBezTo>
                  <a:pt x="3908" y="2477"/>
                  <a:pt x="3895" y="2490"/>
                  <a:pt x="3920" y="2510"/>
                </a:cubicBezTo>
                <a:cubicBezTo>
                  <a:pt x="3923" y="2501"/>
                  <a:pt x="3933" y="2498"/>
                  <a:pt x="3943" y="2498"/>
                </a:cubicBezTo>
                <a:cubicBezTo>
                  <a:pt x="3954" y="2498"/>
                  <a:pt x="3966" y="2501"/>
                  <a:pt x="3972" y="2504"/>
                </a:cubicBezTo>
                <a:lnTo>
                  <a:pt x="3969" y="2507"/>
                </a:lnTo>
                <a:cubicBezTo>
                  <a:pt x="3988" y="2513"/>
                  <a:pt x="4034" y="2520"/>
                  <a:pt x="4063" y="2533"/>
                </a:cubicBezTo>
                <a:lnTo>
                  <a:pt x="4057" y="2542"/>
                </a:lnTo>
                <a:cubicBezTo>
                  <a:pt x="4086" y="2545"/>
                  <a:pt x="4128" y="2573"/>
                  <a:pt x="4144" y="2581"/>
                </a:cubicBezTo>
                <a:cubicBezTo>
                  <a:pt x="4181" y="2606"/>
                  <a:pt x="4232" y="2654"/>
                  <a:pt x="4290" y="2670"/>
                </a:cubicBezTo>
                <a:lnTo>
                  <a:pt x="4310" y="2714"/>
                </a:lnTo>
                <a:lnTo>
                  <a:pt x="4316" y="2714"/>
                </a:lnTo>
                <a:cubicBezTo>
                  <a:pt x="4316" y="2714"/>
                  <a:pt x="4533" y="2446"/>
                  <a:pt x="4500" y="2346"/>
                </a:cubicBezTo>
                <a:lnTo>
                  <a:pt x="4505" y="2338"/>
                </a:lnTo>
                <a:lnTo>
                  <a:pt x="4491" y="2331"/>
                </a:lnTo>
                <a:cubicBezTo>
                  <a:pt x="4478" y="2318"/>
                  <a:pt x="4465" y="2324"/>
                  <a:pt x="4471" y="2316"/>
                </a:cubicBezTo>
                <a:lnTo>
                  <a:pt x="4471" y="2316"/>
                </a:lnTo>
                <a:lnTo>
                  <a:pt x="4492" y="2329"/>
                </a:lnTo>
                <a:cubicBezTo>
                  <a:pt x="4476" y="2318"/>
                  <a:pt x="4491" y="2319"/>
                  <a:pt x="4500" y="2318"/>
                </a:cubicBezTo>
                <a:cubicBezTo>
                  <a:pt x="4494" y="2313"/>
                  <a:pt x="4488" y="2309"/>
                  <a:pt x="4484" y="2303"/>
                </a:cubicBezTo>
                <a:lnTo>
                  <a:pt x="4484" y="2303"/>
                </a:lnTo>
                <a:cubicBezTo>
                  <a:pt x="4478" y="2305"/>
                  <a:pt x="4484" y="2309"/>
                  <a:pt x="4485" y="2312"/>
                </a:cubicBezTo>
                <a:cubicBezTo>
                  <a:pt x="4475" y="2311"/>
                  <a:pt x="4459" y="2312"/>
                  <a:pt x="4450" y="2302"/>
                </a:cubicBezTo>
                <a:cubicBezTo>
                  <a:pt x="4434" y="2292"/>
                  <a:pt x="4456" y="2287"/>
                  <a:pt x="4437" y="2276"/>
                </a:cubicBezTo>
                <a:cubicBezTo>
                  <a:pt x="4338" y="2213"/>
                  <a:pt x="4245" y="2149"/>
                  <a:pt x="4138" y="2093"/>
                </a:cubicBezTo>
                <a:cubicBezTo>
                  <a:pt x="4138" y="2091"/>
                  <a:pt x="4139" y="2090"/>
                  <a:pt x="4141" y="2090"/>
                </a:cubicBezTo>
                <a:cubicBezTo>
                  <a:pt x="4142" y="2090"/>
                  <a:pt x="4144" y="2091"/>
                  <a:pt x="4146" y="2091"/>
                </a:cubicBezTo>
                <a:cubicBezTo>
                  <a:pt x="4112" y="2077"/>
                  <a:pt x="4085" y="2061"/>
                  <a:pt x="4054" y="2050"/>
                </a:cubicBezTo>
                <a:cubicBezTo>
                  <a:pt x="4048" y="2041"/>
                  <a:pt x="4048" y="2035"/>
                  <a:pt x="4048" y="2029"/>
                </a:cubicBezTo>
                <a:cubicBezTo>
                  <a:pt x="4048" y="2030"/>
                  <a:pt x="4048" y="2030"/>
                  <a:pt x="4047" y="2030"/>
                </a:cubicBezTo>
                <a:cubicBezTo>
                  <a:pt x="4039" y="2030"/>
                  <a:pt x="4004" y="2012"/>
                  <a:pt x="3967" y="1994"/>
                </a:cubicBezTo>
                <a:cubicBezTo>
                  <a:pt x="3946" y="1984"/>
                  <a:pt x="3926" y="1973"/>
                  <a:pt x="3910" y="1965"/>
                </a:cubicBezTo>
                <a:cubicBezTo>
                  <a:pt x="3895" y="1957"/>
                  <a:pt x="3885" y="1951"/>
                  <a:pt x="3883" y="1949"/>
                </a:cubicBezTo>
                <a:lnTo>
                  <a:pt x="3873" y="1964"/>
                </a:lnTo>
                <a:cubicBezTo>
                  <a:pt x="3843" y="1948"/>
                  <a:pt x="3873" y="1942"/>
                  <a:pt x="3843" y="1930"/>
                </a:cubicBezTo>
                <a:cubicBezTo>
                  <a:pt x="3839" y="1933"/>
                  <a:pt x="3835" y="1934"/>
                  <a:pt x="3832" y="1934"/>
                </a:cubicBezTo>
                <a:cubicBezTo>
                  <a:pt x="3814" y="1934"/>
                  <a:pt x="3796" y="1908"/>
                  <a:pt x="3783" y="1908"/>
                </a:cubicBezTo>
                <a:cubicBezTo>
                  <a:pt x="3782" y="1908"/>
                  <a:pt x="3781" y="1908"/>
                  <a:pt x="3780" y="1909"/>
                </a:cubicBezTo>
                <a:cubicBezTo>
                  <a:pt x="3782" y="1907"/>
                  <a:pt x="3767" y="1900"/>
                  <a:pt x="3771" y="1892"/>
                </a:cubicBezTo>
                <a:lnTo>
                  <a:pt x="3771" y="1892"/>
                </a:lnTo>
                <a:cubicBezTo>
                  <a:pt x="3769" y="1895"/>
                  <a:pt x="3766" y="1896"/>
                  <a:pt x="3764" y="1896"/>
                </a:cubicBezTo>
                <a:cubicBezTo>
                  <a:pt x="3758" y="1896"/>
                  <a:pt x="3753" y="1888"/>
                  <a:pt x="3745" y="1887"/>
                </a:cubicBezTo>
                <a:lnTo>
                  <a:pt x="3745" y="1887"/>
                </a:lnTo>
                <a:cubicBezTo>
                  <a:pt x="3741" y="1888"/>
                  <a:pt x="3745" y="1891"/>
                  <a:pt x="3747" y="1897"/>
                </a:cubicBezTo>
                <a:lnTo>
                  <a:pt x="3723" y="1890"/>
                </a:lnTo>
                <a:cubicBezTo>
                  <a:pt x="3718" y="1883"/>
                  <a:pt x="3719" y="1876"/>
                  <a:pt x="3725" y="1876"/>
                </a:cubicBezTo>
                <a:cubicBezTo>
                  <a:pt x="3726" y="1876"/>
                  <a:pt x="3728" y="1876"/>
                  <a:pt x="3729" y="1876"/>
                </a:cubicBezTo>
                <a:cubicBezTo>
                  <a:pt x="3703" y="1860"/>
                  <a:pt x="3627" y="1817"/>
                  <a:pt x="3550" y="1773"/>
                </a:cubicBezTo>
                <a:cubicBezTo>
                  <a:pt x="3503" y="1748"/>
                  <a:pt x="3457" y="1722"/>
                  <a:pt x="3420" y="1705"/>
                </a:cubicBezTo>
                <a:cubicBezTo>
                  <a:pt x="3672" y="1619"/>
                  <a:pt x="4034" y="1506"/>
                  <a:pt x="4141" y="1477"/>
                </a:cubicBezTo>
                <a:cubicBezTo>
                  <a:pt x="4214" y="1437"/>
                  <a:pt x="4316" y="1415"/>
                  <a:pt x="4389" y="1380"/>
                </a:cubicBezTo>
                <a:lnTo>
                  <a:pt x="4389" y="1380"/>
                </a:lnTo>
                <a:lnTo>
                  <a:pt x="4382" y="1387"/>
                </a:lnTo>
                <a:cubicBezTo>
                  <a:pt x="4463" y="1354"/>
                  <a:pt x="4934" y="1214"/>
                  <a:pt x="5027" y="1177"/>
                </a:cubicBezTo>
                <a:lnTo>
                  <a:pt x="5027" y="1177"/>
                </a:lnTo>
                <a:lnTo>
                  <a:pt x="5014" y="1180"/>
                </a:lnTo>
                <a:cubicBezTo>
                  <a:pt x="5094" y="1144"/>
                  <a:pt x="5088" y="1164"/>
                  <a:pt x="5157" y="1147"/>
                </a:cubicBezTo>
                <a:cubicBezTo>
                  <a:pt x="5142" y="1134"/>
                  <a:pt x="5211" y="1100"/>
                  <a:pt x="5237" y="1090"/>
                </a:cubicBezTo>
                <a:lnTo>
                  <a:pt x="5237" y="1094"/>
                </a:lnTo>
                <a:cubicBezTo>
                  <a:pt x="5278" y="1078"/>
                  <a:pt x="5366" y="1033"/>
                  <a:pt x="5433" y="1010"/>
                </a:cubicBezTo>
                <a:lnTo>
                  <a:pt x="5433" y="1020"/>
                </a:lnTo>
                <a:cubicBezTo>
                  <a:pt x="5487" y="991"/>
                  <a:pt x="5595" y="962"/>
                  <a:pt x="5636" y="949"/>
                </a:cubicBezTo>
                <a:cubicBezTo>
                  <a:pt x="5731" y="924"/>
                  <a:pt x="5879" y="893"/>
                  <a:pt x="6000" y="845"/>
                </a:cubicBezTo>
                <a:lnTo>
                  <a:pt x="6089" y="848"/>
                </a:lnTo>
                <a:lnTo>
                  <a:pt x="6099" y="841"/>
                </a:lnTo>
                <a:cubicBezTo>
                  <a:pt x="6099" y="841"/>
                  <a:pt x="6108" y="750"/>
                  <a:pt x="6093" y="657"/>
                </a:cubicBezTo>
                <a:lnTo>
                  <a:pt x="6095" y="657"/>
                </a:lnTo>
                <a:cubicBezTo>
                  <a:pt x="6082" y="564"/>
                  <a:pt x="6044" y="468"/>
                  <a:pt x="5950" y="458"/>
                </a:cubicBezTo>
                <a:lnTo>
                  <a:pt x="5950" y="447"/>
                </a:lnTo>
                <a:lnTo>
                  <a:pt x="5917" y="459"/>
                </a:lnTo>
                <a:cubicBezTo>
                  <a:pt x="5886" y="465"/>
                  <a:pt x="5869" y="476"/>
                  <a:pt x="5863" y="476"/>
                </a:cubicBezTo>
                <a:cubicBezTo>
                  <a:pt x="5861" y="476"/>
                  <a:pt x="5860" y="475"/>
                  <a:pt x="5860" y="472"/>
                </a:cubicBezTo>
                <a:lnTo>
                  <a:pt x="5916" y="458"/>
                </a:lnTo>
                <a:lnTo>
                  <a:pt x="5916" y="458"/>
                </a:lnTo>
                <a:cubicBezTo>
                  <a:pt x="5906" y="460"/>
                  <a:pt x="5900" y="461"/>
                  <a:pt x="5897" y="461"/>
                </a:cubicBezTo>
                <a:cubicBezTo>
                  <a:pt x="5886" y="461"/>
                  <a:pt x="5904" y="451"/>
                  <a:pt x="5914" y="443"/>
                </a:cubicBezTo>
                <a:lnTo>
                  <a:pt x="5914" y="443"/>
                </a:lnTo>
                <a:cubicBezTo>
                  <a:pt x="5898" y="447"/>
                  <a:pt x="5881" y="450"/>
                  <a:pt x="5866" y="452"/>
                </a:cubicBezTo>
                <a:cubicBezTo>
                  <a:pt x="5863" y="454"/>
                  <a:pt x="5865" y="455"/>
                  <a:pt x="5867" y="455"/>
                </a:cubicBezTo>
                <a:cubicBezTo>
                  <a:pt x="5869" y="455"/>
                  <a:pt x="5873" y="454"/>
                  <a:pt x="5877" y="454"/>
                </a:cubicBezTo>
                <a:cubicBezTo>
                  <a:pt x="5878" y="454"/>
                  <a:pt x="5879" y="455"/>
                  <a:pt x="5881" y="455"/>
                </a:cubicBezTo>
                <a:cubicBezTo>
                  <a:pt x="5860" y="463"/>
                  <a:pt x="5833" y="482"/>
                  <a:pt x="5805" y="485"/>
                </a:cubicBezTo>
                <a:cubicBezTo>
                  <a:pt x="5797" y="488"/>
                  <a:pt x="5792" y="488"/>
                  <a:pt x="5789" y="488"/>
                </a:cubicBezTo>
                <a:cubicBezTo>
                  <a:pt x="5778" y="488"/>
                  <a:pt x="5783" y="480"/>
                  <a:pt x="5770" y="480"/>
                </a:cubicBezTo>
                <a:cubicBezTo>
                  <a:pt x="5766" y="480"/>
                  <a:pt x="5760" y="481"/>
                  <a:pt x="5749" y="484"/>
                </a:cubicBezTo>
                <a:cubicBezTo>
                  <a:pt x="5496" y="554"/>
                  <a:pt x="5251" y="621"/>
                  <a:pt x="5001" y="704"/>
                </a:cubicBezTo>
                <a:cubicBezTo>
                  <a:pt x="4993" y="702"/>
                  <a:pt x="5001" y="699"/>
                  <a:pt x="5008" y="697"/>
                </a:cubicBezTo>
                <a:lnTo>
                  <a:pt x="5008" y="697"/>
                </a:lnTo>
                <a:cubicBezTo>
                  <a:pt x="4934" y="724"/>
                  <a:pt x="4865" y="745"/>
                  <a:pt x="4798" y="771"/>
                </a:cubicBezTo>
                <a:cubicBezTo>
                  <a:pt x="4793" y="772"/>
                  <a:pt x="4789" y="772"/>
                  <a:pt x="4786" y="772"/>
                </a:cubicBezTo>
                <a:cubicBezTo>
                  <a:pt x="4774" y="772"/>
                  <a:pt x="4769" y="769"/>
                  <a:pt x="4763" y="768"/>
                </a:cubicBezTo>
                <a:lnTo>
                  <a:pt x="4763" y="768"/>
                </a:lnTo>
                <a:cubicBezTo>
                  <a:pt x="4771" y="769"/>
                  <a:pt x="4676" y="803"/>
                  <a:pt x="4580" y="835"/>
                </a:cubicBezTo>
                <a:cubicBezTo>
                  <a:pt x="4530" y="852"/>
                  <a:pt x="4482" y="868"/>
                  <a:pt x="4444" y="880"/>
                </a:cubicBezTo>
                <a:cubicBezTo>
                  <a:pt x="4406" y="893"/>
                  <a:pt x="4382" y="900"/>
                  <a:pt x="4380" y="900"/>
                </a:cubicBezTo>
                <a:lnTo>
                  <a:pt x="4380" y="919"/>
                </a:lnTo>
                <a:cubicBezTo>
                  <a:pt x="4359" y="926"/>
                  <a:pt x="4348" y="929"/>
                  <a:pt x="4341" y="929"/>
                </a:cubicBezTo>
                <a:cubicBezTo>
                  <a:pt x="4330" y="929"/>
                  <a:pt x="4330" y="924"/>
                  <a:pt x="4321" y="924"/>
                </a:cubicBezTo>
                <a:cubicBezTo>
                  <a:pt x="4315" y="924"/>
                  <a:pt x="4305" y="926"/>
                  <a:pt x="4286" y="934"/>
                </a:cubicBezTo>
                <a:cubicBezTo>
                  <a:pt x="4267" y="967"/>
                  <a:pt x="4170" y="969"/>
                  <a:pt x="4150" y="989"/>
                </a:cubicBezTo>
                <a:cubicBezTo>
                  <a:pt x="4150" y="989"/>
                  <a:pt x="4150" y="989"/>
                  <a:pt x="4150" y="989"/>
                </a:cubicBezTo>
                <a:cubicBezTo>
                  <a:pt x="4147" y="989"/>
                  <a:pt x="4131" y="993"/>
                  <a:pt x="4123" y="993"/>
                </a:cubicBezTo>
                <a:cubicBezTo>
                  <a:pt x="4119" y="993"/>
                  <a:pt x="4117" y="993"/>
                  <a:pt x="4117" y="991"/>
                </a:cubicBezTo>
                <a:cubicBezTo>
                  <a:pt x="4111" y="1007"/>
                  <a:pt x="4083" y="1005"/>
                  <a:pt x="4063" y="1016"/>
                </a:cubicBezTo>
                <a:cubicBezTo>
                  <a:pt x="4060" y="1018"/>
                  <a:pt x="4060" y="1019"/>
                  <a:pt x="4063" y="1019"/>
                </a:cubicBezTo>
                <a:cubicBezTo>
                  <a:pt x="4066" y="1019"/>
                  <a:pt x="4070" y="1018"/>
                  <a:pt x="4073" y="1018"/>
                </a:cubicBezTo>
                <a:cubicBezTo>
                  <a:pt x="4075" y="1018"/>
                  <a:pt x="4076" y="1018"/>
                  <a:pt x="4077" y="1018"/>
                </a:cubicBezTo>
                <a:lnTo>
                  <a:pt x="4029" y="1040"/>
                </a:lnTo>
                <a:cubicBezTo>
                  <a:pt x="4027" y="1040"/>
                  <a:pt x="4025" y="1041"/>
                  <a:pt x="4023" y="1041"/>
                </a:cubicBezTo>
                <a:cubicBezTo>
                  <a:pt x="4008" y="1041"/>
                  <a:pt x="4004" y="1035"/>
                  <a:pt x="4022" y="1027"/>
                </a:cubicBezTo>
                <a:lnTo>
                  <a:pt x="4022" y="1027"/>
                </a:lnTo>
                <a:cubicBezTo>
                  <a:pt x="3913" y="1059"/>
                  <a:pt x="3454" y="1202"/>
                  <a:pt x="3237" y="1278"/>
                </a:cubicBezTo>
                <a:cubicBezTo>
                  <a:pt x="3243" y="1269"/>
                  <a:pt x="3247" y="1262"/>
                  <a:pt x="3251" y="1256"/>
                </a:cubicBezTo>
                <a:cubicBezTo>
                  <a:pt x="3257" y="1208"/>
                  <a:pt x="3294" y="1163"/>
                  <a:pt x="3305" y="1119"/>
                </a:cubicBezTo>
                <a:lnTo>
                  <a:pt x="3307" y="1123"/>
                </a:lnTo>
                <a:cubicBezTo>
                  <a:pt x="3323" y="1078"/>
                  <a:pt x="3463" y="845"/>
                  <a:pt x="3483" y="794"/>
                </a:cubicBezTo>
                <a:lnTo>
                  <a:pt x="3483" y="794"/>
                </a:lnTo>
                <a:lnTo>
                  <a:pt x="3477" y="799"/>
                </a:lnTo>
                <a:cubicBezTo>
                  <a:pt x="3492" y="752"/>
                  <a:pt x="3505" y="765"/>
                  <a:pt x="3527" y="734"/>
                </a:cubicBezTo>
                <a:cubicBezTo>
                  <a:pt x="3509" y="730"/>
                  <a:pt x="3519" y="689"/>
                  <a:pt x="3525" y="675"/>
                </a:cubicBezTo>
                <a:lnTo>
                  <a:pt x="3525" y="675"/>
                </a:lnTo>
                <a:lnTo>
                  <a:pt x="3528" y="676"/>
                </a:lnTo>
                <a:cubicBezTo>
                  <a:pt x="3537" y="654"/>
                  <a:pt x="3548" y="599"/>
                  <a:pt x="3566" y="563"/>
                </a:cubicBezTo>
                <a:lnTo>
                  <a:pt x="3573" y="568"/>
                </a:lnTo>
                <a:cubicBezTo>
                  <a:pt x="3581" y="535"/>
                  <a:pt x="3613" y="482"/>
                  <a:pt x="3624" y="461"/>
                </a:cubicBezTo>
                <a:cubicBezTo>
                  <a:pt x="3653" y="415"/>
                  <a:pt x="3709" y="350"/>
                  <a:pt x="3732" y="280"/>
                </a:cubicBezTo>
                <a:lnTo>
                  <a:pt x="3779" y="254"/>
                </a:lnTo>
                <a:lnTo>
                  <a:pt x="3779" y="246"/>
                </a:lnTo>
                <a:cubicBezTo>
                  <a:pt x="3779" y="246"/>
                  <a:pt x="3715" y="188"/>
                  <a:pt x="3636" y="137"/>
                </a:cubicBezTo>
                <a:cubicBezTo>
                  <a:pt x="3572" y="96"/>
                  <a:pt x="3500" y="59"/>
                  <a:pt x="3446" y="59"/>
                </a:cubicBezTo>
                <a:cubicBezTo>
                  <a:pt x="3433" y="59"/>
                  <a:pt x="3421" y="61"/>
                  <a:pt x="3410" y="66"/>
                </a:cubicBezTo>
                <a:lnTo>
                  <a:pt x="3401" y="60"/>
                </a:lnTo>
                <a:lnTo>
                  <a:pt x="3394" y="77"/>
                </a:lnTo>
                <a:cubicBezTo>
                  <a:pt x="3380" y="92"/>
                  <a:pt x="3383" y="105"/>
                  <a:pt x="3378" y="105"/>
                </a:cubicBezTo>
                <a:cubicBezTo>
                  <a:pt x="3377" y="105"/>
                  <a:pt x="3376" y="105"/>
                  <a:pt x="3375" y="104"/>
                </a:cubicBezTo>
                <a:lnTo>
                  <a:pt x="3391" y="76"/>
                </a:lnTo>
                <a:lnTo>
                  <a:pt x="3391" y="76"/>
                </a:lnTo>
                <a:cubicBezTo>
                  <a:pt x="3387" y="82"/>
                  <a:pt x="3384" y="85"/>
                  <a:pt x="3383" y="85"/>
                </a:cubicBezTo>
                <a:cubicBezTo>
                  <a:pt x="3380" y="85"/>
                  <a:pt x="3381" y="75"/>
                  <a:pt x="3381" y="69"/>
                </a:cubicBezTo>
                <a:lnTo>
                  <a:pt x="3381" y="69"/>
                </a:lnTo>
                <a:cubicBezTo>
                  <a:pt x="3375" y="76"/>
                  <a:pt x="3369" y="85"/>
                  <a:pt x="3363" y="89"/>
                </a:cubicBezTo>
                <a:cubicBezTo>
                  <a:pt x="3364" y="91"/>
                  <a:pt x="3365" y="92"/>
                  <a:pt x="3365" y="92"/>
                </a:cubicBezTo>
                <a:cubicBezTo>
                  <a:pt x="3367" y="92"/>
                  <a:pt x="3369" y="88"/>
                  <a:pt x="3372" y="86"/>
                </a:cubicBezTo>
                <a:lnTo>
                  <a:pt x="3372" y="86"/>
                </a:lnTo>
                <a:cubicBezTo>
                  <a:pt x="3369" y="99"/>
                  <a:pt x="3369" y="118"/>
                  <a:pt x="3358" y="130"/>
                </a:cubicBezTo>
                <a:cubicBezTo>
                  <a:pt x="3354" y="136"/>
                  <a:pt x="3351" y="138"/>
                  <a:pt x="3349" y="138"/>
                </a:cubicBezTo>
                <a:cubicBezTo>
                  <a:pt x="3346" y="138"/>
                  <a:pt x="3344" y="136"/>
                  <a:pt x="3341" y="136"/>
                </a:cubicBezTo>
                <a:cubicBezTo>
                  <a:pt x="3338" y="136"/>
                  <a:pt x="3334" y="138"/>
                  <a:pt x="3329" y="147"/>
                </a:cubicBezTo>
                <a:cubicBezTo>
                  <a:pt x="3253" y="271"/>
                  <a:pt x="3176" y="389"/>
                  <a:pt x="3109" y="520"/>
                </a:cubicBezTo>
                <a:cubicBezTo>
                  <a:pt x="3108" y="520"/>
                  <a:pt x="3107" y="521"/>
                  <a:pt x="3107" y="521"/>
                </a:cubicBezTo>
                <a:cubicBezTo>
                  <a:pt x="3105" y="521"/>
                  <a:pt x="3106" y="517"/>
                  <a:pt x="3106" y="513"/>
                </a:cubicBezTo>
                <a:lnTo>
                  <a:pt x="3106" y="513"/>
                </a:lnTo>
                <a:cubicBezTo>
                  <a:pt x="3090" y="554"/>
                  <a:pt x="3069" y="589"/>
                  <a:pt x="3055" y="625"/>
                </a:cubicBezTo>
                <a:cubicBezTo>
                  <a:pt x="3046" y="634"/>
                  <a:pt x="3039" y="634"/>
                  <a:pt x="3033" y="634"/>
                </a:cubicBezTo>
                <a:cubicBezTo>
                  <a:pt x="3039" y="634"/>
                  <a:pt x="3015" y="683"/>
                  <a:pt x="2989" y="734"/>
                </a:cubicBezTo>
                <a:cubicBezTo>
                  <a:pt x="2976" y="761"/>
                  <a:pt x="2963" y="785"/>
                  <a:pt x="2953" y="804"/>
                </a:cubicBezTo>
                <a:cubicBezTo>
                  <a:pt x="2942" y="825"/>
                  <a:pt x="2935" y="838"/>
                  <a:pt x="2935" y="838"/>
                </a:cubicBezTo>
                <a:lnTo>
                  <a:pt x="2950" y="848"/>
                </a:lnTo>
                <a:cubicBezTo>
                  <a:pt x="2929" y="887"/>
                  <a:pt x="2925" y="851"/>
                  <a:pt x="2910" y="889"/>
                </a:cubicBezTo>
                <a:cubicBezTo>
                  <a:pt x="2926" y="914"/>
                  <a:pt x="2878" y="947"/>
                  <a:pt x="2883" y="965"/>
                </a:cubicBezTo>
                <a:cubicBezTo>
                  <a:pt x="2883" y="965"/>
                  <a:pt x="2883" y="964"/>
                  <a:pt x="2883" y="964"/>
                </a:cubicBezTo>
                <a:cubicBezTo>
                  <a:pt x="2881" y="964"/>
                  <a:pt x="2873" y="977"/>
                  <a:pt x="2867" y="977"/>
                </a:cubicBezTo>
                <a:cubicBezTo>
                  <a:pt x="2867" y="977"/>
                  <a:pt x="2866" y="977"/>
                  <a:pt x="2865" y="976"/>
                </a:cubicBezTo>
                <a:lnTo>
                  <a:pt x="2865" y="976"/>
                </a:lnTo>
                <a:cubicBezTo>
                  <a:pt x="2874" y="988"/>
                  <a:pt x="2859" y="995"/>
                  <a:pt x="2857" y="1008"/>
                </a:cubicBezTo>
                <a:cubicBezTo>
                  <a:pt x="2857" y="1010"/>
                  <a:pt x="2857" y="1011"/>
                  <a:pt x="2858" y="1011"/>
                </a:cubicBezTo>
                <a:cubicBezTo>
                  <a:pt x="2860" y="1011"/>
                  <a:pt x="2863" y="1007"/>
                  <a:pt x="2867" y="1007"/>
                </a:cubicBezTo>
                <a:lnTo>
                  <a:pt x="2867" y="1007"/>
                </a:lnTo>
                <a:lnTo>
                  <a:pt x="2858" y="1033"/>
                </a:lnTo>
                <a:cubicBezTo>
                  <a:pt x="2854" y="1037"/>
                  <a:pt x="2851" y="1039"/>
                  <a:pt x="2848" y="1039"/>
                </a:cubicBezTo>
                <a:cubicBezTo>
                  <a:pt x="2844" y="1039"/>
                  <a:pt x="2842" y="1035"/>
                  <a:pt x="2845" y="1029"/>
                </a:cubicBezTo>
                <a:lnTo>
                  <a:pt x="2845" y="1029"/>
                </a:lnTo>
                <a:cubicBezTo>
                  <a:pt x="2835" y="1046"/>
                  <a:pt x="2813" y="1084"/>
                  <a:pt x="2787" y="1131"/>
                </a:cubicBezTo>
                <a:cubicBezTo>
                  <a:pt x="2782" y="1113"/>
                  <a:pt x="2779" y="1099"/>
                  <a:pt x="2776" y="1088"/>
                </a:cubicBezTo>
                <a:cubicBezTo>
                  <a:pt x="2747" y="1051"/>
                  <a:pt x="2741" y="992"/>
                  <a:pt x="2718" y="953"/>
                </a:cubicBezTo>
                <a:lnTo>
                  <a:pt x="2718" y="953"/>
                </a:lnTo>
                <a:lnTo>
                  <a:pt x="2724" y="956"/>
                </a:lnTo>
                <a:cubicBezTo>
                  <a:pt x="2704" y="912"/>
                  <a:pt x="2637" y="650"/>
                  <a:pt x="2615" y="598"/>
                </a:cubicBezTo>
                <a:lnTo>
                  <a:pt x="2615" y="606"/>
                </a:lnTo>
                <a:cubicBezTo>
                  <a:pt x="2591" y="563"/>
                  <a:pt x="2609" y="564"/>
                  <a:pt x="2603" y="525"/>
                </a:cubicBezTo>
                <a:lnTo>
                  <a:pt x="2603" y="525"/>
                </a:lnTo>
                <a:cubicBezTo>
                  <a:pt x="2601" y="526"/>
                  <a:pt x="2599" y="526"/>
                  <a:pt x="2598" y="526"/>
                </a:cubicBezTo>
                <a:cubicBezTo>
                  <a:pt x="2584" y="526"/>
                  <a:pt x="2566" y="497"/>
                  <a:pt x="2561" y="484"/>
                </a:cubicBezTo>
                <a:lnTo>
                  <a:pt x="2564" y="482"/>
                </a:lnTo>
                <a:cubicBezTo>
                  <a:pt x="2555" y="461"/>
                  <a:pt x="2523" y="414"/>
                  <a:pt x="2510" y="376"/>
                </a:cubicBezTo>
                <a:lnTo>
                  <a:pt x="2520" y="375"/>
                </a:lnTo>
                <a:cubicBezTo>
                  <a:pt x="2500" y="347"/>
                  <a:pt x="2487" y="286"/>
                  <a:pt x="2479" y="264"/>
                </a:cubicBezTo>
                <a:cubicBezTo>
                  <a:pt x="2468" y="210"/>
                  <a:pt x="2460" y="126"/>
                  <a:pt x="2427" y="60"/>
                </a:cubicBezTo>
                <a:lnTo>
                  <a:pt x="2441" y="6"/>
                </a:lnTo>
                <a:lnTo>
                  <a:pt x="24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44" name="Google Shape;1044;p38"/>
          <p:cNvPicPr preferRelativeResize="0"/>
          <p:nvPr/>
        </p:nvPicPr>
        <p:blipFill rotWithShape="1">
          <a:blip r:embed="rId3">
            <a:alphaModFix/>
          </a:blip>
          <a:srcRect b="7798" l="9383" r="9375" t="7798"/>
          <a:stretch/>
        </p:blipFill>
        <p:spPr>
          <a:xfrm rot="-8100000">
            <a:off x="7068980" y="3218788"/>
            <a:ext cx="1944264" cy="19371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Green Learning Environment at School by Slidesgo">
  <a:themeElements>
    <a:clrScheme name="Simple Light">
      <a:dk1>
        <a:srgbClr val="4A5C47"/>
      </a:dk1>
      <a:lt1>
        <a:srgbClr val="E2E7DE"/>
      </a:lt1>
      <a:dk2>
        <a:srgbClr val="85AC6E"/>
      </a:dk2>
      <a:lt2>
        <a:srgbClr val="F2E74A"/>
      </a:lt2>
      <a:accent1>
        <a:srgbClr val="5E8FC8"/>
      </a:accent1>
      <a:accent2>
        <a:srgbClr val="EA95BC"/>
      </a:accent2>
      <a:accent3>
        <a:srgbClr val="D91624"/>
      </a:accent3>
      <a:accent4>
        <a:srgbClr val="E8822E"/>
      </a:accent4>
      <a:accent5>
        <a:srgbClr val="FFFFFF"/>
      </a:accent5>
      <a:accent6>
        <a:srgbClr val="FFFFFF"/>
      </a:accent6>
      <a:hlink>
        <a:srgbClr val="4A5C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