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6858000" cx="12192000"/>
  <p:notesSz cx="6858000" cy="9144000"/>
  <p:embeddedFontLst>
    <p:embeddedFont>
      <p:font typeface="Roboto"/>
      <p:regular r:id="rId30"/>
      <p:bold r:id="rId31"/>
      <p:italic r:id="rId32"/>
      <p:boldItalic r:id="rId33"/>
    </p:embeddedFont>
    <p:embeddedFont>
      <p:font typeface="Poppins"/>
      <p:regular r:id="rId34"/>
      <p:bold r:id="rId35"/>
      <p:italic r:id="rId36"/>
      <p:boldItalic r:id="rId37"/>
    </p:embeddedFont>
    <p:embeddedFont>
      <p:font typeface="Abril Fatface"/>
      <p:regular r:id="rId38"/>
    </p:embeddedFont>
    <p:embeddedFont>
      <p:font typeface="Griffy"/>
      <p:regular r:id="rId39"/>
    </p:embeddedFont>
    <p:embeddedFont>
      <p:font typeface="Barlow Condensed"/>
      <p:regular r:id="rId40"/>
      <p:bold r:id="rId41"/>
      <p:italic r:id="rId42"/>
      <p:boldItalic r:id="rId43"/>
    </p:embeddedFont>
    <p:embeddedFont>
      <p:font typeface="Homemade Apple"/>
      <p:regular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BarlowCondensed-regular.fntdata"/><Relationship Id="rId20" Type="http://schemas.openxmlformats.org/officeDocument/2006/relationships/slide" Target="slides/slide15.xml"/><Relationship Id="rId42" Type="http://schemas.openxmlformats.org/officeDocument/2006/relationships/font" Target="fonts/BarlowCondensed-italic.fntdata"/><Relationship Id="rId41" Type="http://schemas.openxmlformats.org/officeDocument/2006/relationships/font" Target="fonts/BarlowCondensed-bold.fntdata"/><Relationship Id="rId22" Type="http://schemas.openxmlformats.org/officeDocument/2006/relationships/slide" Target="slides/slide17.xml"/><Relationship Id="rId44" Type="http://schemas.openxmlformats.org/officeDocument/2006/relationships/font" Target="fonts/HomemadeApple-regular.fntdata"/><Relationship Id="rId21" Type="http://schemas.openxmlformats.org/officeDocument/2006/relationships/slide" Target="slides/slide16.xml"/><Relationship Id="rId43" Type="http://schemas.openxmlformats.org/officeDocument/2006/relationships/font" Target="fonts/BarlowCondensed-boldItalic.fnt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bold.fntdata"/><Relationship Id="rId30" Type="http://schemas.openxmlformats.org/officeDocument/2006/relationships/font" Target="fonts/Roboto-regular.fntdata"/><Relationship Id="rId11" Type="http://schemas.openxmlformats.org/officeDocument/2006/relationships/slide" Target="slides/slide6.xml"/><Relationship Id="rId33" Type="http://schemas.openxmlformats.org/officeDocument/2006/relationships/font" Target="fonts/Roboto-boldItalic.fntdata"/><Relationship Id="rId10" Type="http://schemas.openxmlformats.org/officeDocument/2006/relationships/slide" Target="slides/slide5.xml"/><Relationship Id="rId32" Type="http://schemas.openxmlformats.org/officeDocument/2006/relationships/font" Target="fonts/Roboto-italic.fntdata"/><Relationship Id="rId13" Type="http://schemas.openxmlformats.org/officeDocument/2006/relationships/slide" Target="slides/slide8.xml"/><Relationship Id="rId35" Type="http://schemas.openxmlformats.org/officeDocument/2006/relationships/font" Target="fonts/Poppins-bold.fntdata"/><Relationship Id="rId12" Type="http://schemas.openxmlformats.org/officeDocument/2006/relationships/slide" Target="slides/slide7.xml"/><Relationship Id="rId34" Type="http://schemas.openxmlformats.org/officeDocument/2006/relationships/font" Target="fonts/Poppins-regular.fntdata"/><Relationship Id="rId15" Type="http://schemas.openxmlformats.org/officeDocument/2006/relationships/slide" Target="slides/slide10.xml"/><Relationship Id="rId37" Type="http://schemas.openxmlformats.org/officeDocument/2006/relationships/font" Target="fonts/Poppins-boldItalic.fntdata"/><Relationship Id="rId14" Type="http://schemas.openxmlformats.org/officeDocument/2006/relationships/slide" Target="slides/slide9.xml"/><Relationship Id="rId36" Type="http://schemas.openxmlformats.org/officeDocument/2006/relationships/font" Target="fonts/Poppins-italic.fntdata"/><Relationship Id="rId17" Type="http://schemas.openxmlformats.org/officeDocument/2006/relationships/slide" Target="slides/slide12.xml"/><Relationship Id="rId39" Type="http://schemas.openxmlformats.org/officeDocument/2006/relationships/font" Target="fonts/Griffy-regular.fntdata"/><Relationship Id="rId16" Type="http://schemas.openxmlformats.org/officeDocument/2006/relationships/slide" Target="slides/slide11.xml"/><Relationship Id="rId38" Type="http://schemas.openxmlformats.org/officeDocument/2006/relationships/font" Target="fonts/AbrilFatface-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a073618e60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9" name="Google Shape;809;ga073618e60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gfa6012f133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2" name="Google Shape;882;gfa6012f133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ga073618e60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8" name="Google Shape;888;ga073618e60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g101c1398bb6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6" name="Google Shape;896;g101c1398bb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ga073618e60_0_6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1" name="Google Shape;911;ga073618e60_0_6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3" name="Shape 923"/>
        <p:cNvGrpSpPr/>
        <p:nvPr/>
      </p:nvGrpSpPr>
      <p:grpSpPr>
        <a:xfrm>
          <a:off x="0" y="0"/>
          <a:ext cx="0" cy="0"/>
          <a:chOff x="0" y="0"/>
          <a:chExt cx="0" cy="0"/>
        </a:xfrm>
      </p:grpSpPr>
      <p:sp>
        <p:nvSpPr>
          <p:cNvPr id="924" name="Google Shape;924;g2a42a1c5b14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5" name="Google Shape;925;g2a42a1c5b14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g2a42a1c5b14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1" name="Google Shape;941;g2a42a1c5b14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gcf872ca1c6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6" name="Google Shape;956;gcf872ca1c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gcf872ca1c6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2" name="Google Shape;962;gcf872ca1c6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gf1bad78e0b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0" name="Google Shape;970;gf1bad78e0b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g101c1398bb6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1" name="Google Shape;981;g101c1398bb6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a073618e60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8" name="Google Shape;818;ga073618e60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g2a42a1c5b14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7" name="Google Shape;987;g2a42a1c5b14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ga073618e60_0_7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5" name="Google Shape;995;ga073618e60_0_7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Volunteers needed in BMC help develop future flyer and activities. Volunteer at the summer math camps, math during the morning, need help with STEM or cultural activities.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9" name="Shape 999"/>
        <p:cNvGrpSpPr/>
        <p:nvPr/>
      </p:nvGrpSpPr>
      <p:grpSpPr>
        <a:xfrm>
          <a:off x="0" y="0"/>
          <a:ext cx="0" cy="0"/>
          <a:chOff x="0" y="0"/>
          <a:chExt cx="0" cy="0"/>
        </a:xfrm>
      </p:grpSpPr>
      <p:sp>
        <p:nvSpPr>
          <p:cNvPr id="1000" name="Google Shape;1000;ga073618e60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1" name="Google Shape;1001;ga073618e60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5" name="Shape 1005"/>
        <p:cNvGrpSpPr/>
        <p:nvPr/>
      </p:nvGrpSpPr>
      <p:grpSpPr>
        <a:xfrm>
          <a:off x="0" y="0"/>
          <a:ext cx="0" cy="0"/>
          <a:chOff x="0" y="0"/>
          <a:chExt cx="0" cy="0"/>
        </a:xfrm>
      </p:grpSpPr>
      <p:sp>
        <p:nvSpPr>
          <p:cNvPr id="1006" name="Google Shape;1006;ga073618e60_0_6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7" name="Google Shape;1007;ga073618e60_0_6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3" name="Shape 1023"/>
        <p:cNvGrpSpPr/>
        <p:nvPr/>
      </p:nvGrpSpPr>
      <p:grpSpPr>
        <a:xfrm>
          <a:off x="0" y="0"/>
          <a:ext cx="0" cy="0"/>
          <a:chOff x="0" y="0"/>
          <a:chExt cx="0" cy="0"/>
        </a:xfrm>
      </p:grpSpPr>
      <p:sp>
        <p:nvSpPr>
          <p:cNvPr id="1024" name="Google Shape;1024;ga073618e60_0_7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5" name="Google Shape;1025;ga073618e60_0_7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ga073618e60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7" name="Google Shape;827;ga073618e60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ga073618e60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6" name="Google Shape;836;ga073618e60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ga073618e60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6" name="Google Shape;846;ga073618e60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Replace picture with students in AIMC</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ga073618e60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4" name="Google Shape;854;ga073618e60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gfa6012f133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0" name="Google Shape;860;gfa6012f133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Tatiana will send a picture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gfa6012f133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8" name="Google Shape;868;gfa6012f133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gfa6012f133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4" name="Google Shape;874;gfa6012f133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mania.com/questions-powerpoint-google-slides/can-i-use-these-templates/" TargetMode="External"/><Relationship Id="rId3" Type="http://schemas.openxmlformats.org/officeDocument/2006/relationships/hyperlink" Target="https://www.facebook.com/SlidesManiaSM/" TargetMode="External"/><Relationship Id="rId4" Type="http://schemas.openxmlformats.org/officeDocument/2006/relationships/image" Target="../media/image5.png"/><Relationship Id="rId11" Type="http://schemas.openxmlformats.org/officeDocument/2006/relationships/image" Target="../media/image1.png"/><Relationship Id="rId10" Type="http://schemas.openxmlformats.org/officeDocument/2006/relationships/image" Target="../media/image3.png"/><Relationship Id="rId9" Type="http://schemas.openxmlformats.org/officeDocument/2006/relationships/hyperlink" Target="https://www.instagram.com/slidesmania/" TargetMode="External"/><Relationship Id="rId5" Type="http://schemas.openxmlformats.org/officeDocument/2006/relationships/hyperlink" Target="https://twitter.com/SlidesManiaSM/" TargetMode="External"/><Relationship Id="rId6" Type="http://schemas.openxmlformats.org/officeDocument/2006/relationships/image" Target="../media/image4.png"/><Relationship Id="rId7" Type="http://schemas.openxmlformats.org/officeDocument/2006/relationships/hyperlink" Target="https://www.pinterest.com/slidesmania/" TargetMode="External"/><Relationship Id="rId8"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1 Title">
  <p:cSld name="CUSTOM">
    <p:spTree>
      <p:nvGrpSpPr>
        <p:cNvPr id="10" name="Shape 10"/>
        <p:cNvGrpSpPr/>
        <p:nvPr/>
      </p:nvGrpSpPr>
      <p:grpSpPr>
        <a:xfrm>
          <a:off x="0" y="0"/>
          <a:ext cx="0" cy="0"/>
          <a:chOff x="0" y="0"/>
          <a:chExt cx="0" cy="0"/>
        </a:xfrm>
      </p:grpSpPr>
      <p:sp>
        <p:nvSpPr>
          <p:cNvPr id="11" name="Google Shape;11;p2"/>
          <p:cNvSpPr/>
          <p:nvPr/>
        </p:nvSpPr>
        <p:spPr>
          <a:xfrm>
            <a:off x="4255374" y="3567850"/>
            <a:ext cx="7935766" cy="2517686"/>
          </a:xfrm>
          <a:custGeom>
            <a:rect b="b" l="l" r="r" t="t"/>
            <a:pathLst>
              <a:path extrusionOk="0" h="2517686" w="6599390">
                <a:moveTo>
                  <a:pt x="0" y="0"/>
                </a:moveTo>
                <a:lnTo>
                  <a:pt x="6599391" y="0"/>
                </a:lnTo>
                <a:lnTo>
                  <a:pt x="6599391" y="2517687"/>
                </a:lnTo>
                <a:lnTo>
                  <a:pt x="0" y="2517687"/>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 name="Google Shape;12;p2"/>
          <p:cNvSpPr/>
          <p:nvPr/>
        </p:nvSpPr>
        <p:spPr>
          <a:xfrm>
            <a:off x="0" y="-17954"/>
            <a:ext cx="6399119" cy="6875954"/>
          </a:xfrm>
          <a:custGeom>
            <a:rect b="b" l="l" r="r" t="t"/>
            <a:pathLst>
              <a:path extrusionOk="0" h="6875954" w="6399119">
                <a:moveTo>
                  <a:pt x="6399120" y="3447514"/>
                </a:moveTo>
                <a:cubicBezTo>
                  <a:pt x="6399120" y="5013629"/>
                  <a:pt x="5417222" y="6350483"/>
                  <a:pt x="4035547" y="6875955"/>
                </a:cubicBezTo>
                <a:lnTo>
                  <a:pt x="0" y="6875955"/>
                </a:lnTo>
                <a:lnTo>
                  <a:pt x="0" y="0"/>
                </a:lnTo>
                <a:lnTo>
                  <a:pt x="3984239" y="0"/>
                </a:lnTo>
                <a:cubicBezTo>
                  <a:pt x="5392904" y="511644"/>
                  <a:pt x="6399120" y="1862134"/>
                  <a:pt x="6399120" y="3447514"/>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 name="Google Shape;13;p2"/>
          <p:cNvSpPr/>
          <p:nvPr/>
        </p:nvSpPr>
        <p:spPr>
          <a:xfrm>
            <a:off x="6515968" y="1062075"/>
            <a:ext cx="2765640" cy="2765640"/>
          </a:xfrm>
          <a:custGeom>
            <a:rect b="b" l="l" r="r" t="t"/>
            <a:pathLst>
              <a:path extrusionOk="0" h="2765640" w="2765640">
                <a:moveTo>
                  <a:pt x="1382820" y="0"/>
                </a:moveTo>
                <a:cubicBezTo>
                  <a:pt x="619122" y="0"/>
                  <a:pt x="0" y="619122"/>
                  <a:pt x="0" y="1382820"/>
                </a:cubicBezTo>
                <a:cubicBezTo>
                  <a:pt x="0" y="2146519"/>
                  <a:pt x="619122" y="2765641"/>
                  <a:pt x="1382820" y="2765641"/>
                </a:cubicBezTo>
                <a:cubicBezTo>
                  <a:pt x="2146519" y="2765641"/>
                  <a:pt x="2765641" y="2146519"/>
                  <a:pt x="2765641" y="1382820"/>
                </a:cubicBezTo>
                <a:cubicBezTo>
                  <a:pt x="2765641" y="619122"/>
                  <a:pt x="2146519" y="0"/>
                  <a:pt x="1382820" y="0"/>
                </a:cubicBezTo>
                <a:close/>
                <a:moveTo>
                  <a:pt x="1382820" y="2408015"/>
                </a:moveTo>
                <a:cubicBezTo>
                  <a:pt x="816627" y="2408015"/>
                  <a:pt x="357626" y="1949014"/>
                  <a:pt x="357626" y="1382820"/>
                </a:cubicBezTo>
                <a:cubicBezTo>
                  <a:pt x="357626" y="816627"/>
                  <a:pt x="816627" y="357626"/>
                  <a:pt x="1382820" y="357626"/>
                </a:cubicBezTo>
                <a:cubicBezTo>
                  <a:pt x="1949014" y="357626"/>
                  <a:pt x="2408015" y="816627"/>
                  <a:pt x="2408015" y="1382820"/>
                </a:cubicBezTo>
                <a:cubicBezTo>
                  <a:pt x="2408015" y="1949014"/>
                  <a:pt x="1949014" y="2408015"/>
                  <a:pt x="1382820" y="240801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 name="Google Shape;14;p2"/>
          <p:cNvSpPr/>
          <p:nvPr/>
        </p:nvSpPr>
        <p:spPr>
          <a:xfrm>
            <a:off x="23865" y="-37028"/>
            <a:ext cx="6561243" cy="6895028"/>
          </a:xfrm>
          <a:custGeom>
            <a:rect b="b" l="l" r="r" t="t"/>
            <a:pathLst>
              <a:path extrusionOk="0" h="6895028" w="6561243">
                <a:moveTo>
                  <a:pt x="6260743" y="2335631"/>
                </a:moveTo>
                <a:cubicBezTo>
                  <a:pt x="6068101" y="1880254"/>
                  <a:pt x="5792396" y="1471321"/>
                  <a:pt x="5441159" y="1120084"/>
                </a:cubicBezTo>
                <a:cubicBezTo>
                  <a:pt x="5089923" y="768848"/>
                  <a:pt x="4680990" y="493142"/>
                  <a:pt x="4225613" y="300501"/>
                </a:cubicBezTo>
                <a:cubicBezTo>
                  <a:pt x="3754119" y="101089"/>
                  <a:pt x="3253252" y="0"/>
                  <a:pt x="2737031" y="0"/>
                </a:cubicBezTo>
                <a:cubicBezTo>
                  <a:pt x="2220809" y="0"/>
                  <a:pt x="1719942" y="101089"/>
                  <a:pt x="1248448" y="300501"/>
                </a:cubicBezTo>
                <a:cubicBezTo>
                  <a:pt x="793071" y="493142"/>
                  <a:pt x="384138" y="768848"/>
                  <a:pt x="32902" y="1120084"/>
                </a:cubicBezTo>
                <a:cubicBezTo>
                  <a:pt x="21839" y="1131147"/>
                  <a:pt x="10872" y="1142210"/>
                  <a:pt x="0" y="1153368"/>
                </a:cubicBezTo>
                <a:lnTo>
                  <a:pt x="0" y="1210874"/>
                </a:lnTo>
                <a:cubicBezTo>
                  <a:pt x="689884" y="488660"/>
                  <a:pt x="1661769" y="38147"/>
                  <a:pt x="2737031" y="38147"/>
                </a:cubicBezTo>
                <a:cubicBezTo>
                  <a:pt x="4824708" y="38147"/>
                  <a:pt x="6523097" y="1736536"/>
                  <a:pt x="6523097" y="3824213"/>
                </a:cubicBezTo>
                <a:cubicBezTo>
                  <a:pt x="6523097" y="5086681"/>
                  <a:pt x="5901972" y="6206861"/>
                  <a:pt x="4949257" y="6895028"/>
                </a:cubicBezTo>
                <a:lnTo>
                  <a:pt x="5017159" y="6895028"/>
                </a:lnTo>
                <a:cubicBezTo>
                  <a:pt x="5166407" y="6783926"/>
                  <a:pt x="5307932" y="6661570"/>
                  <a:pt x="5441159" y="6528342"/>
                </a:cubicBezTo>
                <a:cubicBezTo>
                  <a:pt x="5792396" y="6177106"/>
                  <a:pt x="6068101" y="5768173"/>
                  <a:pt x="6260743" y="5312796"/>
                </a:cubicBezTo>
                <a:cubicBezTo>
                  <a:pt x="6460155" y="4841302"/>
                  <a:pt x="6561244" y="4340435"/>
                  <a:pt x="6561244" y="3824213"/>
                </a:cubicBezTo>
                <a:cubicBezTo>
                  <a:pt x="6561244" y="3307992"/>
                  <a:pt x="6460155" y="2807125"/>
                  <a:pt x="6260743" y="2335631"/>
                </a:cubicBezTo>
                <a:close/>
                <a:moveTo>
                  <a:pt x="0" y="6437553"/>
                </a:moveTo>
                <a:lnTo>
                  <a:pt x="0" y="6495059"/>
                </a:lnTo>
                <a:cubicBezTo>
                  <a:pt x="10872" y="6506217"/>
                  <a:pt x="21839" y="6517280"/>
                  <a:pt x="32902" y="6528342"/>
                </a:cubicBezTo>
                <a:cubicBezTo>
                  <a:pt x="166129" y="6661570"/>
                  <a:pt x="307654" y="6783926"/>
                  <a:pt x="456903" y="6895028"/>
                </a:cubicBezTo>
                <a:lnTo>
                  <a:pt x="524804" y="6895028"/>
                </a:lnTo>
                <a:cubicBezTo>
                  <a:pt x="336073" y="6758749"/>
                  <a:pt x="160407" y="6605494"/>
                  <a:pt x="0" y="6437553"/>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15" name="Google Shape;15;p2"/>
          <p:cNvGrpSpPr/>
          <p:nvPr/>
        </p:nvGrpSpPr>
        <p:grpSpPr>
          <a:xfrm>
            <a:off x="2150548" y="4826684"/>
            <a:ext cx="1173012" cy="1916875"/>
            <a:chOff x="2150548" y="4826684"/>
            <a:chExt cx="1173012" cy="1916875"/>
          </a:xfrm>
        </p:grpSpPr>
        <p:sp>
          <p:nvSpPr>
            <p:cNvPr id="16" name="Google Shape;16;p2"/>
            <p:cNvSpPr/>
            <p:nvPr/>
          </p:nvSpPr>
          <p:spPr>
            <a:xfrm>
              <a:off x="2160084" y="4826684"/>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 name="Google Shape;17;p2"/>
            <p:cNvSpPr/>
            <p:nvPr/>
          </p:nvSpPr>
          <p:spPr>
            <a:xfrm>
              <a:off x="2512942" y="4826684"/>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 name="Google Shape;18;p2"/>
            <p:cNvSpPr/>
            <p:nvPr/>
          </p:nvSpPr>
          <p:spPr>
            <a:xfrm>
              <a:off x="2856263" y="4826684"/>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 name="Google Shape;19;p2"/>
            <p:cNvSpPr/>
            <p:nvPr/>
          </p:nvSpPr>
          <p:spPr>
            <a:xfrm>
              <a:off x="3218657" y="4826684"/>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 name="Google Shape;20;p2"/>
            <p:cNvSpPr/>
            <p:nvPr/>
          </p:nvSpPr>
          <p:spPr>
            <a:xfrm>
              <a:off x="2150548" y="5179542"/>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 name="Google Shape;21;p2"/>
            <p:cNvSpPr/>
            <p:nvPr/>
          </p:nvSpPr>
          <p:spPr>
            <a:xfrm>
              <a:off x="2503405" y="5179542"/>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2" name="Google Shape;22;p2"/>
            <p:cNvSpPr/>
            <p:nvPr/>
          </p:nvSpPr>
          <p:spPr>
            <a:xfrm>
              <a:off x="2846726" y="5179542"/>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 name="Google Shape;23;p2"/>
            <p:cNvSpPr/>
            <p:nvPr/>
          </p:nvSpPr>
          <p:spPr>
            <a:xfrm>
              <a:off x="3209120" y="5179542"/>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 name="Google Shape;24;p2"/>
            <p:cNvSpPr/>
            <p:nvPr/>
          </p:nvSpPr>
          <p:spPr>
            <a:xfrm>
              <a:off x="2160084" y="5532399"/>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5" name="Google Shape;25;p2"/>
            <p:cNvSpPr/>
            <p:nvPr/>
          </p:nvSpPr>
          <p:spPr>
            <a:xfrm>
              <a:off x="2512942" y="5532399"/>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 name="Google Shape;26;p2"/>
            <p:cNvSpPr/>
            <p:nvPr/>
          </p:nvSpPr>
          <p:spPr>
            <a:xfrm>
              <a:off x="2856263" y="5532399"/>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 name="Google Shape;27;p2"/>
            <p:cNvSpPr/>
            <p:nvPr/>
          </p:nvSpPr>
          <p:spPr>
            <a:xfrm>
              <a:off x="3218657" y="5532399"/>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 name="Google Shape;28;p2"/>
            <p:cNvSpPr/>
            <p:nvPr/>
          </p:nvSpPr>
          <p:spPr>
            <a:xfrm>
              <a:off x="2150548" y="5885257"/>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 name="Google Shape;29;p2"/>
            <p:cNvSpPr/>
            <p:nvPr/>
          </p:nvSpPr>
          <p:spPr>
            <a:xfrm>
              <a:off x="2503405" y="5885257"/>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 name="Google Shape;30;p2"/>
            <p:cNvSpPr/>
            <p:nvPr/>
          </p:nvSpPr>
          <p:spPr>
            <a:xfrm>
              <a:off x="2846726" y="5885257"/>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 name="Google Shape;31;p2"/>
            <p:cNvSpPr/>
            <p:nvPr/>
          </p:nvSpPr>
          <p:spPr>
            <a:xfrm>
              <a:off x="3209120" y="5885257"/>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 name="Google Shape;32;p2"/>
            <p:cNvSpPr/>
            <p:nvPr/>
          </p:nvSpPr>
          <p:spPr>
            <a:xfrm>
              <a:off x="2160084" y="6285798"/>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3" name="Google Shape;33;p2"/>
            <p:cNvSpPr/>
            <p:nvPr/>
          </p:nvSpPr>
          <p:spPr>
            <a:xfrm>
              <a:off x="2512942" y="6285798"/>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 name="Google Shape;34;p2"/>
            <p:cNvSpPr/>
            <p:nvPr/>
          </p:nvSpPr>
          <p:spPr>
            <a:xfrm>
              <a:off x="2856263" y="6285798"/>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 name="Google Shape;35;p2"/>
            <p:cNvSpPr/>
            <p:nvPr/>
          </p:nvSpPr>
          <p:spPr>
            <a:xfrm>
              <a:off x="3218657" y="6285798"/>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6" name="Google Shape;36;p2"/>
            <p:cNvSpPr/>
            <p:nvPr/>
          </p:nvSpPr>
          <p:spPr>
            <a:xfrm>
              <a:off x="2150548" y="6638656"/>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7" name="Google Shape;37;p2"/>
            <p:cNvSpPr/>
            <p:nvPr/>
          </p:nvSpPr>
          <p:spPr>
            <a:xfrm>
              <a:off x="2503405" y="6638656"/>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8" name="Google Shape;38;p2"/>
            <p:cNvSpPr/>
            <p:nvPr/>
          </p:nvSpPr>
          <p:spPr>
            <a:xfrm>
              <a:off x="2846726" y="6638656"/>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9" name="Google Shape;39;p2"/>
            <p:cNvSpPr/>
            <p:nvPr/>
          </p:nvSpPr>
          <p:spPr>
            <a:xfrm>
              <a:off x="3209120" y="6638656"/>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40" name="Google Shape;40;p2"/>
          <p:cNvGrpSpPr/>
          <p:nvPr/>
        </p:nvGrpSpPr>
        <p:grpSpPr>
          <a:xfrm>
            <a:off x="4935262" y="1546062"/>
            <a:ext cx="1612367" cy="858303"/>
            <a:chOff x="4935262" y="1546062"/>
            <a:chExt cx="1612367" cy="858303"/>
          </a:xfrm>
        </p:grpSpPr>
        <p:sp>
          <p:nvSpPr>
            <p:cNvPr id="41" name="Google Shape;41;p2"/>
            <p:cNvSpPr/>
            <p:nvPr/>
          </p:nvSpPr>
          <p:spPr>
            <a:xfrm>
              <a:off x="6261148" y="1553119"/>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2" name="Google Shape;42;p2"/>
            <p:cNvSpPr/>
            <p:nvPr/>
          </p:nvSpPr>
          <p:spPr>
            <a:xfrm>
              <a:off x="6261148" y="1811278"/>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3" name="Google Shape;43;p2"/>
            <p:cNvSpPr/>
            <p:nvPr/>
          </p:nvSpPr>
          <p:spPr>
            <a:xfrm>
              <a:off x="6261148" y="2062474"/>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4" name="Google Shape;44;p2"/>
            <p:cNvSpPr/>
            <p:nvPr/>
          </p:nvSpPr>
          <p:spPr>
            <a:xfrm>
              <a:off x="6261148" y="2327690"/>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 name="Google Shape;45;p2"/>
            <p:cNvSpPr/>
            <p:nvPr/>
          </p:nvSpPr>
          <p:spPr>
            <a:xfrm>
              <a:off x="6470955" y="1553119"/>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6" name="Google Shape;46;p2"/>
            <p:cNvSpPr/>
            <p:nvPr/>
          </p:nvSpPr>
          <p:spPr>
            <a:xfrm>
              <a:off x="6470955" y="1811278"/>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7" name="Google Shape;47;p2"/>
            <p:cNvSpPr/>
            <p:nvPr/>
          </p:nvSpPr>
          <p:spPr>
            <a:xfrm>
              <a:off x="6470955" y="2062474"/>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8" name="Google Shape;48;p2"/>
            <p:cNvSpPr/>
            <p:nvPr/>
          </p:nvSpPr>
          <p:spPr>
            <a:xfrm>
              <a:off x="6470955" y="2327690"/>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9" name="Google Shape;49;p2"/>
            <p:cNvSpPr/>
            <p:nvPr/>
          </p:nvSpPr>
          <p:spPr>
            <a:xfrm>
              <a:off x="6002990" y="1546062"/>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0" name="Google Shape;50;p2"/>
            <p:cNvSpPr/>
            <p:nvPr/>
          </p:nvSpPr>
          <p:spPr>
            <a:xfrm>
              <a:off x="6002990" y="1804316"/>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1" name="Google Shape;51;p2"/>
            <p:cNvSpPr/>
            <p:nvPr/>
          </p:nvSpPr>
          <p:spPr>
            <a:xfrm>
              <a:off x="6002990" y="2055512"/>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2" name="Google Shape;52;p2"/>
            <p:cNvSpPr/>
            <p:nvPr/>
          </p:nvSpPr>
          <p:spPr>
            <a:xfrm>
              <a:off x="6002990" y="2320632"/>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3" name="Google Shape;53;p2"/>
            <p:cNvSpPr/>
            <p:nvPr/>
          </p:nvSpPr>
          <p:spPr>
            <a:xfrm>
              <a:off x="5744736" y="1553119"/>
              <a:ext cx="76674" cy="76675"/>
            </a:xfrm>
            <a:custGeom>
              <a:rect b="b" l="l" r="r" t="t"/>
              <a:pathLst>
                <a:path extrusionOk="0" h="76675" w="76674">
                  <a:moveTo>
                    <a:pt x="76675" y="38337"/>
                  </a:moveTo>
                  <a:cubicBezTo>
                    <a:pt x="76675" y="59511"/>
                    <a:pt x="59511" y="76675"/>
                    <a:pt x="38337" y="76675"/>
                  </a:cubicBezTo>
                  <a:cubicBezTo>
                    <a:pt x="17164" y="76675"/>
                    <a:pt x="-1" y="59511"/>
                    <a:pt x="-1" y="38337"/>
                  </a:cubicBezTo>
                  <a:cubicBezTo>
                    <a:pt x="-1"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4" name="Google Shape;54;p2"/>
            <p:cNvSpPr/>
            <p:nvPr/>
          </p:nvSpPr>
          <p:spPr>
            <a:xfrm>
              <a:off x="5744736" y="1811278"/>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5" name="Google Shape;55;p2"/>
            <p:cNvSpPr/>
            <p:nvPr/>
          </p:nvSpPr>
          <p:spPr>
            <a:xfrm>
              <a:off x="5744736" y="2062474"/>
              <a:ext cx="76674" cy="76675"/>
            </a:xfrm>
            <a:custGeom>
              <a:rect b="b" l="l" r="r" t="t"/>
              <a:pathLst>
                <a:path extrusionOk="0" h="76675" w="76674">
                  <a:moveTo>
                    <a:pt x="76675" y="38337"/>
                  </a:moveTo>
                  <a:cubicBezTo>
                    <a:pt x="76675" y="59511"/>
                    <a:pt x="59511" y="76675"/>
                    <a:pt x="38337" y="76675"/>
                  </a:cubicBezTo>
                  <a:cubicBezTo>
                    <a:pt x="17164" y="76675"/>
                    <a:pt x="-1" y="59511"/>
                    <a:pt x="-1" y="38337"/>
                  </a:cubicBezTo>
                  <a:cubicBezTo>
                    <a:pt x="-1"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6" name="Google Shape;56;p2"/>
            <p:cNvSpPr/>
            <p:nvPr/>
          </p:nvSpPr>
          <p:spPr>
            <a:xfrm>
              <a:off x="5744736" y="2327690"/>
              <a:ext cx="76674" cy="76675"/>
            </a:xfrm>
            <a:custGeom>
              <a:rect b="b" l="l" r="r" t="t"/>
              <a:pathLst>
                <a:path extrusionOk="0" h="76675" w="76674">
                  <a:moveTo>
                    <a:pt x="76675" y="38337"/>
                  </a:moveTo>
                  <a:cubicBezTo>
                    <a:pt x="76675" y="59511"/>
                    <a:pt x="59511" y="76675"/>
                    <a:pt x="38337" y="76675"/>
                  </a:cubicBezTo>
                  <a:cubicBezTo>
                    <a:pt x="17164" y="76675"/>
                    <a:pt x="-1" y="59511"/>
                    <a:pt x="-1" y="38337"/>
                  </a:cubicBezTo>
                  <a:cubicBezTo>
                    <a:pt x="-1"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7" name="Google Shape;57;p2"/>
            <p:cNvSpPr/>
            <p:nvPr/>
          </p:nvSpPr>
          <p:spPr>
            <a:xfrm>
              <a:off x="5486578" y="154606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8" name="Google Shape;58;p2"/>
            <p:cNvSpPr/>
            <p:nvPr/>
          </p:nvSpPr>
          <p:spPr>
            <a:xfrm>
              <a:off x="5486578" y="1804316"/>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9" name="Google Shape;59;p2"/>
            <p:cNvSpPr/>
            <p:nvPr/>
          </p:nvSpPr>
          <p:spPr>
            <a:xfrm>
              <a:off x="5486578" y="205551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0" name="Google Shape;60;p2"/>
            <p:cNvSpPr/>
            <p:nvPr/>
          </p:nvSpPr>
          <p:spPr>
            <a:xfrm>
              <a:off x="5486578" y="232063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1" name="Google Shape;61;p2"/>
            <p:cNvSpPr/>
            <p:nvPr/>
          </p:nvSpPr>
          <p:spPr>
            <a:xfrm>
              <a:off x="5193515" y="1553119"/>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 name="Google Shape;62;p2"/>
            <p:cNvSpPr/>
            <p:nvPr/>
          </p:nvSpPr>
          <p:spPr>
            <a:xfrm>
              <a:off x="5193515" y="1811278"/>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 name="Google Shape;63;p2"/>
            <p:cNvSpPr/>
            <p:nvPr/>
          </p:nvSpPr>
          <p:spPr>
            <a:xfrm>
              <a:off x="5193515" y="2062474"/>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4" name="Google Shape;64;p2"/>
            <p:cNvSpPr/>
            <p:nvPr/>
          </p:nvSpPr>
          <p:spPr>
            <a:xfrm>
              <a:off x="5193515" y="2327690"/>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5" name="Google Shape;65;p2"/>
            <p:cNvSpPr/>
            <p:nvPr/>
          </p:nvSpPr>
          <p:spPr>
            <a:xfrm>
              <a:off x="4935262" y="154606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6" name="Google Shape;66;p2"/>
            <p:cNvSpPr/>
            <p:nvPr/>
          </p:nvSpPr>
          <p:spPr>
            <a:xfrm>
              <a:off x="4935262" y="1804316"/>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7" name="Google Shape;67;p2"/>
            <p:cNvSpPr/>
            <p:nvPr/>
          </p:nvSpPr>
          <p:spPr>
            <a:xfrm>
              <a:off x="4935262" y="205551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8" name="Google Shape;68;p2"/>
            <p:cNvSpPr/>
            <p:nvPr/>
          </p:nvSpPr>
          <p:spPr>
            <a:xfrm>
              <a:off x="4935262" y="232063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69" name="Google Shape;69;p2"/>
          <p:cNvSpPr/>
          <p:nvPr/>
        </p:nvSpPr>
        <p:spPr>
          <a:xfrm>
            <a:off x="6005088" y="6220758"/>
            <a:ext cx="1276200" cy="637241"/>
          </a:xfrm>
          <a:custGeom>
            <a:rect b="b" l="l" r="r" t="t"/>
            <a:pathLst>
              <a:path extrusionOk="0" h="637241" w="1276200">
                <a:moveTo>
                  <a:pt x="638100" y="0"/>
                </a:moveTo>
                <a:cubicBezTo>
                  <a:pt x="286005" y="0"/>
                  <a:pt x="477" y="285243"/>
                  <a:pt x="0" y="637242"/>
                </a:cubicBezTo>
                <a:lnTo>
                  <a:pt x="165080" y="637242"/>
                </a:lnTo>
                <a:cubicBezTo>
                  <a:pt x="165557" y="376414"/>
                  <a:pt x="377176" y="165080"/>
                  <a:pt x="638100" y="165080"/>
                </a:cubicBezTo>
                <a:cubicBezTo>
                  <a:pt x="899120" y="165080"/>
                  <a:pt x="1110739" y="376414"/>
                  <a:pt x="1111216" y="637242"/>
                </a:cubicBezTo>
                <a:lnTo>
                  <a:pt x="1276200" y="637242"/>
                </a:lnTo>
                <a:cubicBezTo>
                  <a:pt x="1275723" y="285243"/>
                  <a:pt x="990195" y="0"/>
                  <a:pt x="638100"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0" name="Google Shape;70;p2"/>
          <p:cNvSpPr/>
          <p:nvPr/>
        </p:nvSpPr>
        <p:spPr>
          <a:xfrm>
            <a:off x="9281600" y="3292125"/>
            <a:ext cx="2929885" cy="1115792"/>
          </a:xfrm>
          <a:custGeom>
            <a:rect b="b" l="l" r="r" t="t"/>
            <a:pathLst>
              <a:path extrusionOk="0" h="1115792" w="2851470">
                <a:moveTo>
                  <a:pt x="0" y="0"/>
                </a:moveTo>
                <a:lnTo>
                  <a:pt x="2851471" y="0"/>
                </a:lnTo>
                <a:lnTo>
                  <a:pt x="2851471" y="1115793"/>
                </a:lnTo>
                <a:lnTo>
                  <a:pt x="0" y="1115793"/>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1" name="Google Shape;71;p2"/>
          <p:cNvSpPr/>
          <p:nvPr/>
        </p:nvSpPr>
        <p:spPr>
          <a:xfrm>
            <a:off x="11153184" y="-37017"/>
            <a:ext cx="1077646" cy="1125329"/>
          </a:xfrm>
          <a:custGeom>
            <a:rect b="b" l="l" r="r" t="t"/>
            <a:pathLst>
              <a:path extrusionOk="0" h="1125329" w="1077646">
                <a:moveTo>
                  <a:pt x="0" y="0"/>
                </a:moveTo>
                <a:lnTo>
                  <a:pt x="1077646" y="0"/>
                </a:lnTo>
                <a:lnTo>
                  <a:pt x="1077646" y="1125330"/>
                </a:lnTo>
                <a:lnTo>
                  <a:pt x="0" y="112533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2" name="Google Shape;72;p2"/>
          <p:cNvSpPr/>
          <p:nvPr/>
        </p:nvSpPr>
        <p:spPr>
          <a:xfrm>
            <a:off x="9381077" y="1612827"/>
            <a:ext cx="257490" cy="371922"/>
          </a:xfrm>
          <a:custGeom>
            <a:rect b="b" l="l" r="r" t="t"/>
            <a:pathLst>
              <a:path extrusionOk="0" h="371922" w="257490">
                <a:moveTo>
                  <a:pt x="19073" y="371923"/>
                </a:moveTo>
                <a:cubicBezTo>
                  <a:pt x="16212" y="371923"/>
                  <a:pt x="13255" y="371255"/>
                  <a:pt x="10586" y="369920"/>
                </a:cubicBezTo>
                <a:cubicBezTo>
                  <a:pt x="4100" y="366678"/>
                  <a:pt x="0" y="360097"/>
                  <a:pt x="0" y="352850"/>
                </a:cubicBezTo>
                <a:lnTo>
                  <a:pt x="0" y="19065"/>
                </a:lnTo>
                <a:cubicBezTo>
                  <a:pt x="0" y="11818"/>
                  <a:pt x="4100" y="5237"/>
                  <a:pt x="10586" y="1995"/>
                </a:cubicBezTo>
                <a:cubicBezTo>
                  <a:pt x="17070" y="-1248"/>
                  <a:pt x="24891" y="-485"/>
                  <a:pt x="30612" y="3902"/>
                </a:cubicBezTo>
                <a:lnTo>
                  <a:pt x="249956" y="170794"/>
                </a:lnTo>
                <a:cubicBezTo>
                  <a:pt x="254725" y="174418"/>
                  <a:pt x="257491" y="180045"/>
                  <a:pt x="257491" y="185958"/>
                </a:cubicBezTo>
                <a:cubicBezTo>
                  <a:pt x="257491" y="191870"/>
                  <a:pt x="254725" y="197497"/>
                  <a:pt x="249956" y="201121"/>
                </a:cubicBezTo>
                <a:lnTo>
                  <a:pt x="30612" y="368013"/>
                </a:lnTo>
                <a:cubicBezTo>
                  <a:pt x="27275" y="370588"/>
                  <a:pt x="23174" y="371923"/>
                  <a:pt x="19073" y="371923"/>
                </a:cubicBezTo>
                <a:close/>
                <a:moveTo>
                  <a:pt x="38147" y="57498"/>
                </a:moveTo>
                <a:lnTo>
                  <a:pt x="38147" y="314321"/>
                </a:lnTo>
                <a:lnTo>
                  <a:pt x="206946" y="185862"/>
                </a:lnTo>
                <a:lnTo>
                  <a:pt x="38147" y="5749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3" name="Google Shape;73;p2"/>
          <p:cNvSpPr/>
          <p:nvPr/>
        </p:nvSpPr>
        <p:spPr>
          <a:xfrm>
            <a:off x="9804601" y="1612827"/>
            <a:ext cx="257490" cy="371922"/>
          </a:xfrm>
          <a:custGeom>
            <a:rect b="b" l="l" r="r" t="t"/>
            <a:pathLst>
              <a:path extrusionOk="0" h="371922" w="257490">
                <a:moveTo>
                  <a:pt x="19073" y="371923"/>
                </a:moveTo>
                <a:cubicBezTo>
                  <a:pt x="16213" y="371923"/>
                  <a:pt x="13256" y="371255"/>
                  <a:pt x="10586" y="369920"/>
                </a:cubicBezTo>
                <a:cubicBezTo>
                  <a:pt x="4101" y="366678"/>
                  <a:pt x="0" y="360097"/>
                  <a:pt x="0" y="352850"/>
                </a:cubicBezTo>
                <a:lnTo>
                  <a:pt x="0" y="19065"/>
                </a:lnTo>
                <a:cubicBezTo>
                  <a:pt x="0" y="11818"/>
                  <a:pt x="4101" y="5237"/>
                  <a:pt x="10586" y="1995"/>
                </a:cubicBezTo>
                <a:cubicBezTo>
                  <a:pt x="17071" y="-1248"/>
                  <a:pt x="24891" y="-485"/>
                  <a:pt x="30614" y="3902"/>
                </a:cubicBezTo>
                <a:lnTo>
                  <a:pt x="249957" y="170794"/>
                </a:lnTo>
                <a:cubicBezTo>
                  <a:pt x="254726" y="174418"/>
                  <a:pt x="257491" y="180045"/>
                  <a:pt x="257491" y="185958"/>
                </a:cubicBezTo>
                <a:cubicBezTo>
                  <a:pt x="257491" y="191870"/>
                  <a:pt x="254726" y="197497"/>
                  <a:pt x="249957" y="201121"/>
                </a:cubicBezTo>
                <a:lnTo>
                  <a:pt x="30614" y="368013"/>
                </a:lnTo>
                <a:cubicBezTo>
                  <a:pt x="27275" y="370588"/>
                  <a:pt x="23175" y="371923"/>
                  <a:pt x="19073" y="371923"/>
                </a:cubicBezTo>
                <a:close/>
                <a:moveTo>
                  <a:pt x="38147" y="57498"/>
                </a:moveTo>
                <a:lnTo>
                  <a:pt x="38147" y="314321"/>
                </a:lnTo>
                <a:lnTo>
                  <a:pt x="206947" y="185862"/>
                </a:lnTo>
                <a:lnTo>
                  <a:pt x="38147" y="5749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4" name="Google Shape;74;p2"/>
          <p:cNvSpPr/>
          <p:nvPr/>
        </p:nvSpPr>
        <p:spPr>
          <a:xfrm>
            <a:off x="10228125" y="1612827"/>
            <a:ext cx="257490" cy="371922"/>
          </a:xfrm>
          <a:custGeom>
            <a:rect b="b" l="l" r="r" t="t"/>
            <a:pathLst>
              <a:path extrusionOk="0" h="371922" w="257490">
                <a:moveTo>
                  <a:pt x="19073" y="371923"/>
                </a:moveTo>
                <a:cubicBezTo>
                  <a:pt x="16212" y="371923"/>
                  <a:pt x="13256" y="371255"/>
                  <a:pt x="10586" y="369920"/>
                </a:cubicBezTo>
                <a:cubicBezTo>
                  <a:pt x="4101" y="366678"/>
                  <a:pt x="0" y="360097"/>
                  <a:pt x="0" y="352850"/>
                </a:cubicBezTo>
                <a:lnTo>
                  <a:pt x="0" y="19065"/>
                </a:lnTo>
                <a:cubicBezTo>
                  <a:pt x="0" y="11818"/>
                  <a:pt x="4101" y="5237"/>
                  <a:pt x="10586" y="1995"/>
                </a:cubicBezTo>
                <a:cubicBezTo>
                  <a:pt x="17071" y="-1248"/>
                  <a:pt x="24891" y="-485"/>
                  <a:pt x="30612" y="3902"/>
                </a:cubicBezTo>
                <a:lnTo>
                  <a:pt x="249956" y="170794"/>
                </a:lnTo>
                <a:cubicBezTo>
                  <a:pt x="254725" y="174418"/>
                  <a:pt x="257491" y="180045"/>
                  <a:pt x="257491" y="185958"/>
                </a:cubicBezTo>
                <a:cubicBezTo>
                  <a:pt x="257491" y="191870"/>
                  <a:pt x="254725" y="197497"/>
                  <a:pt x="249956" y="201121"/>
                </a:cubicBezTo>
                <a:lnTo>
                  <a:pt x="30612" y="368013"/>
                </a:lnTo>
                <a:cubicBezTo>
                  <a:pt x="27275" y="370588"/>
                  <a:pt x="23175" y="371923"/>
                  <a:pt x="19073" y="371923"/>
                </a:cubicBezTo>
                <a:close/>
                <a:moveTo>
                  <a:pt x="38147" y="57498"/>
                </a:moveTo>
                <a:lnTo>
                  <a:pt x="38147" y="314321"/>
                </a:lnTo>
                <a:lnTo>
                  <a:pt x="206946" y="185862"/>
                </a:lnTo>
                <a:lnTo>
                  <a:pt x="38147" y="5749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5" name="Google Shape;75;p2"/>
          <p:cNvSpPr txBox="1"/>
          <p:nvPr>
            <p:ph type="title"/>
          </p:nvPr>
        </p:nvSpPr>
        <p:spPr>
          <a:xfrm>
            <a:off x="6521375" y="3010625"/>
            <a:ext cx="5259600" cy="1230600"/>
          </a:xfrm>
          <a:prstGeom prst="rect">
            <a:avLst/>
          </a:prstGeom>
        </p:spPr>
        <p:txBody>
          <a:bodyPr anchorCtr="0" anchor="t" bIns="121900" lIns="121900" spcFirstLastPara="1" rIns="121900" wrap="square" tIns="121900">
            <a:noAutofit/>
          </a:bodyPr>
          <a:lstStyle>
            <a:lvl1pPr lvl="0">
              <a:spcBef>
                <a:spcPts val="0"/>
              </a:spcBef>
              <a:spcAft>
                <a:spcPts val="0"/>
              </a:spcAft>
              <a:buSzPts val="12000"/>
              <a:buNone/>
              <a:defRPr sz="12000"/>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p:txBody>
      </p:sp>
      <p:sp>
        <p:nvSpPr>
          <p:cNvPr id="76" name="Google Shape;76;p2"/>
          <p:cNvSpPr txBox="1"/>
          <p:nvPr>
            <p:ph idx="1" type="subTitle"/>
          </p:nvPr>
        </p:nvSpPr>
        <p:spPr>
          <a:xfrm>
            <a:off x="6521375" y="4826675"/>
            <a:ext cx="5259600" cy="717900"/>
          </a:xfrm>
          <a:prstGeom prst="rect">
            <a:avLst/>
          </a:prstGeom>
        </p:spPr>
        <p:txBody>
          <a:bodyPr anchorCtr="0" anchor="t" bIns="121900" lIns="121900" spcFirstLastPara="1" rIns="121900" wrap="square" tIns="121900">
            <a:noAutofit/>
          </a:bodyPr>
          <a:lstStyle>
            <a:lvl1pPr lvl="0">
              <a:spcBef>
                <a:spcPts val="0"/>
              </a:spcBef>
              <a:spcAft>
                <a:spcPts val="0"/>
              </a:spcAft>
              <a:buSzPts val="1900"/>
              <a:buNone/>
              <a:defRPr/>
            </a:lvl1pPr>
            <a:lvl2pPr lvl="1">
              <a:spcBef>
                <a:spcPts val="2100"/>
              </a:spcBef>
              <a:spcAft>
                <a:spcPts val="0"/>
              </a:spcAft>
              <a:buSzPts val="1900"/>
              <a:buNone/>
              <a:defRPr/>
            </a:lvl2pPr>
            <a:lvl3pPr lvl="2">
              <a:spcBef>
                <a:spcPts val="2100"/>
              </a:spcBef>
              <a:spcAft>
                <a:spcPts val="0"/>
              </a:spcAft>
              <a:buSzPts val="1900"/>
              <a:buNone/>
              <a:defRPr/>
            </a:lvl3pPr>
            <a:lvl4pPr lvl="3">
              <a:spcBef>
                <a:spcPts val="2100"/>
              </a:spcBef>
              <a:spcAft>
                <a:spcPts val="0"/>
              </a:spcAft>
              <a:buSzPts val="1900"/>
              <a:buNone/>
              <a:defRPr/>
            </a:lvl4pPr>
            <a:lvl5pPr lvl="4">
              <a:spcBef>
                <a:spcPts val="2100"/>
              </a:spcBef>
              <a:spcAft>
                <a:spcPts val="0"/>
              </a:spcAft>
              <a:buSzPts val="1900"/>
              <a:buNone/>
              <a:defRPr/>
            </a:lvl5pPr>
            <a:lvl6pPr lvl="5">
              <a:spcBef>
                <a:spcPts val="2100"/>
              </a:spcBef>
              <a:spcAft>
                <a:spcPts val="0"/>
              </a:spcAft>
              <a:buSzPts val="1900"/>
              <a:buNone/>
              <a:defRPr/>
            </a:lvl6pPr>
            <a:lvl7pPr lvl="6">
              <a:spcBef>
                <a:spcPts val="2100"/>
              </a:spcBef>
              <a:spcAft>
                <a:spcPts val="0"/>
              </a:spcAft>
              <a:buSzPts val="1900"/>
              <a:buNone/>
              <a:defRPr/>
            </a:lvl7pPr>
            <a:lvl8pPr lvl="7">
              <a:spcBef>
                <a:spcPts val="2100"/>
              </a:spcBef>
              <a:spcAft>
                <a:spcPts val="0"/>
              </a:spcAft>
              <a:buSzPts val="1900"/>
              <a:buNone/>
              <a:defRPr/>
            </a:lvl8pPr>
            <a:lvl9pPr lvl="8">
              <a:spcBef>
                <a:spcPts val="2100"/>
              </a:spcBef>
              <a:spcAft>
                <a:spcPts val="2100"/>
              </a:spcAft>
              <a:buSzPts val="1900"/>
              <a:buNone/>
              <a:defRPr/>
            </a:lvl9pPr>
          </a:lstStyle>
          <a:p/>
        </p:txBody>
      </p:sp>
      <p:sp>
        <p:nvSpPr>
          <p:cNvPr id="77" name="Google Shape;77;p2"/>
          <p:cNvSpPr txBox="1"/>
          <p:nvPr/>
        </p:nvSpPr>
        <p:spPr>
          <a:xfrm rot="5400000">
            <a:off x="-679350" y="57413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Barlow Condensed"/>
                <a:ea typeface="Barlow Condensed"/>
                <a:cs typeface="Barlow Condensed"/>
                <a:sym typeface="Barlow Condensed"/>
              </a:rPr>
              <a:t>SLIDESMANIA.COM</a:t>
            </a:r>
            <a:endParaRPr>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9 Big Title">
  <p:cSld name="CUSTOM_7">
    <p:spTree>
      <p:nvGrpSpPr>
        <p:cNvPr id="346" name="Shape 346"/>
        <p:cNvGrpSpPr/>
        <p:nvPr/>
      </p:nvGrpSpPr>
      <p:grpSpPr>
        <a:xfrm>
          <a:off x="0" y="0"/>
          <a:ext cx="0" cy="0"/>
          <a:chOff x="0" y="0"/>
          <a:chExt cx="0" cy="0"/>
        </a:xfrm>
      </p:grpSpPr>
      <p:sp>
        <p:nvSpPr>
          <p:cNvPr id="347" name="Google Shape;347;p11"/>
          <p:cNvSpPr/>
          <p:nvPr/>
        </p:nvSpPr>
        <p:spPr>
          <a:xfrm>
            <a:off x="8559243" y="369725"/>
            <a:ext cx="2765640" cy="2765640"/>
          </a:xfrm>
          <a:custGeom>
            <a:rect b="b" l="l" r="r" t="t"/>
            <a:pathLst>
              <a:path extrusionOk="0" h="2765640" w="2765640">
                <a:moveTo>
                  <a:pt x="1382820" y="0"/>
                </a:moveTo>
                <a:cubicBezTo>
                  <a:pt x="619122" y="0"/>
                  <a:pt x="0" y="619122"/>
                  <a:pt x="0" y="1382820"/>
                </a:cubicBezTo>
                <a:cubicBezTo>
                  <a:pt x="0" y="2146519"/>
                  <a:pt x="619122" y="2765641"/>
                  <a:pt x="1382820" y="2765641"/>
                </a:cubicBezTo>
                <a:cubicBezTo>
                  <a:pt x="2146519" y="2765641"/>
                  <a:pt x="2765641" y="2146519"/>
                  <a:pt x="2765641" y="1382820"/>
                </a:cubicBezTo>
                <a:cubicBezTo>
                  <a:pt x="2765641" y="619122"/>
                  <a:pt x="2146519" y="0"/>
                  <a:pt x="1382820" y="0"/>
                </a:cubicBezTo>
                <a:close/>
                <a:moveTo>
                  <a:pt x="1382820" y="2408015"/>
                </a:moveTo>
                <a:cubicBezTo>
                  <a:pt x="816627" y="2408015"/>
                  <a:pt x="357626" y="1949014"/>
                  <a:pt x="357626" y="1382820"/>
                </a:cubicBezTo>
                <a:cubicBezTo>
                  <a:pt x="357626" y="816627"/>
                  <a:pt x="816627" y="357626"/>
                  <a:pt x="1382820" y="357626"/>
                </a:cubicBezTo>
                <a:cubicBezTo>
                  <a:pt x="1949014" y="357626"/>
                  <a:pt x="2408015" y="816627"/>
                  <a:pt x="2408015" y="1382820"/>
                </a:cubicBezTo>
                <a:cubicBezTo>
                  <a:pt x="2408015" y="1949014"/>
                  <a:pt x="1949014" y="2408015"/>
                  <a:pt x="1382820" y="240801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8" name="Google Shape;348;p11"/>
          <p:cNvSpPr/>
          <p:nvPr/>
        </p:nvSpPr>
        <p:spPr>
          <a:xfrm flipH="1">
            <a:off x="1588125" y="-721175"/>
            <a:ext cx="8541000" cy="83502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1"/>
          <p:cNvSpPr/>
          <p:nvPr/>
        </p:nvSpPr>
        <p:spPr>
          <a:xfrm flipH="1">
            <a:off x="1911550" y="-721175"/>
            <a:ext cx="8541000" cy="8350200"/>
          </a:xfrm>
          <a:prstGeom prst="ellipse">
            <a:avLst/>
          </a:prstGeom>
          <a:no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0" name="Google Shape;350;p11"/>
          <p:cNvGrpSpPr/>
          <p:nvPr/>
        </p:nvGrpSpPr>
        <p:grpSpPr>
          <a:xfrm>
            <a:off x="2064562" y="5779062"/>
            <a:ext cx="1612367" cy="858303"/>
            <a:chOff x="4935262" y="1546062"/>
            <a:chExt cx="1612367" cy="858303"/>
          </a:xfrm>
        </p:grpSpPr>
        <p:sp>
          <p:nvSpPr>
            <p:cNvPr id="351" name="Google Shape;351;p11"/>
            <p:cNvSpPr/>
            <p:nvPr/>
          </p:nvSpPr>
          <p:spPr>
            <a:xfrm>
              <a:off x="6261148" y="1553119"/>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2" name="Google Shape;352;p11"/>
            <p:cNvSpPr/>
            <p:nvPr/>
          </p:nvSpPr>
          <p:spPr>
            <a:xfrm>
              <a:off x="6261148" y="1811278"/>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3" name="Google Shape;353;p11"/>
            <p:cNvSpPr/>
            <p:nvPr/>
          </p:nvSpPr>
          <p:spPr>
            <a:xfrm>
              <a:off x="6261148" y="2062474"/>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4" name="Google Shape;354;p11"/>
            <p:cNvSpPr/>
            <p:nvPr/>
          </p:nvSpPr>
          <p:spPr>
            <a:xfrm>
              <a:off x="6261148" y="2327690"/>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5" name="Google Shape;355;p11"/>
            <p:cNvSpPr/>
            <p:nvPr/>
          </p:nvSpPr>
          <p:spPr>
            <a:xfrm>
              <a:off x="6470955" y="1553119"/>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6" name="Google Shape;356;p11"/>
            <p:cNvSpPr/>
            <p:nvPr/>
          </p:nvSpPr>
          <p:spPr>
            <a:xfrm>
              <a:off x="6470955" y="1811278"/>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7" name="Google Shape;357;p11"/>
            <p:cNvSpPr/>
            <p:nvPr/>
          </p:nvSpPr>
          <p:spPr>
            <a:xfrm>
              <a:off x="6470955" y="2062474"/>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8" name="Google Shape;358;p11"/>
            <p:cNvSpPr/>
            <p:nvPr/>
          </p:nvSpPr>
          <p:spPr>
            <a:xfrm>
              <a:off x="6470955" y="2327690"/>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9" name="Google Shape;359;p11"/>
            <p:cNvSpPr/>
            <p:nvPr/>
          </p:nvSpPr>
          <p:spPr>
            <a:xfrm>
              <a:off x="6002990" y="1546062"/>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60" name="Google Shape;360;p11"/>
            <p:cNvSpPr/>
            <p:nvPr/>
          </p:nvSpPr>
          <p:spPr>
            <a:xfrm>
              <a:off x="6002990" y="1804316"/>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61" name="Google Shape;361;p11"/>
            <p:cNvSpPr/>
            <p:nvPr/>
          </p:nvSpPr>
          <p:spPr>
            <a:xfrm>
              <a:off x="6002990" y="2055512"/>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62" name="Google Shape;362;p11"/>
            <p:cNvSpPr/>
            <p:nvPr/>
          </p:nvSpPr>
          <p:spPr>
            <a:xfrm>
              <a:off x="6002990" y="2320632"/>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63" name="Google Shape;363;p11"/>
            <p:cNvSpPr/>
            <p:nvPr/>
          </p:nvSpPr>
          <p:spPr>
            <a:xfrm>
              <a:off x="5744736" y="1553119"/>
              <a:ext cx="76674" cy="76675"/>
            </a:xfrm>
            <a:custGeom>
              <a:rect b="b" l="l" r="r" t="t"/>
              <a:pathLst>
                <a:path extrusionOk="0" h="76675" w="76674">
                  <a:moveTo>
                    <a:pt x="76675" y="38337"/>
                  </a:moveTo>
                  <a:cubicBezTo>
                    <a:pt x="76675" y="59511"/>
                    <a:pt x="59511" y="76675"/>
                    <a:pt x="38337" y="76675"/>
                  </a:cubicBezTo>
                  <a:cubicBezTo>
                    <a:pt x="17164" y="76675"/>
                    <a:pt x="-1" y="59511"/>
                    <a:pt x="-1" y="38337"/>
                  </a:cubicBezTo>
                  <a:cubicBezTo>
                    <a:pt x="-1"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64" name="Google Shape;364;p11"/>
            <p:cNvSpPr/>
            <p:nvPr/>
          </p:nvSpPr>
          <p:spPr>
            <a:xfrm>
              <a:off x="5744736" y="1811278"/>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65" name="Google Shape;365;p11"/>
            <p:cNvSpPr/>
            <p:nvPr/>
          </p:nvSpPr>
          <p:spPr>
            <a:xfrm>
              <a:off x="5744736" y="2062474"/>
              <a:ext cx="76674" cy="76675"/>
            </a:xfrm>
            <a:custGeom>
              <a:rect b="b" l="l" r="r" t="t"/>
              <a:pathLst>
                <a:path extrusionOk="0" h="76675" w="76674">
                  <a:moveTo>
                    <a:pt x="76675" y="38337"/>
                  </a:moveTo>
                  <a:cubicBezTo>
                    <a:pt x="76675" y="59511"/>
                    <a:pt x="59511" y="76675"/>
                    <a:pt x="38337" y="76675"/>
                  </a:cubicBezTo>
                  <a:cubicBezTo>
                    <a:pt x="17164" y="76675"/>
                    <a:pt x="-1" y="59511"/>
                    <a:pt x="-1" y="38337"/>
                  </a:cubicBezTo>
                  <a:cubicBezTo>
                    <a:pt x="-1"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66" name="Google Shape;366;p11"/>
            <p:cNvSpPr/>
            <p:nvPr/>
          </p:nvSpPr>
          <p:spPr>
            <a:xfrm>
              <a:off x="5744736" y="2327690"/>
              <a:ext cx="76674" cy="76675"/>
            </a:xfrm>
            <a:custGeom>
              <a:rect b="b" l="l" r="r" t="t"/>
              <a:pathLst>
                <a:path extrusionOk="0" h="76675" w="76674">
                  <a:moveTo>
                    <a:pt x="76675" y="38337"/>
                  </a:moveTo>
                  <a:cubicBezTo>
                    <a:pt x="76675" y="59511"/>
                    <a:pt x="59511" y="76675"/>
                    <a:pt x="38337" y="76675"/>
                  </a:cubicBezTo>
                  <a:cubicBezTo>
                    <a:pt x="17164" y="76675"/>
                    <a:pt x="-1" y="59511"/>
                    <a:pt x="-1" y="38337"/>
                  </a:cubicBezTo>
                  <a:cubicBezTo>
                    <a:pt x="-1"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67" name="Google Shape;367;p11"/>
            <p:cNvSpPr/>
            <p:nvPr/>
          </p:nvSpPr>
          <p:spPr>
            <a:xfrm>
              <a:off x="5486578" y="154606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68" name="Google Shape;368;p11"/>
            <p:cNvSpPr/>
            <p:nvPr/>
          </p:nvSpPr>
          <p:spPr>
            <a:xfrm>
              <a:off x="5486578" y="1804316"/>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69" name="Google Shape;369;p11"/>
            <p:cNvSpPr/>
            <p:nvPr/>
          </p:nvSpPr>
          <p:spPr>
            <a:xfrm>
              <a:off x="5486578" y="205551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70" name="Google Shape;370;p11"/>
            <p:cNvSpPr/>
            <p:nvPr/>
          </p:nvSpPr>
          <p:spPr>
            <a:xfrm>
              <a:off x="5486578" y="232063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71" name="Google Shape;371;p11"/>
            <p:cNvSpPr/>
            <p:nvPr/>
          </p:nvSpPr>
          <p:spPr>
            <a:xfrm>
              <a:off x="5193515" y="1553119"/>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72" name="Google Shape;372;p11"/>
            <p:cNvSpPr/>
            <p:nvPr/>
          </p:nvSpPr>
          <p:spPr>
            <a:xfrm>
              <a:off x="5193515" y="1811278"/>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73" name="Google Shape;373;p11"/>
            <p:cNvSpPr/>
            <p:nvPr/>
          </p:nvSpPr>
          <p:spPr>
            <a:xfrm>
              <a:off x="5193515" y="2062474"/>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74" name="Google Shape;374;p11"/>
            <p:cNvSpPr/>
            <p:nvPr/>
          </p:nvSpPr>
          <p:spPr>
            <a:xfrm>
              <a:off x="5193515" y="2327690"/>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75" name="Google Shape;375;p11"/>
            <p:cNvSpPr/>
            <p:nvPr/>
          </p:nvSpPr>
          <p:spPr>
            <a:xfrm>
              <a:off x="4935262" y="154606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76" name="Google Shape;376;p11"/>
            <p:cNvSpPr/>
            <p:nvPr/>
          </p:nvSpPr>
          <p:spPr>
            <a:xfrm>
              <a:off x="4935262" y="1804316"/>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77" name="Google Shape;377;p11"/>
            <p:cNvSpPr/>
            <p:nvPr/>
          </p:nvSpPr>
          <p:spPr>
            <a:xfrm>
              <a:off x="4935262" y="205551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78" name="Google Shape;378;p11"/>
            <p:cNvSpPr/>
            <p:nvPr/>
          </p:nvSpPr>
          <p:spPr>
            <a:xfrm>
              <a:off x="4935262" y="232063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379" name="Google Shape;379;p11"/>
          <p:cNvSpPr/>
          <p:nvPr/>
        </p:nvSpPr>
        <p:spPr>
          <a:xfrm>
            <a:off x="94777" y="103252"/>
            <a:ext cx="257490" cy="371922"/>
          </a:xfrm>
          <a:custGeom>
            <a:rect b="b" l="l" r="r" t="t"/>
            <a:pathLst>
              <a:path extrusionOk="0" h="371922" w="257490">
                <a:moveTo>
                  <a:pt x="19073" y="371923"/>
                </a:moveTo>
                <a:cubicBezTo>
                  <a:pt x="16212" y="371923"/>
                  <a:pt x="13255" y="371255"/>
                  <a:pt x="10586" y="369920"/>
                </a:cubicBezTo>
                <a:cubicBezTo>
                  <a:pt x="4100" y="366678"/>
                  <a:pt x="0" y="360097"/>
                  <a:pt x="0" y="352850"/>
                </a:cubicBezTo>
                <a:lnTo>
                  <a:pt x="0" y="19065"/>
                </a:lnTo>
                <a:cubicBezTo>
                  <a:pt x="0" y="11818"/>
                  <a:pt x="4100" y="5237"/>
                  <a:pt x="10586" y="1995"/>
                </a:cubicBezTo>
                <a:cubicBezTo>
                  <a:pt x="17070" y="-1248"/>
                  <a:pt x="24891" y="-485"/>
                  <a:pt x="30612" y="3902"/>
                </a:cubicBezTo>
                <a:lnTo>
                  <a:pt x="249956" y="170794"/>
                </a:lnTo>
                <a:cubicBezTo>
                  <a:pt x="254725" y="174418"/>
                  <a:pt x="257491" y="180045"/>
                  <a:pt x="257491" y="185958"/>
                </a:cubicBezTo>
                <a:cubicBezTo>
                  <a:pt x="257491" y="191870"/>
                  <a:pt x="254725" y="197497"/>
                  <a:pt x="249956" y="201121"/>
                </a:cubicBezTo>
                <a:lnTo>
                  <a:pt x="30612" y="368013"/>
                </a:lnTo>
                <a:cubicBezTo>
                  <a:pt x="27275" y="370588"/>
                  <a:pt x="23174" y="371923"/>
                  <a:pt x="19073" y="371923"/>
                </a:cubicBezTo>
                <a:close/>
                <a:moveTo>
                  <a:pt x="38147" y="57498"/>
                </a:moveTo>
                <a:lnTo>
                  <a:pt x="38147" y="314321"/>
                </a:lnTo>
                <a:lnTo>
                  <a:pt x="206946" y="185862"/>
                </a:lnTo>
                <a:lnTo>
                  <a:pt x="38147" y="5749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80" name="Google Shape;380;p11"/>
          <p:cNvSpPr/>
          <p:nvPr/>
        </p:nvSpPr>
        <p:spPr>
          <a:xfrm>
            <a:off x="518301" y="103252"/>
            <a:ext cx="257490" cy="371922"/>
          </a:xfrm>
          <a:custGeom>
            <a:rect b="b" l="l" r="r" t="t"/>
            <a:pathLst>
              <a:path extrusionOk="0" h="371922" w="257490">
                <a:moveTo>
                  <a:pt x="19073" y="371923"/>
                </a:moveTo>
                <a:cubicBezTo>
                  <a:pt x="16213" y="371923"/>
                  <a:pt x="13256" y="371255"/>
                  <a:pt x="10586" y="369920"/>
                </a:cubicBezTo>
                <a:cubicBezTo>
                  <a:pt x="4101" y="366678"/>
                  <a:pt x="0" y="360097"/>
                  <a:pt x="0" y="352850"/>
                </a:cubicBezTo>
                <a:lnTo>
                  <a:pt x="0" y="19065"/>
                </a:lnTo>
                <a:cubicBezTo>
                  <a:pt x="0" y="11818"/>
                  <a:pt x="4101" y="5237"/>
                  <a:pt x="10586" y="1995"/>
                </a:cubicBezTo>
                <a:cubicBezTo>
                  <a:pt x="17071" y="-1248"/>
                  <a:pt x="24891" y="-485"/>
                  <a:pt x="30614" y="3902"/>
                </a:cubicBezTo>
                <a:lnTo>
                  <a:pt x="249957" y="170794"/>
                </a:lnTo>
                <a:cubicBezTo>
                  <a:pt x="254726" y="174418"/>
                  <a:pt x="257491" y="180045"/>
                  <a:pt x="257491" y="185958"/>
                </a:cubicBezTo>
                <a:cubicBezTo>
                  <a:pt x="257491" y="191870"/>
                  <a:pt x="254726" y="197497"/>
                  <a:pt x="249957" y="201121"/>
                </a:cubicBezTo>
                <a:lnTo>
                  <a:pt x="30614" y="368013"/>
                </a:lnTo>
                <a:cubicBezTo>
                  <a:pt x="27275" y="370588"/>
                  <a:pt x="23175" y="371923"/>
                  <a:pt x="19073" y="371923"/>
                </a:cubicBezTo>
                <a:close/>
                <a:moveTo>
                  <a:pt x="38147" y="57498"/>
                </a:moveTo>
                <a:lnTo>
                  <a:pt x="38147" y="314321"/>
                </a:lnTo>
                <a:lnTo>
                  <a:pt x="206947" y="185862"/>
                </a:lnTo>
                <a:lnTo>
                  <a:pt x="38147" y="5749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81" name="Google Shape;381;p11"/>
          <p:cNvSpPr/>
          <p:nvPr/>
        </p:nvSpPr>
        <p:spPr>
          <a:xfrm>
            <a:off x="941825" y="103252"/>
            <a:ext cx="257490" cy="371922"/>
          </a:xfrm>
          <a:custGeom>
            <a:rect b="b" l="l" r="r" t="t"/>
            <a:pathLst>
              <a:path extrusionOk="0" h="371922" w="257490">
                <a:moveTo>
                  <a:pt x="19073" y="371923"/>
                </a:moveTo>
                <a:cubicBezTo>
                  <a:pt x="16212" y="371923"/>
                  <a:pt x="13256" y="371255"/>
                  <a:pt x="10586" y="369920"/>
                </a:cubicBezTo>
                <a:cubicBezTo>
                  <a:pt x="4101" y="366678"/>
                  <a:pt x="0" y="360097"/>
                  <a:pt x="0" y="352850"/>
                </a:cubicBezTo>
                <a:lnTo>
                  <a:pt x="0" y="19065"/>
                </a:lnTo>
                <a:cubicBezTo>
                  <a:pt x="0" y="11818"/>
                  <a:pt x="4101" y="5237"/>
                  <a:pt x="10586" y="1995"/>
                </a:cubicBezTo>
                <a:cubicBezTo>
                  <a:pt x="17071" y="-1248"/>
                  <a:pt x="24891" y="-485"/>
                  <a:pt x="30612" y="3902"/>
                </a:cubicBezTo>
                <a:lnTo>
                  <a:pt x="249956" y="170794"/>
                </a:lnTo>
                <a:cubicBezTo>
                  <a:pt x="254725" y="174418"/>
                  <a:pt x="257491" y="180045"/>
                  <a:pt x="257491" y="185958"/>
                </a:cubicBezTo>
                <a:cubicBezTo>
                  <a:pt x="257491" y="191870"/>
                  <a:pt x="254725" y="197497"/>
                  <a:pt x="249956" y="201121"/>
                </a:cubicBezTo>
                <a:lnTo>
                  <a:pt x="30612" y="368013"/>
                </a:lnTo>
                <a:cubicBezTo>
                  <a:pt x="27275" y="370588"/>
                  <a:pt x="23175" y="371923"/>
                  <a:pt x="19073" y="371923"/>
                </a:cubicBezTo>
                <a:close/>
                <a:moveTo>
                  <a:pt x="38147" y="57498"/>
                </a:moveTo>
                <a:lnTo>
                  <a:pt x="38147" y="314321"/>
                </a:lnTo>
                <a:lnTo>
                  <a:pt x="206946" y="185862"/>
                </a:lnTo>
                <a:lnTo>
                  <a:pt x="38147" y="5749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82" name="Google Shape;382;p11"/>
          <p:cNvSpPr txBox="1"/>
          <p:nvPr>
            <p:ph type="title"/>
          </p:nvPr>
        </p:nvSpPr>
        <p:spPr>
          <a:xfrm>
            <a:off x="548200" y="544275"/>
            <a:ext cx="11095500" cy="31608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8000"/>
              <a:buNone/>
              <a:defRPr sz="8000"/>
            </a:lvl1pPr>
            <a:lvl2pPr lvl="1" rtl="0" algn="ctr">
              <a:spcBef>
                <a:spcPts val="0"/>
              </a:spcBef>
              <a:spcAft>
                <a:spcPts val="0"/>
              </a:spcAft>
              <a:buSzPts val="8000"/>
              <a:buNone/>
              <a:defRPr sz="8000"/>
            </a:lvl2pPr>
            <a:lvl3pPr lvl="2" rtl="0" algn="ctr">
              <a:spcBef>
                <a:spcPts val="0"/>
              </a:spcBef>
              <a:spcAft>
                <a:spcPts val="0"/>
              </a:spcAft>
              <a:buSzPts val="8000"/>
              <a:buNone/>
              <a:defRPr sz="8000"/>
            </a:lvl3pPr>
            <a:lvl4pPr lvl="3" rtl="0" algn="ctr">
              <a:spcBef>
                <a:spcPts val="0"/>
              </a:spcBef>
              <a:spcAft>
                <a:spcPts val="0"/>
              </a:spcAft>
              <a:buSzPts val="8000"/>
              <a:buNone/>
              <a:defRPr sz="8000"/>
            </a:lvl4pPr>
            <a:lvl5pPr lvl="4" rtl="0" algn="ctr">
              <a:spcBef>
                <a:spcPts val="0"/>
              </a:spcBef>
              <a:spcAft>
                <a:spcPts val="0"/>
              </a:spcAft>
              <a:buSzPts val="8000"/>
              <a:buNone/>
              <a:defRPr sz="8000"/>
            </a:lvl5pPr>
            <a:lvl6pPr lvl="5" rtl="0" algn="ctr">
              <a:spcBef>
                <a:spcPts val="0"/>
              </a:spcBef>
              <a:spcAft>
                <a:spcPts val="0"/>
              </a:spcAft>
              <a:buSzPts val="8000"/>
              <a:buNone/>
              <a:defRPr sz="8000"/>
            </a:lvl6pPr>
            <a:lvl7pPr lvl="6" rtl="0" algn="ctr">
              <a:spcBef>
                <a:spcPts val="0"/>
              </a:spcBef>
              <a:spcAft>
                <a:spcPts val="0"/>
              </a:spcAft>
              <a:buSzPts val="8000"/>
              <a:buNone/>
              <a:defRPr sz="8000"/>
            </a:lvl7pPr>
            <a:lvl8pPr lvl="7" rtl="0" algn="ctr">
              <a:spcBef>
                <a:spcPts val="0"/>
              </a:spcBef>
              <a:spcAft>
                <a:spcPts val="0"/>
              </a:spcAft>
              <a:buSzPts val="8000"/>
              <a:buNone/>
              <a:defRPr sz="8000"/>
            </a:lvl8pPr>
            <a:lvl9pPr lvl="8" rtl="0" algn="ctr">
              <a:spcBef>
                <a:spcPts val="0"/>
              </a:spcBef>
              <a:spcAft>
                <a:spcPts val="0"/>
              </a:spcAft>
              <a:buSzPts val="8000"/>
              <a:buNone/>
              <a:defRPr sz="8000"/>
            </a:lvl9pPr>
          </a:lstStyle>
          <a:p/>
        </p:txBody>
      </p:sp>
      <p:sp>
        <p:nvSpPr>
          <p:cNvPr id="383" name="Google Shape;383;p11"/>
          <p:cNvSpPr txBox="1"/>
          <p:nvPr>
            <p:ph idx="1" type="body"/>
          </p:nvPr>
        </p:nvSpPr>
        <p:spPr>
          <a:xfrm>
            <a:off x="633475" y="4813250"/>
            <a:ext cx="10909200" cy="1565100"/>
          </a:xfrm>
          <a:prstGeom prst="rect">
            <a:avLst/>
          </a:prstGeom>
        </p:spPr>
        <p:txBody>
          <a:bodyPr anchorCtr="0" anchor="t" bIns="121900" lIns="121900" spcFirstLastPara="1" rIns="121900" wrap="square" tIns="121900">
            <a:noAutofit/>
          </a:bodyPr>
          <a:lstStyle>
            <a:lvl1pPr indent="-349250" lvl="0" marL="457200" algn="ctr">
              <a:spcBef>
                <a:spcPts val="0"/>
              </a:spcBef>
              <a:spcAft>
                <a:spcPts val="0"/>
              </a:spcAft>
              <a:buSzPts val="1900"/>
              <a:buChar char="●"/>
              <a:defRPr/>
            </a:lvl1pPr>
            <a:lvl2pPr indent="-349250" lvl="1" marL="914400" algn="ctr">
              <a:spcBef>
                <a:spcPts val="2100"/>
              </a:spcBef>
              <a:spcAft>
                <a:spcPts val="0"/>
              </a:spcAft>
              <a:buSzPts val="1900"/>
              <a:buChar char="○"/>
              <a:defRPr/>
            </a:lvl2pPr>
            <a:lvl3pPr indent="-349250" lvl="2" marL="1371600" algn="ctr">
              <a:spcBef>
                <a:spcPts val="2100"/>
              </a:spcBef>
              <a:spcAft>
                <a:spcPts val="0"/>
              </a:spcAft>
              <a:buSzPts val="1900"/>
              <a:buChar char="■"/>
              <a:defRPr/>
            </a:lvl3pPr>
            <a:lvl4pPr indent="-349250" lvl="3" marL="1828800" algn="ctr">
              <a:spcBef>
                <a:spcPts val="2100"/>
              </a:spcBef>
              <a:spcAft>
                <a:spcPts val="0"/>
              </a:spcAft>
              <a:buSzPts val="1900"/>
              <a:buChar char="●"/>
              <a:defRPr/>
            </a:lvl4pPr>
            <a:lvl5pPr indent="-349250" lvl="4" marL="2286000" algn="ctr">
              <a:spcBef>
                <a:spcPts val="2100"/>
              </a:spcBef>
              <a:spcAft>
                <a:spcPts val="0"/>
              </a:spcAft>
              <a:buSzPts val="1900"/>
              <a:buChar char="○"/>
              <a:defRPr/>
            </a:lvl5pPr>
            <a:lvl6pPr indent="-349250" lvl="5" marL="2743200" algn="ctr">
              <a:spcBef>
                <a:spcPts val="2100"/>
              </a:spcBef>
              <a:spcAft>
                <a:spcPts val="0"/>
              </a:spcAft>
              <a:buSzPts val="1900"/>
              <a:buChar char="■"/>
              <a:defRPr/>
            </a:lvl6pPr>
            <a:lvl7pPr indent="-349250" lvl="6" marL="3200400" algn="ctr">
              <a:spcBef>
                <a:spcPts val="2100"/>
              </a:spcBef>
              <a:spcAft>
                <a:spcPts val="0"/>
              </a:spcAft>
              <a:buSzPts val="1900"/>
              <a:buChar char="●"/>
              <a:defRPr/>
            </a:lvl7pPr>
            <a:lvl8pPr indent="-349250" lvl="7" marL="3657600" algn="ctr">
              <a:spcBef>
                <a:spcPts val="2100"/>
              </a:spcBef>
              <a:spcAft>
                <a:spcPts val="0"/>
              </a:spcAft>
              <a:buSzPts val="1900"/>
              <a:buChar char="○"/>
              <a:defRPr/>
            </a:lvl8pPr>
            <a:lvl9pPr indent="-349250" lvl="8" marL="4114800" algn="ctr">
              <a:spcBef>
                <a:spcPts val="2100"/>
              </a:spcBef>
              <a:spcAft>
                <a:spcPts val="2100"/>
              </a:spcAft>
              <a:buSzPts val="19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8 Three columns">
  <p:cSld name="CUSTOM_8">
    <p:spTree>
      <p:nvGrpSpPr>
        <p:cNvPr id="384" name="Shape 384"/>
        <p:cNvGrpSpPr/>
        <p:nvPr/>
      </p:nvGrpSpPr>
      <p:grpSpPr>
        <a:xfrm>
          <a:off x="0" y="0"/>
          <a:ext cx="0" cy="0"/>
          <a:chOff x="0" y="0"/>
          <a:chExt cx="0" cy="0"/>
        </a:xfrm>
      </p:grpSpPr>
      <p:sp>
        <p:nvSpPr>
          <p:cNvPr id="385" name="Google Shape;385;p12"/>
          <p:cNvSpPr/>
          <p:nvPr/>
        </p:nvSpPr>
        <p:spPr>
          <a:xfrm flipH="1">
            <a:off x="3512250" y="-2279075"/>
            <a:ext cx="9974100" cy="97512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2"/>
          <p:cNvSpPr/>
          <p:nvPr/>
        </p:nvSpPr>
        <p:spPr>
          <a:xfrm flipH="1">
            <a:off x="3743104" y="-1768573"/>
            <a:ext cx="8234360" cy="8653260"/>
          </a:xfrm>
          <a:custGeom>
            <a:rect b="b" l="l" r="r" t="t"/>
            <a:pathLst>
              <a:path extrusionOk="0" h="6895028" w="6561243">
                <a:moveTo>
                  <a:pt x="6260743" y="2335631"/>
                </a:moveTo>
                <a:cubicBezTo>
                  <a:pt x="6068101" y="1880254"/>
                  <a:pt x="5792396" y="1471321"/>
                  <a:pt x="5441159" y="1120084"/>
                </a:cubicBezTo>
                <a:cubicBezTo>
                  <a:pt x="5089923" y="768848"/>
                  <a:pt x="4680990" y="493142"/>
                  <a:pt x="4225613" y="300501"/>
                </a:cubicBezTo>
                <a:cubicBezTo>
                  <a:pt x="3754119" y="101089"/>
                  <a:pt x="3253252" y="0"/>
                  <a:pt x="2737031" y="0"/>
                </a:cubicBezTo>
                <a:cubicBezTo>
                  <a:pt x="2220809" y="0"/>
                  <a:pt x="1719942" y="101089"/>
                  <a:pt x="1248448" y="300501"/>
                </a:cubicBezTo>
                <a:cubicBezTo>
                  <a:pt x="793071" y="493142"/>
                  <a:pt x="384138" y="768848"/>
                  <a:pt x="32902" y="1120084"/>
                </a:cubicBezTo>
                <a:cubicBezTo>
                  <a:pt x="21839" y="1131147"/>
                  <a:pt x="10872" y="1142210"/>
                  <a:pt x="0" y="1153368"/>
                </a:cubicBezTo>
                <a:lnTo>
                  <a:pt x="0" y="1210874"/>
                </a:lnTo>
                <a:cubicBezTo>
                  <a:pt x="689884" y="488660"/>
                  <a:pt x="1661769" y="38147"/>
                  <a:pt x="2737031" y="38147"/>
                </a:cubicBezTo>
                <a:cubicBezTo>
                  <a:pt x="4824708" y="38147"/>
                  <a:pt x="6523097" y="1736536"/>
                  <a:pt x="6523097" y="3824213"/>
                </a:cubicBezTo>
                <a:cubicBezTo>
                  <a:pt x="6523097" y="5086681"/>
                  <a:pt x="5901972" y="6206861"/>
                  <a:pt x="4949257" y="6895028"/>
                </a:cubicBezTo>
                <a:lnTo>
                  <a:pt x="5017159" y="6895028"/>
                </a:lnTo>
                <a:cubicBezTo>
                  <a:pt x="5166407" y="6783926"/>
                  <a:pt x="5307932" y="6661570"/>
                  <a:pt x="5441159" y="6528342"/>
                </a:cubicBezTo>
                <a:cubicBezTo>
                  <a:pt x="5792396" y="6177106"/>
                  <a:pt x="6068101" y="5768173"/>
                  <a:pt x="6260743" y="5312796"/>
                </a:cubicBezTo>
                <a:cubicBezTo>
                  <a:pt x="6460155" y="4841302"/>
                  <a:pt x="6561244" y="4340435"/>
                  <a:pt x="6561244" y="3824213"/>
                </a:cubicBezTo>
                <a:cubicBezTo>
                  <a:pt x="6561244" y="3307992"/>
                  <a:pt x="6460155" y="2807125"/>
                  <a:pt x="6260743" y="2335631"/>
                </a:cubicBezTo>
                <a:close/>
                <a:moveTo>
                  <a:pt x="0" y="6437553"/>
                </a:moveTo>
                <a:lnTo>
                  <a:pt x="0" y="6495059"/>
                </a:lnTo>
                <a:cubicBezTo>
                  <a:pt x="10872" y="6506217"/>
                  <a:pt x="21839" y="6517280"/>
                  <a:pt x="32902" y="6528342"/>
                </a:cubicBezTo>
                <a:cubicBezTo>
                  <a:pt x="166129" y="6661570"/>
                  <a:pt x="307654" y="6783926"/>
                  <a:pt x="456903" y="6895028"/>
                </a:cubicBezTo>
                <a:lnTo>
                  <a:pt x="524804" y="6895028"/>
                </a:lnTo>
                <a:cubicBezTo>
                  <a:pt x="336073" y="6758749"/>
                  <a:pt x="160407" y="6605494"/>
                  <a:pt x="0" y="6437553"/>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87" name="Google Shape;387;p12"/>
          <p:cNvSpPr txBox="1"/>
          <p:nvPr>
            <p:ph idx="1" type="subTitle"/>
          </p:nvPr>
        </p:nvSpPr>
        <p:spPr>
          <a:xfrm>
            <a:off x="5056206" y="1729975"/>
            <a:ext cx="64068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1800"/>
              <a:buNone/>
              <a:defRPr b="1" sz="1800"/>
            </a:lvl1pPr>
            <a:lvl2pPr lvl="1" rtl="0">
              <a:spcBef>
                <a:spcPts val="2100"/>
              </a:spcBef>
              <a:spcAft>
                <a:spcPts val="0"/>
              </a:spcAft>
              <a:buSzPts val="1800"/>
              <a:buNone/>
              <a:defRPr b="1" sz="1800"/>
            </a:lvl2pPr>
            <a:lvl3pPr lvl="2" rtl="0">
              <a:spcBef>
                <a:spcPts val="2100"/>
              </a:spcBef>
              <a:spcAft>
                <a:spcPts val="0"/>
              </a:spcAft>
              <a:buSzPts val="1800"/>
              <a:buNone/>
              <a:defRPr b="1" sz="1800"/>
            </a:lvl3pPr>
            <a:lvl4pPr lvl="3" rtl="0">
              <a:spcBef>
                <a:spcPts val="2100"/>
              </a:spcBef>
              <a:spcAft>
                <a:spcPts val="0"/>
              </a:spcAft>
              <a:buSzPts val="1800"/>
              <a:buNone/>
              <a:defRPr b="1" sz="1800"/>
            </a:lvl4pPr>
            <a:lvl5pPr lvl="4" rtl="0">
              <a:spcBef>
                <a:spcPts val="2100"/>
              </a:spcBef>
              <a:spcAft>
                <a:spcPts val="0"/>
              </a:spcAft>
              <a:buSzPts val="1800"/>
              <a:buNone/>
              <a:defRPr b="1" sz="1800"/>
            </a:lvl5pPr>
            <a:lvl6pPr lvl="5" rtl="0">
              <a:spcBef>
                <a:spcPts val="2100"/>
              </a:spcBef>
              <a:spcAft>
                <a:spcPts val="0"/>
              </a:spcAft>
              <a:buSzPts val="1800"/>
              <a:buNone/>
              <a:defRPr b="1" sz="1800"/>
            </a:lvl6pPr>
            <a:lvl7pPr lvl="6" rtl="0">
              <a:spcBef>
                <a:spcPts val="2100"/>
              </a:spcBef>
              <a:spcAft>
                <a:spcPts val="0"/>
              </a:spcAft>
              <a:buSzPts val="1800"/>
              <a:buNone/>
              <a:defRPr b="1" sz="1800"/>
            </a:lvl7pPr>
            <a:lvl8pPr lvl="7" rtl="0">
              <a:spcBef>
                <a:spcPts val="2100"/>
              </a:spcBef>
              <a:spcAft>
                <a:spcPts val="0"/>
              </a:spcAft>
              <a:buSzPts val="1800"/>
              <a:buNone/>
              <a:defRPr b="1" sz="1800"/>
            </a:lvl8pPr>
            <a:lvl9pPr lvl="8" rtl="0">
              <a:spcBef>
                <a:spcPts val="2100"/>
              </a:spcBef>
              <a:spcAft>
                <a:spcPts val="2100"/>
              </a:spcAft>
              <a:buSzPts val="1800"/>
              <a:buNone/>
              <a:defRPr b="1" sz="1800"/>
            </a:lvl9pPr>
          </a:lstStyle>
          <a:p/>
        </p:txBody>
      </p:sp>
      <p:sp>
        <p:nvSpPr>
          <p:cNvPr id="388" name="Google Shape;388;p12"/>
          <p:cNvSpPr txBox="1"/>
          <p:nvPr>
            <p:ph idx="2" type="subTitle"/>
          </p:nvPr>
        </p:nvSpPr>
        <p:spPr>
          <a:xfrm>
            <a:off x="5056206" y="3334868"/>
            <a:ext cx="64068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1800"/>
              <a:buNone/>
              <a:defRPr b="1" sz="1800"/>
            </a:lvl1pPr>
            <a:lvl2pPr lvl="1" rtl="0">
              <a:spcBef>
                <a:spcPts val="2100"/>
              </a:spcBef>
              <a:spcAft>
                <a:spcPts val="0"/>
              </a:spcAft>
              <a:buSzPts val="1800"/>
              <a:buNone/>
              <a:defRPr b="1" sz="1800"/>
            </a:lvl2pPr>
            <a:lvl3pPr lvl="2" rtl="0">
              <a:spcBef>
                <a:spcPts val="2100"/>
              </a:spcBef>
              <a:spcAft>
                <a:spcPts val="0"/>
              </a:spcAft>
              <a:buSzPts val="1800"/>
              <a:buNone/>
              <a:defRPr b="1" sz="1800"/>
            </a:lvl3pPr>
            <a:lvl4pPr lvl="3" rtl="0">
              <a:spcBef>
                <a:spcPts val="2100"/>
              </a:spcBef>
              <a:spcAft>
                <a:spcPts val="0"/>
              </a:spcAft>
              <a:buSzPts val="1800"/>
              <a:buNone/>
              <a:defRPr b="1" sz="1800"/>
            </a:lvl4pPr>
            <a:lvl5pPr lvl="4" rtl="0">
              <a:spcBef>
                <a:spcPts val="2100"/>
              </a:spcBef>
              <a:spcAft>
                <a:spcPts val="0"/>
              </a:spcAft>
              <a:buSzPts val="1800"/>
              <a:buNone/>
              <a:defRPr b="1" sz="1800"/>
            </a:lvl5pPr>
            <a:lvl6pPr lvl="5" rtl="0">
              <a:spcBef>
                <a:spcPts val="2100"/>
              </a:spcBef>
              <a:spcAft>
                <a:spcPts val="0"/>
              </a:spcAft>
              <a:buSzPts val="1800"/>
              <a:buNone/>
              <a:defRPr b="1" sz="1800"/>
            </a:lvl6pPr>
            <a:lvl7pPr lvl="6" rtl="0">
              <a:spcBef>
                <a:spcPts val="2100"/>
              </a:spcBef>
              <a:spcAft>
                <a:spcPts val="0"/>
              </a:spcAft>
              <a:buSzPts val="1800"/>
              <a:buNone/>
              <a:defRPr b="1" sz="1800"/>
            </a:lvl7pPr>
            <a:lvl8pPr lvl="7" rtl="0">
              <a:spcBef>
                <a:spcPts val="2100"/>
              </a:spcBef>
              <a:spcAft>
                <a:spcPts val="0"/>
              </a:spcAft>
              <a:buSzPts val="1800"/>
              <a:buNone/>
              <a:defRPr b="1" sz="1800"/>
            </a:lvl8pPr>
            <a:lvl9pPr lvl="8" rtl="0">
              <a:spcBef>
                <a:spcPts val="2100"/>
              </a:spcBef>
              <a:spcAft>
                <a:spcPts val="2100"/>
              </a:spcAft>
              <a:buSzPts val="1800"/>
              <a:buNone/>
              <a:defRPr b="1" sz="1800"/>
            </a:lvl9pPr>
          </a:lstStyle>
          <a:p/>
        </p:txBody>
      </p:sp>
      <p:sp>
        <p:nvSpPr>
          <p:cNvPr id="389" name="Google Shape;389;p12"/>
          <p:cNvSpPr txBox="1"/>
          <p:nvPr>
            <p:ph idx="3" type="subTitle"/>
          </p:nvPr>
        </p:nvSpPr>
        <p:spPr>
          <a:xfrm>
            <a:off x="5056206" y="4939762"/>
            <a:ext cx="64068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1800"/>
              <a:buNone/>
              <a:defRPr b="1" sz="1800"/>
            </a:lvl1pPr>
            <a:lvl2pPr lvl="1" rtl="0">
              <a:spcBef>
                <a:spcPts val="2100"/>
              </a:spcBef>
              <a:spcAft>
                <a:spcPts val="0"/>
              </a:spcAft>
              <a:buSzPts val="1800"/>
              <a:buNone/>
              <a:defRPr b="1" sz="1800"/>
            </a:lvl2pPr>
            <a:lvl3pPr lvl="2" rtl="0">
              <a:spcBef>
                <a:spcPts val="2100"/>
              </a:spcBef>
              <a:spcAft>
                <a:spcPts val="0"/>
              </a:spcAft>
              <a:buSzPts val="1800"/>
              <a:buNone/>
              <a:defRPr b="1" sz="1800"/>
            </a:lvl3pPr>
            <a:lvl4pPr lvl="3" rtl="0">
              <a:spcBef>
                <a:spcPts val="2100"/>
              </a:spcBef>
              <a:spcAft>
                <a:spcPts val="0"/>
              </a:spcAft>
              <a:buSzPts val="1800"/>
              <a:buNone/>
              <a:defRPr b="1" sz="1800"/>
            </a:lvl4pPr>
            <a:lvl5pPr lvl="4" rtl="0">
              <a:spcBef>
                <a:spcPts val="2100"/>
              </a:spcBef>
              <a:spcAft>
                <a:spcPts val="0"/>
              </a:spcAft>
              <a:buSzPts val="1800"/>
              <a:buNone/>
              <a:defRPr b="1" sz="1800"/>
            </a:lvl5pPr>
            <a:lvl6pPr lvl="5" rtl="0">
              <a:spcBef>
                <a:spcPts val="2100"/>
              </a:spcBef>
              <a:spcAft>
                <a:spcPts val="0"/>
              </a:spcAft>
              <a:buSzPts val="1800"/>
              <a:buNone/>
              <a:defRPr b="1" sz="1800"/>
            </a:lvl6pPr>
            <a:lvl7pPr lvl="6" rtl="0">
              <a:spcBef>
                <a:spcPts val="2100"/>
              </a:spcBef>
              <a:spcAft>
                <a:spcPts val="0"/>
              </a:spcAft>
              <a:buSzPts val="1800"/>
              <a:buNone/>
              <a:defRPr b="1" sz="1800"/>
            </a:lvl7pPr>
            <a:lvl8pPr lvl="7" rtl="0">
              <a:spcBef>
                <a:spcPts val="2100"/>
              </a:spcBef>
              <a:spcAft>
                <a:spcPts val="0"/>
              </a:spcAft>
              <a:buSzPts val="1800"/>
              <a:buNone/>
              <a:defRPr b="1" sz="1800"/>
            </a:lvl8pPr>
            <a:lvl9pPr lvl="8" rtl="0">
              <a:spcBef>
                <a:spcPts val="2100"/>
              </a:spcBef>
              <a:spcAft>
                <a:spcPts val="2100"/>
              </a:spcAft>
              <a:buSzPts val="1800"/>
              <a:buNone/>
              <a:defRPr b="1" sz="1800"/>
            </a:lvl9pPr>
          </a:lstStyle>
          <a:p/>
        </p:txBody>
      </p:sp>
      <p:sp>
        <p:nvSpPr>
          <p:cNvPr id="390" name="Google Shape;390;p12"/>
          <p:cNvSpPr txBox="1"/>
          <p:nvPr>
            <p:ph type="title"/>
          </p:nvPr>
        </p:nvSpPr>
        <p:spPr>
          <a:xfrm>
            <a:off x="415600" y="593367"/>
            <a:ext cx="11360700" cy="763500"/>
          </a:xfrm>
          <a:prstGeom prst="rect">
            <a:avLst/>
          </a:prstGeom>
        </p:spPr>
        <p:txBody>
          <a:bodyPr anchorCtr="0" anchor="t" bIns="121900" lIns="121900" spcFirstLastPara="1" rIns="121900" wrap="square" tIns="121900">
            <a:noAutofit/>
          </a:bodyPr>
          <a:lstStyle>
            <a:lvl1pPr indent="0" lvl="0" marL="0" marR="0" rtl="0" algn="r">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391" name="Google Shape;391;p12"/>
          <p:cNvSpPr txBox="1"/>
          <p:nvPr>
            <p:ph idx="4" type="body"/>
          </p:nvPr>
        </p:nvSpPr>
        <p:spPr>
          <a:xfrm>
            <a:off x="5056200" y="2167925"/>
            <a:ext cx="6406800" cy="925200"/>
          </a:xfrm>
          <a:prstGeom prst="rect">
            <a:avLst/>
          </a:prstGeom>
        </p:spPr>
        <p:txBody>
          <a:bodyPr anchorCtr="0" anchor="t" bIns="121900" lIns="121900" spcFirstLastPara="1" rIns="121900" wrap="square" tIns="121900">
            <a:noAutofit/>
          </a:bodyPr>
          <a:lstStyle>
            <a:lvl1pPr indent="-317500" lvl="0" marL="457200">
              <a:spcBef>
                <a:spcPts val="0"/>
              </a:spcBef>
              <a:spcAft>
                <a:spcPts val="0"/>
              </a:spcAft>
              <a:buSzPts val="1400"/>
              <a:buChar char="●"/>
              <a:defRPr sz="1400"/>
            </a:lvl1pPr>
            <a:lvl2pPr indent="-317500" lvl="1" marL="914400">
              <a:spcBef>
                <a:spcPts val="2100"/>
              </a:spcBef>
              <a:spcAft>
                <a:spcPts val="0"/>
              </a:spcAft>
              <a:buSzPts val="1400"/>
              <a:buChar char="○"/>
              <a:defRPr sz="1400"/>
            </a:lvl2pPr>
            <a:lvl3pPr indent="-317500" lvl="2" marL="1371600">
              <a:spcBef>
                <a:spcPts val="2100"/>
              </a:spcBef>
              <a:spcAft>
                <a:spcPts val="0"/>
              </a:spcAft>
              <a:buSzPts val="1400"/>
              <a:buChar char="■"/>
              <a:defRPr sz="1400"/>
            </a:lvl3pPr>
            <a:lvl4pPr indent="-317500" lvl="3" marL="1828800">
              <a:spcBef>
                <a:spcPts val="2100"/>
              </a:spcBef>
              <a:spcAft>
                <a:spcPts val="0"/>
              </a:spcAft>
              <a:buSzPts val="1400"/>
              <a:buChar char="●"/>
              <a:defRPr sz="1400"/>
            </a:lvl4pPr>
            <a:lvl5pPr indent="-317500" lvl="4" marL="2286000">
              <a:spcBef>
                <a:spcPts val="2100"/>
              </a:spcBef>
              <a:spcAft>
                <a:spcPts val="0"/>
              </a:spcAft>
              <a:buSzPts val="1400"/>
              <a:buChar char="○"/>
              <a:defRPr sz="1400"/>
            </a:lvl5pPr>
            <a:lvl6pPr indent="-317500" lvl="5" marL="2743200">
              <a:spcBef>
                <a:spcPts val="2100"/>
              </a:spcBef>
              <a:spcAft>
                <a:spcPts val="0"/>
              </a:spcAft>
              <a:buSzPts val="1400"/>
              <a:buChar char="■"/>
              <a:defRPr sz="1400"/>
            </a:lvl6pPr>
            <a:lvl7pPr indent="-317500" lvl="6" marL="3200400">
              <a:spcBef>
                <a:spcPts val="2100"/>
              </a:spcBef>
              <a:spcAft>
                <a:spcPts val="0"/>
              </a:spcAft>
              <a:buSzPts val="1400"/>
              <a:buChar char="●"/>
              <a:defRPr sz="1400"/>
            </a:lvl7pPr>
            <a:lvl8pPr indent="-317500" lvl="7" marL="3657600">
              <a:spcBef>
                <a:spcPts val="2100"/>
              </a:spcBef>
              <a:spcAft>
                <a:spcPts val="0"/>
              </a:spcAft>
              <a:buSzPts val="1400"/>
              <a:buChar char="○"/>
              <a:defRPr sz="1400"/>
            </a:lvl8pPr>
            <a:lvl9pPr indent="-317500" lvl="8" marL="4114800">
              <a:spcBef>
                <a:spcPts val="2100"/>
              </a:spcBef>
              <a:spcAft>
                <a:spcPts val="2100"/>
              </a:spcAft>
              <a:buSzPts val="1400"/>
              <a:buChar char="■"/>
              <a:defRPr sz="1400"/>
            </a:lvl9pPr>
          </a:lstStyle>
          <a:p/>
        </p:txBody>
      </p:sp>
      <p:sp>
        <p:nvSpPr>
          <p:cNvPr id="392" name="Google Shape;392;p12"/>
          <p:cNvSpPr txBox="1"/>
          <p:nvPr>
            <p:ph idx="5" type="body"/>
          </p:nvPr>
        </p:nvSpPr>
        <p:spPr>
          <a:xfrm>
            <a:off x="5056200" y="3761388"/>
            <a:ext cx="6406800" cy="923400"/>
          </a:xfrm>
          <a:prstGeom prst="rect">
            <a:avLst/>
          </a:prstGeom>
        </p:spPr>
        <p:txBody>
          <a:bodyPr anchorCtr="0" anchor="t" bIns="121900" lIns="121900" spcFirstLastPara="1" rIns="121900" wrap="square" tIns="121900">
            <a:noAutofit/>
          </a:bodyPr>
          <a:lstStyle>
            <a:lvl1pPr indent="-317500" lvl="0" marL="457200">
              <a:spcBef>
                <a:spcPts val="0"/>
              </a:spcBef>
              <a:spcAft>
                <a:spcPts val="0"/>
              </a:spcAft>
              <a:buSzPts val="1400"/>
              <a:buChar char="●"/>
              <a:defRPr sz="1400"/>
            </a:lvl1pPr>
            <a:lvl2pPr indent="-317500" lvl="1" marL="914400">
              <a:spcBef>
                <a:spcPts val="2100"/>
              </a:spcBef>
              <a:spcAft>
                <a:spcPts val="0"/>
              </a:spcAft>
              <a:buSzPts val="1400"/>
              <a:buChar char="○"/>
              <a:defRPr sz="1400"/>
            </a:lvl2pPr>
            <a:lvl3pPr indent="-317500" lvl="2" marL="1371600">
              <a:spcBef>
                <a:spcPts val="2100"/>
              </a:spcBef>
              <a:spcAft>
                <a:spcPts val="0"/>
              </a:spcAft>
              <a:buSzPts val="1400"/>
              <a:buChar char="■"/>
              <a:defRPr sz="1400"/>
            </a:lvl3pPr>
            <a:lvl4pPr indent="-317500" lvl="3" marL="1828800">
              <a:spcBef>
                <a:spcPts val="2100"/>
              </a:spcBef>
              <a:spcAft>
                <a:spcPts val="0"/>
              </a:spcAft>
              <a:buSzPts val="1400"/>
              <a:buChar char="●"/>
              <a:defRPr sz="1400"/>
            </a:lvl4pPr>
            <a:lvl5pPr indent="-317500" lvl="4" marL="2286000">
              <a:spcBef>
                <a:spcPts val="2100"/>
              </a:spcBef>
              <a:spcAft>
                <a:spcPts val="0"/>
              </a:spcAft>
              <a:buSzPts val="1400"/>
              <a:buChar char="○"/>
              <a:defRPr sz="1400"/>
            </a:lvl5pPr>
            <a:lvl6pPr indent="-317500" lvl="5" marL="2743200">
              <a:spcBef>
                <a:spcPts val="2100"/>
              </a:spcBef>
              <a:spcAft>
                <a:spcPts val="0"/>
              </a:spcAft>
              <a:buSzPts val="1400"/>
              <a:buChar char="■"/>
              <a:defRPr sz="1400"/>
            </a:lvl6pPr>
            <a:lvl7pPr indent="-317500" lvl="6" marL="3200400">
              <a:spcBef>
                <a:spcPts val="2100"/>
              </a:spcBef>
              <a:spcAft>
                <a:spcPts val="0"/>
              </a:spcAft>
              <a:buSzPts val="1400"/>
              <a:buChar char="●"/>
              <a:defRPr sz="1400"/>
            </a:lvl7pPr>
            <a:lvl8pPr indent="-317500" lvl="7" marL="3657600">
              <a:spcBef>
                <a:spcPts val="2100"/>
              </a:spcBef>
              <a:spcAft>
                <a:spcPts val="0"/>
              </a:spcAft>
              <a:buSzPts val="1400"/>
              <a:buChar char="○"/>
              <a:defRPr sz="1400"/>
            </a:lvl8pPr>
            <a:lvl9pPr indent="-317500" lvl="8" marL="4114800">
              <a:spcBef>
                <a:spcPts val="2100"/>
              </a:spcBef>
              <a:spcAft>
                <a:spcPts val="2100"/>
              </a:spcAft>
              <a:buSzPts val="1400"/>
              <a:buChar char="■"/>
              <a:defRPr sz="1400"/>
            </a:lvl9pPr>
          </a:lstStyle>
          <a:p/>
        </p:txBody>
      </p:sp>
      <p:sp>
        <p:nvSpPr>
          <p:cNvPr id="393" name="Google Shape;393;p12"/>
          <p:cNvSpPr txBox="1"/>
          <p:nvPr>
            <p:ph idx="6" type="body"/>
          </p:nvPr>
        </p:nvSpPr>
        <p:spPr>
          <a:xfrm>
            <a:off x="5056200" y="5353050"/>
            <a:ext cx="6407700" cy="923400"/>
          </a:xfrm>
          <a:prstGeom prst="rect">
            <a:avLst/>
          </a:prstGeom>
        </p:spPr>
        <p:txBody>
          <a:bodyPr anchorCtr="0" anchor="t" bIns="121900" lIns="121900" spcFirstLastPara="1" rIns="121900" wrap="square" tIns="121900">
            <a:noAutofit/>
          </a:bodyPr>
          <a:lstStyle>
            <a:lvl1pPr indent="-317500" lvl="0" marL="457200">
              <a:spcBef>
                <a:spcPts val="0"/>
              </a:spcBef>
              <a:spcAft>
                <a:spcPts val="0"/>
              </a:spcAft>
              <a:buSzPts val="1400"/>
              <a:buChar char="●"/>
              <a:defRPr sz="1400"/>
            </a:lvl1pPr>
            <a:lvl2pPr indent="-317500" lvl="1" marL="914400">
              <a:spcBef>
                <a:spcPts val="2100"/>
              </a:spcBef>
              <a:spcAft>
                <a:spcPts val="0"/>
              </a:spcAft>
              <a:buSzPts val="1400"/>
              <a:buChar char="○"/>
              <a:defRPr sz="1400"/>
            </a:lvl2pPr>
            <a:lvl3pPr indent="-317500" lvl="2" marL="1371600">
              <a:spcBef>
                <a:spcPts val="2100"/>
              </a:spcBef>
              <a:spcAft>
                <a:spcPts val="0"/>
              </a:spcAft>
              <a:buSzPts val="1400"/>
              <a:buChar char="■"/>
              <a:defRPr sz="1400"/>
            </a:lvl3pPr>
            <a:lvl4pPr indent="-317500" lvl="3" marL="1828800">
              <a:spcBef>
                <a:spcPts val="2100"/>
              </a:spcBef>
              <a:spcAft>
                <a:spcPts val="0"/>
              </a:spcAft>
              <a:buSzPts val="1400"/>
              <a:buChar char="●"/>
              <a:defRPr sz="1400"/>
            </a:lvl4pPr>
            <a:lvl5pPr indent="-317500" lvl="4" marL="2286000">
              <a:spcBef>
                <a:spcPts val="2100"/>
              </a:spcBef>
              <a:spcAft>
                <a:spcPts val="0"/>
              </a:spcAft>
              <a:buSzPts val="1400"/>
              <a:buChar char="○"/>
              <a:defRPr sz="1400"/>
            </a:lvl5pPr>
            <a:lvl6pPr indent="-317500" lvl="5" marL="2743200">
              <a:spcBef>
                <a:spcPts val="2100"/>
              </a:spcBef>
              <a:spcAft>
                <a:spcPts val="0"/>
              </a:spcAft>
              <a:buSzPts val="1400"/>
              <a:buChar char="■"/>
              <a:defRPr sz="1400"/>
            </a:lvl6pPr>
            <a:lvl7pPr indent="-317500" lvl="6" marL="3200400">
              <a:spcBef>
                <a:spcPts val="2100"/>
              </a:spcBef>
              <a:spcAft>
                <a:spcPts val="0"/>
              </a:spcAft>
              <a:buSzPts val="1400"/>
              <a:buChar char="●"/>
              <a:defRPr sz="1400"/>
            </a:lvl7pPr>
            <a:lvl8pPr indent="-317500" lvl="7" marL="3657600">
              <a:spcBef>
                <a:spcPts val="2100"/>
              </a:spcBef>
              <a:spcAft>
                <a:spcPts val="0"/>
              </a:spcAft>
              <a:buSzPts val="1400"/>
              <a:buChar char="○"/>
              <a:defRPr sz="1400"/>
            </a:lvl8pPr>
            <a:lvl9pPr indent="-317500" lvl="8" marL="4114800">
              <a:spcBef>
                <a:spcPts val="2100"/>
              </a:spcBef>
              <a:spcAft>
                <a:spcPts val="2100"/>
              </a:spcAft>
              <a:buSzPts val="1400"/>
              <a:buChar char="■"/>
              <a:defRPr sz="1400"/>
            </a:lvl9pPr>
          </a:lstStyle>
          <a:p/>
        </p:txBody>
      </p:sp>
      <p:sp>
        <p:nvSpPr>
          <p:cNvPr id="394" name="Google Shape;394;p12"/>
          <p:cNvSpPr/>
          <p:nvPr/>
        </p:nvSpPr>
        <p:spPr>
          <a:xfrm flipH="1">
            <a:off x="237438" y="6220758"/>
            <a:ext cx="1276200" cy="637241"/>
          </a:xfrm>
          <a:custGeom>
            <a:rect b="b" l="l" r="r" t="t"/>
            <a:pathLst>
              <a:path extrusionOk="0" h="637241" w="1276200">
                <a:moveTo>
                  <a:pt x="638100" y="0"/>
                </a:moveTo>
                <a:cubicBezTo>
                  <a:pt x="286005" y="0"/>
                  <a:pt x="477" y="285243"/>
                  <a:pt x="0" y="637242"/>
                </a:cubicBezTo>
                <a:lnTo>
                  <a:pt x="165080" y="637242"/>
                </a:lnTo>
                <a:cubicBezTo>
                  <a:pt x="165557" y="376414"/>
                  <a:pt x="377176" y="165080"/>
                  <a:pt x="638100" y="165080"/>
                </a:cubicBezTo>
                <a:cubicBezTo>
                  <a:pt x="899120" y="165080"/>
                  <a:pt x="1110739" y="376414"/>
                  <a:pt x="1111216" y="637242"/>
                </a:cubicBezTo>
                <a:lnTo>
                  <a:pt x="1276200" y="637242"/>
                </a:lnTo>
                <a:cubicBezTo>
                  <a:pt x="1275723" y="285243"/>
                  <a:pt x="990195" y="0"/>
                  <a:pt x="638100"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95" name="Google Shape;395;p12"/>
          <p:cNvSpPr/>
          <p:nvPr/>
        </p:nvSpPr>
        <p:spPr>
          <a:xfrm>
            <a:off x="94777" y="103252"/>
            <a:ext cx="257490" cy="371922"/>
          </a:xfrm>
          <a:custGeom>
            <a:rect b="b" l="l" r="r" t="t"/>
            <a:pathLst>
              <a:path extrusionOk="0" h="371922" w="257490">
                <a:moveTo>
                  <a:pt x="19073" y="371923"/>
                </a:moveTo>
                <a:cubicBezTo>
                  <a:pt x="16212" y="371923"/>
                  <a:pt x="13255" y="371255"/>
                  <a:pt x="10586" y="369920"/>
                </a:cubicBezTo>
                <a:cubicBezTo>
                  <a:pt x="4100" y="366678"/>
                  <a:pt x="0" y="360097"/>
                  <a:pt x="0" y="352850"/>
                </a:cubicBezTo>
                <a:lnTo>
                  <a:pt x="0" y="19065"/>
                </a:lnTo>
                <a:cubicBezTo>
                  <a:pt x="0" y="11818"/>
                  <a:pt x="4100" y="5237"/>
                  <a:pt x="10586" y="1995"/>
                </a:cubicBezTo>
                <a:cubicBezTo>
                  <a:pt x="17070" y="-1248"/>
                  <a:pt x="24891" y="-485"/>
                  <a:pt x="30612" y="3902"/>
                </a:cubicBezTo>
                <a:lnTo>
                  <a:pt x="249956" y="170794"/>
                </a:lnTo>
                <a:cubicBezTo>
                  <a:pt x="254725" y="174418"/>
                  <a:pt x="257491" y="180045"/>
                  <a:pt x="257491" y="185958"/>
                </a:cubicBezTo>
                <a:cubicBezTo>
                  <a:pt x="257491" y="191870"/>
                  <a:pt x="254725" y="197497"/>
                  <a:pt x="249956" y="201121"/>
                </a:cubicBezTo>
                <a:lnTo>
                  <a:pt x="30612" y="368013"/>
                </a:lnTo>
                <a:cubicBezTo>
                  <a:pt x="27275" y="370588"/>
                  <a:pt x="23174" y="371923"/>
                  <a:pt x="19073" y="371923"/>
                </a:cubicBezTo>
                <a:close/>
                <a:moveTo>
                  <a:pt x="38147" y="57498"/>
                </a:moveTo>
                <a:lnTo>
                  <a:pt x="38147" y="314321"/>
                </a:lnTo>
                <a:lnTo>
                  <a:pt x="206946" y="185862"/>
                </a:lnTo>
                <a:lnTo>
                  <a:pt x="38147" y="5749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96" name="Google Shape;396;p12"/>
          <p:cNvSpPr/>
          <p:nvPr/>
        </p:nvSpPr>
        <p:spPr>
          <a:xfrm>
            <a:off x="518301" y="103252"/>
            <a:ext cx="257490" cy="371922"/>
          </a:xfrm>
          <a:custGeom>
            <a:rect b="b" l="l" r="r" t="t"/>
            <a:pathLst>
              <a:path extrusionOk="0" h="371922" w="257490">
                <a:moveTo>
                  <a:pt x="19073" y="371923"/>
                </a:moveTo>
                <a:cubicBezTo>
                  <a:pt x="16213" y="371923"/>
                  <a:pt x="13256" y="371255"/>
                  <a:pt x="10586" y="369920"/>
                </a:cubicBezTo>
                <a:cubicBezTo>
                  <a:pt x="4101" y="366678"/>
                  <a:pt x="0" y="360097"/>
                  <a:pt x="0" y="352850"/>
                </a:cubicBezTo>
                <a:lnTo>
                  <a:pt x="0" y="19065"/>
                </a:lnTo>
                <a:cubicBezTo>
                  <a:pt x="0" y="11818"/>
                  <a:pt x="4101" y="5237"/>
                  <a:pt x="10586" y="1995"/>
                </a:cubicBezTo>
                <a:cubicBezTo>
                  <a:pt x="17071" y="-1248"/>
                  <a:pt x="24891" y="-485"/>
                  <a:pt x="30614" y="3902"/>
                </a:cubicBezTo>
                <a:lnTo>
                  <a:pt x="249957" y="170794"/>
                </a:lnTo>
                <a:cubicBezTo>
                  <a:pt x="254726" y="174418"/>
                  <a:pt x="257491" y="180045"/>
                  <a:pt x="257491" y="185958"/>
                </a:cubicBezTo>
                <a:cubicBezTo>
                  <a:pt x="257491" y="191870"/>
                  <a:pt x="254726" y="197497"/>
                  <a:pt x="249957" y="201121"/>
                </a:cubicBezTo>
                <a:lnTo>
                  <a:pt x="30614" y="368013"/>
                </a:lnTo>
                <a:cubicBezTo>
                  <a:pt x="27275" y="370588"/>
                  <a:pt x="23175" y="371923"/>
                  <a:pt x="19073" y="371923"/>
                </a:cubicBezTo>
                <a:close/>
                <a:moveTo>
                  <a:pt x="38147" y="57498"/>
                </a:moveTo>
                <a:lnTo>
                  <a:pt x="38147" y="314321"/>
                </a:lnTo>
                <a:lnTo>
                  <a:pt x="206947" y="185862"/>
                </a:lnTo>
                <a:lnTo>
                  <a:pt x="38147" y="5749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97" name="Google Shape;397;p12"/>
          <p:cNvSpPr/>
          <p:nvPr/>
        </p:nvSpPr>
        <p:spPr>
          <a:xfrm>
            <a:off x="941825" y="103252"/>
            <a:ext cx="257490" cy="371922"/>
          </a:xfrm>
          <a:custGeom>
            <a:rect b="b" l="l" r="r" t="t"/>
            <a:pathLst>
              <a:path extrusionOk="0" h="371922" w="257490">
                <a:moveTo>
                  <a:pt x="19073" y="371923"/>
                </a:moveTo>
                <a:cubicBezTo>
                  <a:pt x="16212" y="371923"/>
                  <a:pt x="13256" y="371255"/>
                  <a:pt x="10586" y="369920"/>
                </a:cubicBezTo>
                <a:cubicBezTo>
                  <a:pt x="4101" y="366678"/>
                  <a:pt x="0" y="360097"/>
                  <a:pt x="0" y="352850"/>
                </a:cubicBezTo>
                <a:lnTo>
                  <a:pt x="0" y="19065"/>
                </a:lnTo>
                <a:cubicBezTo>
                  <a:pt x="0" y="11818"/>
                  <a:pt x="4101" y="5237"/>
                  <a:pt x="10586" y="1995"/>
                </a:cubicBezTo>
                <a:cubicBezTo>
                  <a:pt x="17071" y="-1248"/>
                  <a:pt x="24891" y="-485"/>
                  <a:pt x="30612" y="3902"/>
                </a:cubicBezTo>
                <a:lnTo>
                  <a:pt x="249956" y="170794"/>
                </a:lnTo>
                <a:cubicBezTo>
                  <a:pt x="254725" y="174418"/>
                  <a:pt x="257491" y="180045"/>
                  <a:pt x="257491" y="185958"/>
                </a:cubicBezTo>
                <a:cubicBezTo>
                  <a:pt x="257491" y="191870"/>
                  <a:pt x="254725" y="197497"/>
                  <a:pt x="249956" y="201121"/>
                </a:cubicBezTo>
                <a:lnTo>
                  <a:pt x="30612" y="368013"/>
                </a:lnTo>
                <a:cubicBezTo>
                  <a:pt x="27275" y="370588"/>
                  <a:pt x="23175" y="371923"/>
                  <a:pt x="19073" y="371923"/>
                </a:cubicBezTo>
                <a:close/>
                <a:moveTo>
                  <a:pt x="38147" y="57498"/>
                </a:moveTo>
                <a:lnTo>
                  <a:pt x="38147" y="314321"/>
                </a:lnTo>
                <a:lnTo>
                  <a:pt x="206946" y="185862"/>
                </a:lnTo>
                <a:lnTo>
                  <a:pt x="38147" y="5749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398" name="Google Shape;398;p12"/>
          <p:cNvGrpSpPr/>
          <p:nvPr/>
        </p:nvGrpSpPr>
        <p:grpSpPr>
          <a:xfrm>
            <a:off x="60548" y="2389534"/>
            <a:ext cx="1173012" cy="1916875"/>
            <a:chOff x="2150548" y="4826684"/>
            <a:chExt cx="1173012" cy="1916875"/>
          </a:xfrm>
        </p:grpSpPr>
        <p:sp>
          <p:nvSpPr>
            <p:cNvPr id="399" name="Google Shape;399;p12"/>
            <p:cNvSpPr/>
            <p:nvPr/>
          </p:nvSpPr>
          <p:spPr>
            <a:xfrm>
              <a:off x="2160084" y="4826684"/>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00" name="Google Shape;400;p12"/>
            <p:cNvSpPr/>
            <p:nvPr/>
          </p:nvSpPr>
          <p:spPr>
            <a:xfrm>
              <a:off x="2512942" y="4826684"/>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01" name="Google Shape;401;p12"/>
            <p:cNvSpPr/>
            <p:nvPr/>
          </p:nvSpPr>
          <p:spPr>
            <a:xfrm>
              <a:off x="2856263" y="4826684"/>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02" name="Google Shape;402;p12"/>
            <p:cNvSpPr/>
            <p:nvPr/>
          </p:nvSpPr>
          <p:spPr>
            <a:xfrm>
              <a:off x="3218657" y="4826684"/>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03" name="Google Shape;403;p12"/>
            <p:cNvSpPr/>
            <p:nvPr/>
          </p:nvSpPr>
          <p:spPr>
            <a:xfrm>
              <a:off x="2150548" y="5179542"/>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04" name="Google Shape;404;p12"/>
            <p:cNvSpPr/>
            <p:nvPr/>
          </p:nvSpPr>
          <p:spPr>
            <a:xfrm>
              <a:off x="2503405" y="5179542"/>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05" name="Google Shape;405;p12"/>
            <p:cNvSpPr/>
            <p:nvPr/>
          </p:nvSpPr>
          <p:spPr>
            <a:xfrm>
              <a:off x="2846726" y="5179542"/>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06" name="Google Shape;406;p12"/>
            <p:cNvSpPr/>
            <p:nvPr/>
          </p:nvSpPr>
          <p:spPr>
            <a:xfrm>
              <a:off x="3209120" y="5179542"/>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07" name="Google Shape;407;p12"/>
            <p:cNvSpPr/>
            <p:nvPr/>
          </p:nvSpPr>
          <p:spPr>
            <a:xfrm>
              <a:off x="2160084" y="5532399"/>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08" name="Google Shape;408;p12"/>
            <p:cNvSpPr/>
            <p:nvPr/>
          </p:nvSpPr>
          <p:spPr>
            <a:xfrm>
              <a:off x="2512942" y="5532399"/>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09" name="Google Shape;409;p12"/>
            <p:cNvSpPr/>
            <p:nvPr/>
          </p:nvSpPr>
          <p:spPr>
            <a:xfrm>
              <a:off x="2856263" y="5532399"/>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10" name="Google Shape;410;p12"/>
            <p:cNvSpPr/>
            <p:nvPr/>
          </p:nvSpPr>
          <p:spPr>
            <a:xfrm>
              <a:off x="3218657" y="5532399"/>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11" name="Google Shape;411;p12"/>
            <p:cNvSpPr/>
            <p:nvPr/>
          </p:nvSpPr>
          <p:spPr>
            <a:xfrm>
              <a:off x="2150548" y="5885257"/>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12" name="Google Shape;412;p12"/>
            <p:cNvSpPr/>
            <p:nvPr/>
          </p:nvSpPr>
          <p:spPr>
            <a:xfrm>
              <a:off x="2503405" y="5885257"/>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13" name="Google Shape;413;p12"/>
            <p:cNvSpPr/>
            <p:nvPr/>
          </p:nvSpPr>
          <p:spPr>
            <a:xfrm>
              <a:off x="2846726" y="5885257"/>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14" name="Google Shape;414;p12"/>
            <p:cNvSpPr/>
            <p:nvPr/>
          </p:nvSpPr>
          <p:spPr>
            <a:xfrm>
              <a:off x="3209120" y="5885257"/>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15" name="Google Shape;415;p12"/>
            <p:cNvSpPr/>
            <p:nvPr/>
          </p:nvSpPr>
          <p:spPr>
            <a:xfrm>
              <a:off x="2160084" y="6285798"/>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16" name="Google Shape;416;p12"/>
            <p:cNvSpPr/>
            <p:nvPr/>
          </p:nvSpPr>
          <p:spPr>
            <a:xfrm>
              <a:off x="2512942" y="6285798"/>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17" name="Google Shape;417;p12"/>
            <p:cNvSpPr/>
            <p:nvPr/>
          </p:nvSpPr>
          <p:spPr>
            <a:xfrm>
              <a:off x="2856263" y="6285798"/>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18" name="Google Shape;418;p12"/>
            <p:cNvSpPr/>
            <p:nvPr/>
          </p:nvSpPr>
          <p:spPr>
            <a:xfrm>
              <a:off x="3218657" y="6285798"/>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19" name="Google Shape;419;p12"/>
            <p:cNvSpPr/>
            <p:nvPr/>
          </p:nvSpPr>
          <p:spPr>
            <a:xfrm>
              <a:off x="2150548" y="6638656"/>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20" name="Google Shape;420;p12"/>
            <p:cNvSpPr/>
            <p:nvPr/>
          </p:nvSpPr>
          <p:spPr>
            <a:xfrm>
              <a:off x="2503405" y="6638656"/>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21" name="Google Shape;421;p12"/>
            <p:cNvSpPr/>
            <p:nvPr/>
          </p:nvSpPr>
          <p:spPr>
            <a:xfrm>
              <a:off x="2846726" y="6638656"/>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22" name="Google Shape;422;p12"/>
            <p:cNvSpPr/>
            <p:nvPr/>
          </p:nvSpPr>
          <p:spPr>
            <a:xfrm>
              <a:off x="3209120" y="6638656"/>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0 Text and Image">
  <p:cSld name="CUSTOM_9">
    <p:spTree>
      <p:nvGrpSpPr>
        <p:cNvPr id="423" name="Shape 423"/>
        <p:cNvGrpSpPr/>
        <p:nvPr/>
      </p:nvGrpSpPr>
      <p:grpSpPr>
        <a:xfrm>
          <a:off x="0" y="0"/>
          <a:ext cx="0" cy="0"/>
          <a:chOff x="0" y="0"/>
          <a:chExt cx="0" cy="0"/>
        </a:xfrm>
      </p:grpSpPr>
      <p:sp>
        <p:nvSpPr>
          <p:cNvPr id="424" name="Google Shape;424;p13"/>
          <p:cNvSpPr/>
          <p:nvPr/>
        </p:nvSpPr>
        <p:spPr>
          <a:xfrm>
            <a:off x="5" y="2284475"/>
            <a:ext cx="12192373" cy="2517686"/>
          </a:xfrm>
          <a:custGeom>
            <a:rect b="b" l="l" r="r" t="t"/>
            <a:pathLst>
              <a:path extrusionOk="0" h="2517686" w="6599390">
                <a:moveTo>
                  <a:pt x="0" y="0"/>
                </a:moveTo>
                <a:lnTo>
                  <a:pt x="6599391" y="0"/>
                </a:lnTo>
                <a:lnTo>
                  <a:pt x="6599391" y="2517687"/>
                </a:lnTo>
                <a:lnTo>
                  <a:pt x="0" y="2517687"/>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25" name="Google Shape;425;p13"/>
          <p:cNvSpPr txBox="1"/>
          <p:nvPr>
            <p:ph type="title"/>
          </p:nvPr>
        </p:nvSpPr>
        <p:spPr>
          <a:xfrm>
            <a:off x="411275" y="1727000"/>
            <a:ext cx="4458300" cy="2377200"/>
          </a:xfrm>
          <a:prstGeom prst="rect">
            <a:avLst/>
          </a:prstGeom>
        </p:spPr>
        <p:txBody>
          <a:bodyPr anchorCtr="0" anchor="ctr" bIns="121900" lIns="121900" spcFirstLastPara="1" rIns="121900" wrap="square" tIns="121900">
            <a:noAutofit/>
          </a:bodyPr>
          <a:lstStyle>
            <a:lvl1pPr lvl="0" rtl="0">
              <a:spcBef>
                <a:spcPts val="0"/>
              </a:spcBef>
              <a:spcAft>
                <a:spcPts val="0"/>
              </a:spcAft>
              <a:buSzPts val="6000"/>
              <a:buNone/>
              <a:defRPr sz="6000"/>
            </a:lvl1pPr>
            <a:lvl2pPr lvl="1" rtl="0">
              <a:spcBef>
                <a:spcPts val="0"/>
              </a:spcBef>
              <a:spcAft>
                <a:spcPts val="0"/>
              </a:spcAft>
              <a:buSzPts val="15000"/>
              <a:buNone/>
              <a:defRPr sz="15000"/>
            </a:lvl2pPr>
            <a:lvl3pPr lvl="2" rtl="0">
              <a:spcBef>
                <a:spcPts val="0"/>
              </a:spcBef>
              <a:spcAft>
                <a:spcPts val="0"/>
              </a:spcAft>
              <a:buSzPts val="15000"/>
              <a:buNone/>
              <a:defRPr sz="15000"/>
            </a:lvl3pPr>
            <a:lvl4pPr lvl="3" rtl="0">
              <a:spcBef>
                <a:spcPts val="0"/>
              </a:spcBef>
              <a:spcAft>
                <a:spcPts val="0"/>
              </a:spcAft>
              <a:buSzPts val="15000"/>
              <a:buNone/>
              <a:defRPr sz="15000"/>
            </a:lvl4pPr>
            <a:lvl5pPr lvl="4" rtl="0">
              <a:spcBef>
                <a:spcPts val="0"/>
              </a:spcBef>
              <a:spcAft>
                <a:spcPts val="0"/>
              </a:spcAft>
              <a:buSzPts val="15000"/>
              <a:buNone/>
              <a:defRPr sz="15000"/>
            </a:lvl5pPr>
            <a:lvl6pPr lvl="5" rtl="0">
              <a:spcBef>
                <a:spcPts val="0"/>
              </a:spcBef>
              <a:spcAft>
                <a:spcPts val="0"/>
              </a:spcAft>
              <a:buSzPts val="15000"/>
              <a:buNone/>
              <a:defRPr sz="15000"/>
            </a:lvl6pPr>
            <a:lvl7pPr lvl="6" rtl="0">
              <a:spcBef>
                <a:spcPts val="0"/>
              </a:spcBef>
              <a:spcAft>
                <a:spcPts val="0"/>
              </a:spcAft>
              <a:buSzPts val="15000"/>
              <a:buNone/>
              <a:defRPr sz="15000"/>
            </a:lvl7pPr>
            <a:lvl8pPr lvl="7" rtl="0">
              <a:spcBef>
                <a:spcPts val="0"/>
              </a:spcBef>
              <a:spcAft>
                <a:spcPts val="0"/>
              </a:spcAft>
              <a:buSzPts val="15000"/>
              <a:buNone/>
              <a:defRPr sz="15000"/>
            </a:lvl8pPr>
            <a:lvl9pPr lvl="8" rtl="0">
              <a:spcBef>
                <a:spcPts val="0"/>
              </a:spcBef>
              <a:spcAft>
                <a:spcPts val="0"/>
              </a:spcAft>
              <a:buSzPts val="15000"/>
              <a:buNone/>
              <a:defRPr sz="15000"/>
            </a:lvl9pPr>
          </a:lstStyle>
          <a:p/>
        </p:txBody>
      </p:sp>
      <p:sp>
        <p:nvSpPr>
          <p:cNvPr id="426" name="Google Shape;426;p13"/>
          <p:cNvSpPr txBox="1"/>
          <p:nvPr>
            <p:ph idx="1" type="subTitle"/>
          </p:nvPr>
        </p:nvSpPr>
        <p:spPr>
          <a:xfrm>
            <a:off x="411275" y="5029775"/>
            <a:ext cx="4458300" cy="717900"/>
          </a:xfrm>
          <a:prstGeom prst="rect">
            <a:avLst/>
          </a:prstGeom>
        </p:spPr>
        <p:txBody>
          <a:bodyPr anchorCtr="0" anchor="t" bIns="121900" lIns="121900" spcFirstLastPara="1" rIns="121900" wrap="square" tIns="121900">
            <a:noAutofit/>
          </a:bodyPr>
          <a:lstStyle>
            <a:lvl1pPr lvl="0" rtl="0">
              <a:spcBef>
                <a:spcPts val="0"/>
              </a:spcBef>
              <a:spcAft>
                <a:spcPts val="0"/>
              </a:spcAft>
              <a:buSzPts val="1800"/>
              <a:buNone/>
              <a:defRPr sz="1800"/>
            </a:lvl1pPr>
            <a:lvl2pPr lvl="1" rtl="0">
              <a:spcBef>
                <a:spcPts val="2100"/>
              </a:spcBef>
              <a:spcAft>
                <a:spcPts val="0"/>
              </a:spcAft>
              <a:buSzPts val="1800"/>
              <a:buNone/>
              <a:defRPr sz="1800"/>
            </a:lvl2pPr>
            <a:lvl3pPr lvl="2" rtl="0">
              <a:spcBef>
                <a:spcPts val="2100"/>
              </a:spcBef>
              <a:spcAft>
                <a:spcPts val="0"/>
              </a:spcAft>
              <a:buSzPts val="1800"/>
              <a:buNone/>
              <a:defRPr sz="1800"/>
            </a:lvl3pPr>
            <a:lvl4pPr lvl="3" rtl="0">
              <a:spcBef>
                <a:spcPts val="2100"/>
              </a:spcBef>
              <a:spcAft>
                <a:spcPts val="0"/>
              </a:spcAft>
              <a:buSzPts val="1800"/>
              <a:buNone/>
              <a:defRPr sz="1800"/>
            </a:lvl4pPr>
            <a:lvl5pPr lvl="4" rtl="0">
              <a:spcBef>
                <a:spcPts val="2100"/>
              </a:spcBef>
              <a:spcAft>
                <a:spcPts val="0"/>
              </a:spcAft>
              <a:buSzPts val="1800"/>
              <a:buNone/>
              <a:defRPr sz="1800"/>
            </a:lvl5pPr>
            <a:lvl6pPr lvl="5" rtl="0">
              <a:spcBef>
                <a:spcPts val="2100"/>
              </a:spcBef>
              <a:spcAft>
                <a:spcPts val="0"/>
              </a:spcAft>
              <a:buSzPts val="1800"/>
              <a:buNone/>
              <a:defRPr sz="1800"/>
            </a:lvl6pPr>
            <a:lvl7pPr lvl="6" rtl="0">
              <a:spcBef>
                <a:spcPts val="2100"/>
              </a:spcBef>
              <a:spcAft>
                <a:spcPts val="0"/>
              </a:spcAft>
              <a:buSzPts val="1800"/>
              <a:buNone/>
              <a:defRPr sz="1800"/>
            </a:lvl7pPr>
            <a:lvl8pPr lvl="7" rtl="0">
              <a:spcBef>
                <a:spcPts val="2100"/>
              </a:spcBef>
              <a:spcAft>
                <a:spcPts val="0"/>
              </a:spcAft>
              <a:buSzPts val="1800"/>
              <a:buNone/>
              <a:defRPr sz="1800"/>
            </a:lvl8pPr>
            <a:lvl9pPr lvl="8" rtl="0">
              <a:spcBef>
                <a:spcPts val="2100"/>
              </a:spcBef>
              <a:spcAft>
                <a:spcPts val="2100"/>
              </a:spcAft>
              <a:buSzPts val="1800"/>
              <a:buNone/>
              <a:defRPr sz="1800"/>
            </a:lvl9pPr>
          </a:lstStyle>
          <a:p/>
        </p:txBody>
      </p:sp>
      <p:sp>
        <p:nvSpPr>
          <p:cNvPr id="427" name="Google Shape;427;p13"/>
          <p:cNvSpPr/>
          <p:nvPr/>
        </p:nvSpPr>
        <p:spPr>
          <a:xfrm>
            <a:off x="8559243" y="369725"/>
            <a:ext cx="2765640" cy="2765640"/>
          </a:xfrm>
          <a:custGeom>
            <a:rect b="b" l="l" r="r" t="t"/>
            <a:pathLst>
              <a:path extrusionOk="0" h="2765640" w="2765640">
                <a:moveTo>
                  <a:pt x="1382820" y="0"/>
                </a:moveTo>
                <a:cubicBezTo>
                  <a:pt x="619122" y="0"/>
                  <a:pt x="0" y="619122"/>
                  <a:pt x="0" y="1382820"/>
                </a:cubicBezTo>
                <a:cubicBezTo>
                  <a:pt x="0" y="2146519"/>
                  <a:pt x="619122" y="2765641"/>
                  <a:pt x="1382820" y="2765641"/>
                </a:cubicBezTo>
                <a:cubicBezTo>
                  <a:pt x="2146519" y="2765641"/>
                  <a:pt x="2765641" y="2146519"/>
                  <a:pt x="2765641" y="1382820"/>
                </a:cubicBezTo>
                <a:cubicBezTo>
                  <a:pt x="2765641" y="619122"/>
                  <a:pt x="2146519" y="0"/>
                  <a:pt x="1382820" y="0"/>
                </a:cubicBezTo>
                <a:close/>
                <a:moveTo>
                  <a:pt x="1382820" y="2408015"/>
                </a:moveTo>
                <a:cubicBezTo>
                  <a:pt x="816627" y="2408015"/>
                  <a:pt x="357626" y="1949014"/>
                  <a:pt x="357626" y="1382820"/>
                </a:cubicBezTo>
                <a:cubicBezTo>
                  <a:pt x="357626" y="816627"/>
                  <a:pt x="816627" y="357626"/>
                  <a:pt x="1382820" y="357626"/>
                </a:cubicBezTo>
                <a:cubicBezTo>
                  <a:pt x="1949014" y="357626"/>
                  <a:pt x="2408015" y="816627"/>
                  <a:pt x="2408015" y="1382820"/>
                </a:cubicBezTo>
                <a:cubicBezTo>
                  <a:pt x="2408015" y="1949014"/>
                  <a:pt x="1949014" y="2408015"/>
                  <a:pt x="1382820" y="240801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428" name="Google Shape;428;p13"/>
          <p:cNvGrpSpPr/>
          <p:nvPr/>
        </p:nvGrpSpPr>
        <p:grpSpPr>
          <a:xfrm>
            <a:off x="2064562" y="5779062"/>
            <a:ext cx="1612367" cy="858303"/>
            <a:chOff x="4935262" y="1546062"/>
            <a:chExt cx="1612367" cy="858303"/>
          </a:xfrm>
        </p:grpSpPr>
        <p:sp>
          <p:nvSpPr>
            <p:cNvPr id="429" name="Google Shape;429;p13"/>
            <p:cNvSpPr/>
            <p:nvPr/>
          </p:nvSpPr>
          <p:spPr>
            <a:xfrm>
              <a:off x="6261148" y="1553119"/>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30" name="Google Shape;430;p13"/>
            <p:cNvSpPr/>
            <p:nvPr/>
          </p:nvSpPr>
          <p:spPr>
            <a:xfrm>
              <a:off x="6261148" y="1811278"/>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31" name="Google Shape;431;p13"/>
            <p:cNvSpPr/>
            <p:nvPr/>
          </p:nvSpPr>
          <p:spPr>
            <a:xfrm>
              <a:off x="6261148" y="2062474"/>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32" name="Google Shape;432;p13"/>
            <p:cNvSpPr/>
            <p:nvPr/>
          </p:nvSpPr>
          <p:spPr>
            <a:xfrm>
              <a:off x="6261148" y="2327690"/>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33" name="Google Shape;433;p13"/>
            <p:cNvSpPr/>
            <p:nvPr/>
          </p:nvSpPr>
          <p:spPr>
            <a:xfrm>
              <a:off x="6470955" y="1553119"/>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34" name="Google Shape;434;p13"/>
            <p:cNvSpPr/>
            <p:nvPr/>
          </p:nvSpPr>
          <p:spPr>
            <a:xfrm>
              <a:off x="6470955" y="1811278"/>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35" name="Google Shape;435;p13"/>
            <p:cNvSpPr/>
            <p:nvPr/>
          </p:nvSpPr>
          <p:spPr>
            <a:xfrm>
              <a:off x="6470955" y="2062474"/>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36" name="Google Shape;436;p13"/>
            <p:cNvSpPr/>
            <p:nvPr/>
          </p:nvSpPr>
          <p:spPr>
            <a:xfrm>
              <a:off x="6470955" y="2327690"/>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37" name="Google Shape;437;p13"/>
            <p:cNvSpPr/>
            <p:nvPr/>
          </p:nvSpPr>
          <p:spPr>
            <a:xfrm>
              <a:off x="6002990" y="1546062"/>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38" name="Google Shape;438;p13"/>
            <p:cNvSpPr/>
            <p:nvPr/>
          </p:nvSpPr>
          <p:spPr>
            <a:xfrm>
              <a:off x="6002990" y="1804316"/>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39" name="Google Shape;439;p13"/>
            <p:cNvSpPr/>
            <p:nvPr/>
          </p:nvSpPr>
          <p:spPr>
            <a:xfrm>
              <a:off x="6002990" y="2055512"/>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40" name="Google Shape;440;p13"/>
            <p:cNvSpPr/>
            <p:nvPr/>
          </p:nvSpPr>
          <p:spPr>
            <a:xfrm>
              <a:off x="6002990" y="2320632"/>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41" name="Google Shape;441;p13"/>
            <p:cNvSpPr/>
            <p:nvPr/>
          </p:nvSpPr>
          <p:spPr>
            <a:xfrm>
              <a:off x="5744736" y="1553119"/>
              <a:ext cx="76674" cy="76675"/>
            </a:xfrm>
            <a:custGeom>
              <a:rect b="b" l="l" r="r" t="t"/>
              <a:pathLst>
                <a:path extrusionOk="0" h="76675" w="76674">
                  <a:moveTo>
                    <a:pt x="76675" y="38337"/>
                  </a:moveTo>
                  <a:cubicBezTo>
                    <a:pt x="76675" y="59511"/>
                    <a:pt x="59511" y="76675"/>
                    <a:pt x="38337" y="76675"/>
                  </a:cubicBezTo>
                  <a:cubicBezTo>
                    <a:pt x="17164" y="76675"/>
                    <a:pt x="-1" y="59511"/>
                    <a:pt x="-1" y="38337"/>
                  </a:cubicBezTo>
                  <a:cubicBezTo>
                    <a:pt x="-1"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42" name="Google Shape;442;p13"/>
            <p:cNvSpPr/>
            <p:nvPr/>
          </p:nvSpPr>
          <p:spPr>
            <a:xfrm>
              <a:off x="5744736" y="1811278"/>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43" name="Google Shape;443;p13"/>
            <p:cNvSpPr/>
            <p:nvPr/>
          </p:nvSpPr>
          <p:spPr>
            <a:xfrm>
              <a:off x="5744736" y="2062474"/>
              <a:ext cx="76674" cy="76675"/>
            </a:xfrm>
            <a:custGeom>
              <a:rect b="b" l="l" r="r" t="t"/>
              <a:pathLst>
                <a:path extrusionOk="0" h="76675" w="76674">
                  <a:moveTo>
                    <a:pt x="76675" y="38337"/>
                  </a:moveTo>
                  <a:cubicBezTo>
                    <a:pt x="76675" y="59511"/>
                    <a:pt x="59511" y="76675"/>
                    <a:pt x="38337" y="76675"/>
                  </a:cubicBezTo>
                  <a:cubicBezTo>
                    <a:pt x="17164" y="76675"/>
                    <a:pt x="-1" y="59511"/>
                    <a:pt x="-1" y="38337"/>
                  </a:cubicBezTo>
                  <a:cubicBezTo>
                    <a:pt x="-1"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44" name="Google Shape;444;p13"/>
            <p:cNvSpPr/>
            <p:nvPr/>
          </p:nvSpPr>
          <p:spPr>
            <a:xfrm>
              <a:off x="5744736" y="2327690"/>
              <a:ext cx="76674" cy="76675"/>
            </a:xfrm>
            <a:custGeom>
              <a:rect b="b" l="l" r="r" t="t"/>
              <a:pathLst>
                <a:path extrusionOk="0" h="76675" w="76674">
                  <a:moveTo>
                    <a:pt x="76675" y="38337"/>
                  </a:moveTo>
                  <a:cubicBezTo>
                    <a:pt x="76675" y="59511"/>
                    <a:pt x="59511" y="76675"/>
                    <a:pt x="38337" y="76675"/>
                  </a:cubicBezTo>
                  <a:cubicBezTo>
                    <a:pt x="17164" y="76675"/>
                    <a:pt x="-1" y="59511"/>
                    <a:pt x="-1" y="38337"/>
                  </a:cubicBezTo>
                  <a:cubicBezTo>
                    <a:pt x="-1"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45" name="Google Shape;445;p13"/>
            <p:cNvSpPr/>
            <p:nvPr/>
          </p:nvSpPr>
          <p:spPr>
            <a:xfrm>
              <a:off x="5486578" y="154606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46" name="Google Shape;446;p13"/>
            <p:cNvSpPr/>
            <p:nvPr/>
          </p:nvSpPr>
          <p:spPr>
            <a:xfrm>
              <a:off x="5486578" y="1804316"/>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47" name="Google Shape;447;p13"/>
            <p:cNvSpPr/>
            <p:nvPr/>
          </p:nvSpPr>
          <p:spPr>
            <a:xfrm>
              <a:off x="5486578" y="205551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48" name="Google Shape;448;p13"/>
            <p:cNvSpPr/>
            <p:nvPr/>
          </p:nvSpPr>
          <p:spPr>
            <a:xfrm>
              <a:off x="5486578" y="232063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49" name="Google Shape;449;p13"/>
            <p:cNvSpPr/>
            <p:nvPr/>
          </p:nvSpPr>
          <p:spPr>
            <a:xfrm>
              <a:off x="5193515" y="1553119"/>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0" name="Google Shape;450;p13"/>
            <p:cNvSpPr/>
            <p:nvPr/>
          </p:nvSpPr>
          <p:spPr>
            <a:xfrm>
              <a:off x="5193515" y="1811278"/>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1" name="Google Shape;451;p13"/>
            <p:cNvSpPr/>
            <p:nvPr/>
          </p:nvSpPr>
          <p:spPr>
            <a:xfrm>
              <a:off x="5193515" y="2062474"/>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2" name="Google Shape;452;p13"/>
            <p:cNvSpPr/>
            <p:nvPr/>
          </p:nvSpPr>
          <p:spPr>
            <a:xfrm>
              <a:off x="5193515" y="2327690"/>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3" name="Google Shape;453;p13"/>
            <p:cNvSpPr/>
            <p:nvPr/>
          </p:nvSpPr>
          <p:spPr>
            <a:xfrm>
              <a:off x="4935262" y="154606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4" name="Google Shape;454;p13"/>
            <p:cNvSpPr/>
            <p:nvPr/>
          </p:nvSpPr>
          <p:spPr>
            <a:xfrm>
              <a:off x="4935262" y="1804316"/>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5" name="Google Shape;455;p13"/>
            <p:cNvSpPr/>
            <p:nvPr/>
          </p:nvSpPr>
          <p:spPr>
            <a:xfrm>
              <a:off x="4935262" y="205551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6" name="Google Shape;456;p13"/>
            <p:cNvSpPr/>
            <p:nvPr/>
          </p:nvSpPr>
          <p:spPr>
            <a:xfrm>
              <a:off x="4935262" y="232063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457" name="Google Shape;457;p13"/>
          <p:cNvSpPr/>
          <p:nvPr/>
        </p:nvSpPr>
        <p:spPr>
          <a:xfrm>
            <a:off x="94777" y="103252"/>
            <a:ext cx="257490" cy="371922"/>
          </a:xfrm>
          <a:custGeom>
            <a:rect b="b" l="l" r="r" t="t"/>
            <a:pathLst>
              <a:path extrusionOk="0" h="371922" w="257490">
                <a:moveTo>
                  <a:pt x="19073" y="371923"/>
                </a:moveTo>
                <a:cubicBezTo>
                  <a:pt x="16212" y="371923"/>
                  <a:pt x="13255" y="371255"/>
                  <a:pt x="10586" y="369920"/>
                </a:cubicBezTo>
                <a:cubicBezTo>
                  <a:pt x="4100" y="366678"/>
                  <a:pt x="0" y="360097"/>
                  <a:pt x="0" y="352850"/>
                </a:cubicBezTo>
                <a:lnTo>
                  <a:pt x="0" y="19065"/>
                </a:lnTo>
                <a:cubicBezTo>
                  <a:pt x="0" y="11818"/>
                  <a:pt x="4100" y="5237"/>
                  <a:pt x="10586" y="1995"/>
                </a:cubicBezTo>
                <a:cubicBezTo>
                  <a:pt x="17070" y="-1248"/>
                  <a:pt x="24891" y="-485"/>
                  <a:pt x="30612" y="3902"/>
                </a:cubicBezTo>
                <a:lnTo>
                  <a:pt x="249956" y="170794"/>
                </a:lnTo>
                <a:cubicBezTo>
                  <a:pt x="254725" y="174418"/>
                  <a:pt x="257491" y="180045"/>
                  <a:pt x="257491" y="185958"/>
                </a:cubicBezTo>
                <a:cubicBezTo>
                  <a:pt x="257491" y="191870"/>
                  <a:pt x="254725" y="197497"/>
                  <a:pt x="249956" y="201121"/>
                </a:cubicBezTo>
                <a:lnTo>
                  <a:pt x="30612" y="368013"/>
                </a:lnTo>
                <a:cubicBezTo>
                  <a:pt x="27275" y="370588"/>
                  <a:pt x="23174" y="371923"/>
                  <a:pt x="19073" y="371923"/>
                </a:cubicBezTo>
                <a:close/>
                <a:moveTo>
                  <a:pt x="38147" y="57498"/>
                </a:moveTo>
                <a:lnTo>
                  <a:pt x="38147" y="314321"/>
                </a:lnTo>
                <a:lnTo>
                  <a:pt x="206946" y="185862"/>
                </a:lnTo>
                <a:lnTo>
                  <a:pt x="38147" y="5749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8" name="Google Shape;458;p13"/>
          <p:cNvSpPr/>
          <p:nvPr/>
        </p:nvSpPr>
        <p:spPr>
          <a:xfrm>
            <a:off x="518301" y="103252"/>
            <a:ext cx="257490" cy="371922"/>
          </a:xfrm>
          <a:custGeom>
            <a:rect b="b" l="l" r="r" t="t"/>
            <a:pathLst>
              <a:path extrusionOk="0" h="371922" w="257490">
                <a:moveTo>
                  <a:pt x="19073" y="371923"/>
                </a:moveTo>
                <a:cubicBezTo>
                  <a:pt x="16213" y="371923"/>
                  <a:pt x="13256" y="371255"/>
                  <a:pt x="10586" y="369920"/>
                </a:cubicBezTo>
                <a:cubicBezTo>
                  <a:pt x="4101" y="366678"/>
                  <a:pt x="0" y="360097"/>
                  <a:pt x="0" y="352850"/>
                </a:cubicBezTo>
                <a:lnTo>
                  <a:pt x="0" y="19065"/>
                </a:lnTo>
                <a:cubicBezTo>
                  <a:pt x="0" y="11818"/>
                  <a:pt x="4101" y="5237"/>
                  <a:pt x="10586" y="1995"/>
                </a:cubicBezTo>
                <a:cubicBezTo>
                  <a:pt x="17071" y="-1248"/>
                  <a:pt x="24891" y="-485"/>
                  <a:pt x="30614" y="3902"/>
                </a:cubicBezTo>
                <a:lnTo>
                  <a:pt x="249957" y="170794"/>
                </a:lnTo>
                <a:cubicBezTo>
                  <a:pt x="254726" y="174418"/>
                  <a:pt x="257491" y="180045"/>
                  <a:pt x="257491" y="185958"/>
                </a:cubicBezTo>
                <a:cubicBezTo>
                  <a:pt x="257491" y="191870"/>
                  <a:pt x="254726" y="197497"/>
                  <a:pt x="249957" y="201121"/>
                </a:cubicBezTo>
                <a:lnTo>
                  <a:pt x="30614" y="368013"/>
                </a:lnTo>
                <a:cubicBezTo>
                  <a:pt x="27275" y="370588"/>
                  <a:pt x="23175" y="371923"/>
                  <a:pt x="19073" y="371923"/>
                </a:cubicBezTo>
                <a:close/>
                <a:moveTo>
                  <a:pt x="38147" y="57498"/>
                </a:moveTo>
                <a:lnTo>
                  <a:pt x="38147" y="314321"/>
                </a:lnTo>
                <a:lnTo>
                  <a:pt x="206947" y="185862"/>
                </a:lnTo>
                <a:lnTo>
                  <a:pt x="38147" y="5749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9" name="Google Shape;459;p13"/>
          <p:cNvSpPr/>
          <p:nvPr/>
        </p:nvSpPr>
        <p:spPr>
          <a:xfrm>
            <a:off x="941825" y="103252"/>
            <a:ext cx="257490" cy="371922"/>
          </a:xfrm>
          <a:custGeom>
            <a:rect b="b" l="l" r="r" t="t"/>
            <a:pathLst>
              <a:path extrusionOk="0" h="371922" w="257490">
                <a:moveTo>
                  <a:pt x="19073" y="371923"/>
                </a:moveTo>
                <a:cubicBezTo>
                  <a:pt x="16212" y="371923"/>
                  <a:pt x="13256" y="371255"/>
                  <a:pt x="10586" y="369920"/>
                </a:cubicBezTo>
                <a:cubicBezTo>
                  <a:pt x="4101" y="366678"/>
                  <a:pt x="0" y="360097"/>
                  <a:pt x="0" y="352850"/>
                </a:cubicBezTo>
                <a:lnTo>
                  <a:pt x="0" y="19065"/>
                </a:lnTo>
                <a:cubicBezTo>
                  <a:pt x="0" y="11818"/>
                  <a:pt x="4101" y="5237"/>
                  <a:pt x="10586" y="1995"/>
                </a:cubicBezTo>
                <a:cubicBezTo>
                  <a:pt x="17071" y="-1248"/>
                  <a:pt x="24891" y="-485"/>
                  <a:pt x="30612" y="3902"/>
                </a:cubicBezTo>
                <a:lnTo>
                  <a:pt x="249956" y="170794"/>
                </a:lnTo>
                <a:cubicBezTo>
                  <a:pt x="254725" y="174418"/>
                  <a:pt x="257491" y="180045"/>
                  <a:pt x="257491" y="185958"/>
                </a:cubicBezTo>
                <a:cubicBezTo>
                  <a:pt x="257491" y="191870"/>
                  <a:pt x="254725" y="197497"/>
                  <a:pt x="249956" y="201121"/>
                </a:cubicBezTo>
                <a:lnTo>
                  <a:pt x="30612" y="368013"/>
                </a:lnTo>
                <a:cubicBezTo>
                  <a:pt x="27275" y="370588"/>
                  <a:pt x="23175" y="371923"/>
                  <a:pt x="19073" y="371923"/>
                </a:cubicBezTo>
                <a:close/>
                <a:moveTo>
                  <a:pt x="38147" y="57498"/>
                </a:moveTo>
                <a:lnTo>
                  <a:pt x="38147" y="314321"/>
                </a:lnTo>
                <a:lnTo>
                  <a:pt x="206946" y="185862"/>
                </a:lnTo>
                <a:lnTo>
                  <a:pt x="38147" y="5749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60" name="Google Shape;460;p13"/>
          <p:cNvSpPr/>
          <p:nvPr/>
        </p:nvSpPr>
        <p:spPr>
          <a:xfrm flipH="1">
            <a:off x="5449036" y="26678"/>
            <a:ext cx="6528437" cy="6860553"/>
          </a:xfrm>
          <a:custGeom>
            <a:rect b="b" l="l" r="r" t="t"/>
            <a:pathLst>
              <a:path extrusionOk="0" h="6895028" w="6561243">
                <a:moveTo>
                  <a:pt x="6260743" y="2335631"/>
                </a:moveTo>
                <a:cubicBezTo>
                  <a:pt x="6068101" y="1880254"/>
                  <a:pt x="5792396" y="1471321"/>
                  <a:pt x="5441159" y="1120084"/>
                </a:cubicBezTo>
                <a:cubicBezTo>
                  <a:pt x="5089923" y="768848"/>
                  <a:pt x="4680990" y="493142"/>
                  <a:pt x="4225613" y="300501"/>
                </a:cubicBezTo>
                <a:cubicBezTo>
                  <a:pt x="3754119" y="101089"/>
                  <a:pt x="3253252" y="0"/>
                  <a:pt x="2737031" y="0"/>
                </a:cubicBezTo>
                <a:cubicBezTo>
                  <a:pt x="2220809" y="0"/>
                  <a:pt x="1719942" y="101089"/>
                  <a:pt x="1248448" y="300501"/>
                </a:cubicBezTo>
                <a:cubicBezTo>
                  <a:pt x="793071" y="493142"/>
                  <a:pt x="384138" y="768848"/>
                  <a:pt x="32902" y="1120084"/>
                </a:cubicBezTo>
                <a:cubicBezTo>
                  <a:pt x="21839" y="1131147"/>
                  <a:pt x="10872" y="1142210"/>
                  <a:pt x="0" y="1153368"/>
                </a:cubicBezTo>
                <a:lnTo>
                  <a:pt x="0" y="1210874"/>
                </a:lnTo>
                <a:cubicBezTo>
                  <a:pt x="689884" y="488660"/>
                  <a:pt x="1661769" y="38147"/>
                  <a:pt x="2737031" y="38147"/>
                </a:cubicBezTo>
                <a:cubicBezTo>
                  <a:pt x="4824708" y="38147"/>
                  <a:pt x="6523097" y="1736536"/>
                  <a:pt x="6523097" y="3824213"/>
                </a:cubicBezTo>
                <a:cubicBezTo>
                  <a:pt x="6523097" y="5086681"/>
                  <a:pt x="5901972" y="6206861"/>
                  <a:pt x="4949257" y="6895028"/>
                </a:cubicBezTo>
                <a:lnTo>
                  <a:pt x="5017159" y="6895028"/>
                </a:lnTo>
                <a:cubicBezTo>
                  <a:pt x="5166407" y="6783926"/>
                  <a:pt x="5307932" y="6661570"/>
                  <a:pt x="5441159" y="6528342"/>
                </a:cubicBezTo>
                <a:cubicBezTo>
                  <a:pt x="5792396" y="6177106"/>
                  <a:pt x="6068101" y="5768173"/>
                  <a:pt x="6260743" y="5312796"/>
                </a:cubicBezTo>
                <a:cubicBezTo>
                  <a:pt x="6460155" y="4841302"/>
                  <a:pt x="6561244" y="4340435"/>
                  <a:pt x="6561244" y="3824213"/>
                </a:cubicBezTo>
                <a:cubicBezTo>
                  <a:pt x="6561244" y="3307992"/>
                  <a:pt x="6460155" y="2807125"/>
                  <a:pt x="6260743" y="2335631"/>
                </a:cubicBezTo>
                <a:close/>
                <a:moveTo>
                  <a:pt x="0" y="6437553"/>
                </a:moveTo>
                <a:lnTo>
                  <a:pt x="0" y="6495059"/>
                </a:lnTo>
                <a:cubicBezTo>
                  <a:pt x="10872" y="6506217"/>
                  <a:pt x="21839" y="6517280"/>
                  <a:pt x="32902" y="6528342"/>
                </a:cubicBezTo>
                <a:cubicBezTo>
                  <a:pt x="166129" y="6661570"/>
                  <a:pt x="307654" y="6783926"/>
                  <a:pt x="456903" y="6895028"/>
                </a:cubicBezTo>
                <a:lnTo>
                  <a:pt x="524804" y="6895028"/>
                </a:lnTo>
                <a:cubicBezTo>
                  <a:pt x="336073" y="6758749"/>
                  <a:pt x="160407" y="6605494"/>
                  <a:pt x="0" y="6437553"/>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1 Background image">
  <p:cSld name="CUSTOM_10">
    <p:spTree>
      <p:nvGrpSpPr>
        <p:cNvPr id="461" name="Shape 461"/>
        <p:cNvGrpSpPr/>
        <p:nvPr/>
      </p:nvGrpSpPr>
      <p:grpSpPr>
        <a:xfrm>
          <a:off x="0" y="0"/>
          <a:ext cx="0" cy="0"/>
          <a:chOff x="0" y="0"/>
          <a:chExt cx="0" cy="0"/>
        </a:xfrm>
      </p:grpSpPr>
      <p:sp>
        <p:nvSpPr>
          <p:cNvPr id="462" name="Google Shape;462;p14"/>
          <p:cNvSpPr txBox="1"/>
          <p:nvPr>
            <p:ph type="title"/>
          </p:nvPr>
        </p:nvSpPr>
        <p:spPr>
          <a:xfrm>
            <a:off x="467863" y="2104900"/>
            <a:ext cx="4458300" cy="2377200"/>
          </a:xfrm>
          <a:prstGeom prst="rect">
            <a:avLst/>
          </a:prstGeom>
        </p:spPr>
        <p:txBody>
          <a:bodyPr anchorCtr="0" anchor="ctr" bIns="121900" lIns="121900" spcFirstLastPara="1" rIns="121900" wrap="square" tIns="121900">
            <a:noAutofit/>
          </a:bodyPr>
          <a:lstStyle>
            <a:lvl1pPr lvl="0" rtl="0">
              <a:spcBef>
                <a:spcPts val="0"/>
              </a:spcBef>
              <a:spcAft>
                <a:spcPts val="0"/>
              </a:spcAft>
              <a:buClr>
                <a:schemeClr val="lt1"/>
              </a:buClr>
              <a:buSzPts val="6000"/>
              <a:buNone/>
              <a:defRPr sz="6000">
                <a:solidFill>
                  <a:schemeClr val="lt1"/>
                </a:solidFill>
              </a:defRPr>
            </a:lvl1pPr>
            <a:lvl2pPr lvl="1" rtl="0">
              <a:spcBef>
                <a:spcPts val="0"/>
              </a:spcBef>
              <a:spcAft>
                <a:spcPts val="0"/>
              </a:spcAft>
              <a:buClr>
                <a:schemeClr val="lt1"/>
              </a:buClr>
              <a:buSzPts val="15000"/>
              <a:buNone/>
              <a:defRPr sz="15000">
                <a:solidFill>
                  <a:schemeClr val="lt1"/>
                </a:solidFill>
              </a:defRPr>
            </a:lvl2pPr>
            <a:lvl3pPr lvl="2" rtl="0">
              <a:spcBef>
                <a:spcPts val="0"/>
              </a:spcBef>
              <a:spcAft>
                <a:spcPts val="0"/>
              </a:spcAft>
              <a:buClr>
                <a:schemeClr val="lt1"/>
              </a:buClr>
              <a:buSzPts val="15000"/>
              <a:buNone/>
              <a:defRPr sz="15000">
                <a:solidFill>
                  <a:schemeClr val="lt1"/>
                </a:solidFill>
              </a:defRPr>
            </a:lvl3pPr>
            <a:lvl4pPr lvl="3" rtl="0">
              <a:spcBef>
                <a:spcPts val="0"/>
              </a:spcBef>
              <a:spcAft>
                <a:spcPts val="0"/>
              </a:spcAft>
              <a:buClr>
                <a:schemeClr val="lt1"/>
              </a:buClr>
              <a:buSzPts val="15000"/>
              <a:buNone/>
              <a:defRPr sz="15000">
                <a:solidFill>
                  <a:schemeClr val="lt1"/>
                </a:solidFill>
              </a:defRPr>
            </a:lvl4pPr>
            <a:lvl5pPr lvl="4" rtl="0">
              <a:spcBef>
                <a:spcPts val="0"/>
              </a:spcBef>
              <a:spcAft>
                <a:spcPts val="0"/>
              </a:spcAft>
              <a:buClr>
                <a:schemeClr val="lt1"/>
              </a:buClr>
              <a:buSzPts val="15000"/>
              <a:buNone/>
              <a:defRPr sz="15000">
                <a:solidFill>
                  <a:schemeClr val="lt1"/>
                </a:solidFill>
              </a:defRPr>
            </a:lvl5pPr>
            <a:lvl6pPr lvl="5" rtl="0">
              <a:spcBef>
                <a:spcPts val="0"/>
              </a:spcBef>
              <a:spcAft>
                <a:spcPts val="0"/>
              </a:spcAft>
              <a:buClr>
                <a:schemeClr val="lt1"/>
              </a:buClr>
              <a:buSzPts val="15000"/>
              <a:buNone/>
              <a:defRPr sz="15000">
                <a:solidFill>
                  <a:schemeClr val="lt1"/>
                </a:solidFill>
              </a:defRPr>
            </a:lvl6pPr>
            <a:lvl7pPr lvl="6" rtl="0">
              <a:spcBef>
                <a:spcPts val="0"/>
              </a:spcBef>
              <a:spcAft>
                <a:spcPts val="0"/>
              </a:spcAft>
              <a:buClr>
                <a:schemeClr val="lt1"/>
              </a:buClr>
              <a:buSzPts val="15000"/>
              <a:buNone/>
              <a:defRPr sz="15000">
                <a:solidFill>
                  <a:schemeClr val="lt1"/>
                </a:solidFill>
              </a:defRPr>
            </a:lvl7pPr>
            <a:lvl8pPr lvl="7" rtl="0">
              <a:spcBef>
                <a:spcPts val="0"/>
              </a:spcBef>
              <a:spcAft>
                <a:spcPts val="0"/>
              </a:spcAft>
              <a:buClr>
                <a:schemeClr val="lt1"/>
              </a:buClr>
              <a:buSzPts val="15000"/>
              <a:buNone/>
              <a:defRPr sz="15000">
                <a:solidFill>
                  <a:schemeClr val="lt1"/>
                </a:solidFill>
              </a:defRPr>
            </a:lvl8pPr>
            <a:lvl9pPr lvl="8" rtl="0">
              <a:spcBef>
                <a:spcPts val="0"/>
              </a:spcBef>
              <a:spcAft>
                <a:spcPts val="0"/>
              </a:spcAft>
              <a:buClr>
                <a:schemeClr val="lt1"/>
              </a:buClr>
              <a:buSzPts val="15000"/>
              <a:buNone/>
              <a:defRPr sz="15000">
                <a:solidFill>
                  <a:schemeClr val="lt1"/>
                </a:solidFill>
              </a:defRPr>
            </a:lvl9pPr>
          </a:lstStyle>
          <a:p/>
        </p:txBody>
      </p:sp>
      <p:sp>
        <p:nvSpPr>
          <p:cNvPr id="463" name="Google Shape;463;p14"/>
          <p:cNvSpPr/>
          <p:nvPr/>
        </p:nvSpPr>
        <p:spPr>
          <a:xfrm>
            <a:off x="23865" y="-37028"/>
            <a:ext cx="6561243" cy="6895028"/>
          </a:xfrm>
          <a:custGeom>
            <a:rect b="b" l="l" r="r" t="t"/>
            <a:pathLst>
              <a:path extrusionOk="0" h="6895028" w="6561243">
                <a:moveTo>
                  <a:pt x="6260743" y="2335631"/>
                </a:moveTo>
                <a:cubicBezTo>
                  <a:pt x="6068101" y="1880254"/>
                  <a:pt x="5792396" y="1471321"/>
                  <a:pt x="5441159" y="1120084"/>
                </a:cubicBezTo>
                <a:cubicBezTo>
                  <a:pt x="5089923" y="768848"/>
                  <a:pt x="4680990" y="493142"/>
                  <a:pt x="4225613" y="300501"/>
                </a:cubicBezTo>
                <a:cubicBezTo>
                  <a:pt x="3754119" y="101089"/>
                  <a:pt x="3253252" y="0"/>
                  <a:pt x="2737031" y="0"/>
                </a:cubicBezTo>
                <a:cubicBezTo>
                  <a:pt x="2220809" y="0"/>
                  <a:pt x="1719942" y="101089"/>
                  <a:pt x="1248448" y="300501"/>
                </a:cubicBezTo>
                <a:cubicBezTo>
                  <a:pt x="793071" y="493142"/>
                  <a:pt x="384138" y="768848"/>
                  <a:pt x="32902" y="1120084"/>
                </a:cubicBezTo>
                <a:cubicBezTo>
                  <a:pt x="21839" y="1131147"/>
                  <a:pt x="10872" y="1142210"/>
                  <a:pt x="0" y="1153368"/>
                </a:cubicBezTo>
                <a:lnTo>
                  <a:pt x="0" y="1210874"/>
                </a:lnTo>
                <a:cubicBezTo>
                  <a:pt x="689884" y="488660"/>
                  <a:pt x="1661769" y="38147"/>
                  <a:pt x="2737031" y="38147"/>
                </a:cubicBezTo>
                <a:cubicBezTo>
                  <a:pt x="4824708" y="38147"/>
                  <a:pt x="6523097" y="1736536"/>
                  <a:pt x="6523097" y="3824213"/>
                </a:cubicBezTo>
                <a:cubicBezTo>
                  <a:pt x="6523097" y="5086681"/>
                  <a:pt x="5901972" y="6206861"/>
                  <a:pt x="4949257" y="6895028"/>
                </a:cubicBezTo>
                <a:lnTo>
                  <a:pt x="5017159" y="6895028"/>
                </a:lnTo>
                <a:cubicBezTo>
                  <a:pt x="5166407" y="6783926"/>
                  <a:pt x="5307932" y="6661570"/>
                  <a:pt x="5441159" y="6528342"/>
                </a:cubicBezTo>
                <a:cubicBezTo>
                  <a:pt x="5792396" y="6177106"/>
                  <a:pt x="6068101" y="5768173"/>
                  <a:pt x="6260743" y="5312796"/>
                </a:cubicBezTo>
                <a:cubicBezTo>
                  <a:pt x="6460155" y="4841302"/>
                  <a:pt x="6561244" y="4340435"/>
                  <a:pt x="6561244" y="3824213"/>
                </a:cubicBezTo>
                <a:cubicBezTo>
                  <a:pt x="6561244" y="3307992"/>
                  <a:pt x="6460155" y="2807125"/>
                  <a:pt x="6260743" y="2335631"/>
                </a:cubicBezTo>
                <a:close/>
                <a:moveTo>
                  <a:pt x="0" y="6437553"/>
                </a:moveTo>
                <a:lnTo>
                  <a:pt x="0" y="6495059"/>
                </a:lnTo>
                <a:cubicBezTo>
                  <a:pt x="10872" y="6506217"/>
                  <a:pt x="21839" y="6517280"/>
                  <a:pt x="32902" y="6528342"/>
                </a:cubicBezTo>
                <a:cubicBezTo>
                  <a:pt x="166129" y="6661570"/>
                  <a:pt x="307654" y="6783926"/>
                  <a:pt x="456903" y="6895028"/>
                </a:cubicBezTo>
                <a:lnTo>
                  <a:pt x="524804" y="6895028"/>
                </a:lnTo>
                <a:cubicBezTo>
                  <a:pt x="336073" y="6758749"/>
                  <a:pt x="160407" y="6605494"/>
                  <a:pt x="0" y="6437553"/>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64" name="Google Shape;464;p14"/>
          <p:cNvSpPr/>
          <p:nvPr/>
        </p:nvSpPr>
        <p:spPr>
          <a:xfrm>
            <a:off x="-583610" y="368672"/>
            <a:ext cx="6561243" cy="6895028"/>
          </a:xfrm>
          <a:custGeom>
            <a:rect b="b" l="l" r="r" t="t"/>
            <a:pathLst>
              <a:path extrusionOk="0" h="6895028" w="6561243">
                <a:moveTo>
                  <a:pt x="6260743" y="2335631"/>
                </a:moveTo>
                <a:cubicBezTo>
                  <a:pt x="6068101" y="1880254"/>
                  <a:pt x="5792396" y="1471321"/>
                  <a:pt x="5441159" y="1120084"/>
                </a:cubicBezTo>
                <a:cubicBezTo>
                  <a:pt x="5089923" y="768848"/>
                  <a:pt x="4680990" y="493142"/>
                  <a:pt x="4225613" y="300501"/>
                </a:cubicBezTo>
                <a:cubicBezTo>
                  <a:pt x="3754119" y="101089"/>
                  <a:pt x="3253252" y="0"/>
                  <a:pt x="2737031" y="0"/>
                </a:cubicBezTo>
                <a:cubicBezTo>
                  <a:pt x="2220809" y="0"/>
                  <a:pt x="1719942" y="101089"/>
                  <a:pt x="1248448" y="300501"/>
                </a:cubicBezTo>
                <a:cubicBezTo>
                  <a:pt x="793071" y="493142"/>
                  <a:pt x="384138" y="768848"/>
                  <a:pt x="32902" y="1120084"/>
                </a:cubicBezTo>
                <a:cubicBezTo>
                  <a:pt x="21839" y="1131147"/>
                  <a:pt x="10872" y="1142210"/>
                  <a:pt x="0" y="1153368"/>
                </a:cubicBezTo>
                <a:lnTo>
                  <a:pt x="0" y="1210874"/>
                </a:lnTo>
                <a:cubicBezTo>
                  <a:pt x="689884" y="488660"/>
                  <a:pt x="1661769" y="38147"/>
                  <a:pt x="2737031" y="38147"/>
                </a:cubicBezTo>
                <a:cubicBezTo>
                  <a:pt x="4824708" y="38147"/>
                  <a:pt x="6523097" y="1736536"/>
                  <a:pt x="6523097" y="3824213"/>
                </a:cubicBezTo>
                <a:cubicBezTo>
                  <a:pt x="6523097" y="5086681"/>
                  <a:pt x="5901972" y="6206861"/>
                  <a:pt x="4949257" y="6895028"/>
                </a:cubicBezTo>
                <a:lnTo>
                  <a:pt x="5017159" y="6895028"/>
                </a:lnTo>
                <a:cubicBezTo>
                  <a:pt x="5166407" y="6783926"/>
                  <a:pt x="5307932" y="6661570"/>
                  <a:pt x="5441159" y="6528342"/>
                </a:cubicBezTo>
                <a:cubicBezTo>
                  <a:pt x="5792396" y="6177106"/>
                  <a:pt x="6068101" y="5768173"/>
                  <a:pt x="6260743" y="5312796"/>
                </a:cubicBezTo>
                <a:cubicBezTo>
                  <a:pt x="6460155" y="4841302"/>
                  <a:pt x="6561244" y="4340435"/>
                  <a:pt x="6561244" y="3824213"/>
                </a:cubicBezTo>
                <a:cubicBezTo>
                  <a:pt x="6561244" y="3307992"/>
                  <a:pt x="6460155" y="2807125"/>
                  <a:pt x="6260743" y="2335631"/>
                </a:cubicBezTo>
                <a:close/>
                <a:moveTo>
                  <a:pt x="0" y="6437553"/>
                </a:moveTo>
                <a:lnTo>
                  <a:pt x="0" y="6495059"/>
                </a:lnTo>
                <a:cubicBezTo>
                  <a:pt x="10872" y="6506217"/>
                  <a:pt x="21839" y="6517280"/>
                  <a:pt x="32902" y="6528342"/>
                </a:cubicBezTo>
                <a:cubicBezTo>
                  <a:pt x="166129" y="6661570"/>
                  <a:pt x="307654" y="6783926"/>
                  <a:pt x="456903" y="6895028"/>
                </a:cubicBezTo>
                <a:lnTo>
                  <a:pt x="524804" y="6895028"/>
                </a:lnTo>
                <a:cubicBezTo>
                  <a:pt x="336073" y="6758749"/>
                  <a:pt x="160407" y="6605494"/>
                  <a:pt x="0" y="6437553"/>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465" name="Google Shape;465;p14"/>
          <p:cNvGrpSpPr/>
          <p:nvPr/>
        </p:nvGrpSpPr>
        <p:grpSpPr>
          <a:xfrm>
            <a:off x="388162" y="5779062"/>
            <a:ext cx="1612367" cy="858303"/>
            <a:chOff x="4935262" y="1546062"/>
            <a:chExt cx="1612367" cy="858303"/>
          </a:xfrm>
        </p:grpSpPr>
        <p:sp>
          <p:nvSpPr>
            <p:cNvPr id="466" name="Google Shape;466;p14"/>
            <p:cNvSpPr/>
            <p:nvPr/>
          </p:nvSpPr>
          <p:spPr>
            <a:xfrm>
              <a:off x="6261148" y="1553119"/>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67" name="Google Shape;467;p14"/>
            <p:cNvSpPr/>
            <p:nvPr/>
          </p:nvSpPr>
          <p:spPr>
            <a:xfrm>
              <a:off x="6261148" y="1811278"/>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68" name="Google Shape;468;p14"/>
            <p:cNvSpPr/>
            <p:nvPr/>
          </p:nvSpPr>
          <p:spPr>
            <a:xfrm>
              <a:off x="6261148" y="2062474"/>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69" name="Google Shape;469;p14"/>
            <p:cNvSpPr/>
            <p:nvPr/>
          </p:nvSpPr>
          <p:spPr>
            <a:xfrm>
              <a:off x="6261148" y="2327690"/>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70" name="Google Shape;470;p14"/>
            <p:cNvSpPr/>
            <p:nvPr/>
          </p:nvSpPr>
          <p:spPr>
            <a:xfrm>
              <a:off x="6470955" y="1553119"/>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71" name="Google Shape;471;p14"/>
            <p:cNvSpPr/>
            <p:nvPr/>
          </p:nvSpPr>
          <p:spPr>
            <a:xfrm>
              <a:off x="6470955" y="1811278"/>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72" name="Google Shape;472;p14"/>
            <p:cNvSpPr/>
            <p:nvPr/>
          </p:nvSpPr>
          <p:spPr>
            <a:xfrm>
              <a:off x="6470955" y="2062474"/>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73" name="Google Shape;473;p14"/>
            <p:cNvSpPr/>
            <p:nvPr/>
          </p:nvSpPr>
          <p:spPr>
            <a:xfrm>
              <a:off x="6470955" y="2327690"/>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74" name="Google Shape;474;p14"/>
            <p:cNvSpPr/>
            <p:nvPr/>
          </p:nvSpPr>
          <p:spPr>
            <a:xfrm>
              <a:off x="6002990" y="1546062"/>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75" name="Google Shape;475;p14"/>
            <p:cNvSpPr/>
            <p:nvPr/>
          </p:nvSpPr>
          <p:spPr>
            <a:xfrm>
              <a:off x="6002990" y="1804316"/>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76" name="Google Shape;476;p14"/>
            <p:cNvSpPr/>
            <p:nvPr/>
          </p:nvSpPr>
          <p:spPr>
            <a:xfrm>
              <a:off x="6002990" y="2055512"/>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77" name="Google Shape;477;p14"/>
            <p:cNvSpPr/>
            <p:nvPr/>
          </p:nvSpPr>
          <p:spPr>
            <a:xfrm>
              <a:off x="6002990" y="2320632"/>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78" name="Google Shape;478;p14"/>
            <p:cNvSpPr/>
            <p:nvPr/>
          </p:nvSpPr>
          <p:spPr>
            <a:xfrm>
              <a:off x="5744736" y="1553119"/>
              <a:ext cx="76674" cy="76675"/>
            </a:xfrm>
            <a:custGeom>
              <a:rect b="b" l="l" r="r" t="t"/>
              <a:pathLst>
                <a:path extrusionOk="0" h="76675" w="76674">
                  <a:moveTo>
                    <a:pt x="76675" y="38337"/>
                  </a:moveTo>
                  <a:cubicBezTo>
                    <a:pt x="76675" y="59511"/>
                    <a:pt x="59511" y="76675"/>
                    <a:pt x="38337" y="76675"/>
                  </a:cubicBezTo>
                  <a:cubicBezTo>
                    <a:pt x="17164" y="76675"/>
                    <a:pt x="-1" y="59511"/>
                    <a:pt x="-1" y="38337"/>
                  </a:cubicBezTo>
                  <a:cubicBezTo>
                    <a:pt x="-1"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79" name="Google Shape;479;p14"/>
            <p:cNvSpPr/>
            <p:nvPr/>
          </p:nvSpPr>
          <p:spPr>
            <a:xfrm>
              <a:off x="5744736" y="1811278"/>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80" name="Google Shape;480;p14"/>
            <p:cNvSpPr/>
            <p:nvPr/>
          </p:nvSpPr>
          <p:spPr>
            <a:xfrm>
              <a:off x="5744736" y="2062474"/>
              <a:ext cx="76674" cy="76675"/>
            </a:xfrm>
            <a:custGeom>
              <a:rect b="b" l="l" r="r" t="t"/>
              <a:pathLst>
                <a:path extrusionOk="0" h="76675" w="76674">
                  <a:moveTo>
                    <a:pt x="76675" y="38337"/>
                  </a:moveTo>
                  <a:cubicBezTo>
                    <a:pt x="76675" y="59511"/>
                    <a:pt x="59511" y="76675"/>
                    <a:pt x="38337" y="76675"/>
                  </a:cubicBezTo>
                  <a:cubicBezTo>
                    <a:pt x="17164" y="76675"/>
                    <a:pt x="-1" y="59511"/>
                    <a:pt x="-1" y="38337"/>
                  </a:cubicBezTo>
                  <a:cubicBezTo>
                    <a:pt x="-1"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81" name="Google Shape;481;p14"/>
            <p:cNvSpPr/>
            <p:nvPr/>
          </p:nvSpPr>
          <p:spPr>
            <a:xfrm>
              <a:off x="5744736" y="2327690"/>
              <a:ext cx="76674" cy="76675"/>
            </a:xfrm>
            <a:custGeom>
              <a:rect b="b" l="l" r="r" t="t"/>
              <a:pathLst>
                <a:path extrusionOk="0" h="76675" w="76674">
                  <a:moveTo>
                    <a:pt x="76675" y="38337"/>
                  </a:moveTo>
                  <a:cubicBezTo>
                    <a:pt x="76675" y="59511"/>
                    <a:pt x="59511" y="76675"/>
                    <a:pt x="38337" y="76675"/>
                  </a:cubicBezTo>
                  <a:cubicBezTo>
                    <a:pt x="17164" y="76675"/>
                    <a:pt x="-1" y="59511"/>
                    <a:pt x="-1" y="38337"/>
                  </a:cubicBezTo>
                  <a:cubicBezTo>
                    <a:pt x="-1"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82" name="Google Shape;482;p14"/>
            <p:cNvSpPr/>
            <p:nvPr/>
          </p:nvSpPr>
          <p:spPr>
            <a:xfrm>
              <a:off x="5486578" y="154606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83" name="Google Shape;483;p14"/>
            <p:cNvSpPr/>
            <p:nvPr/>
          </p:nvSpPr>
          <p:spPr>
            <a:xfrm>
              <a:off x="5486578" y="1804316"/>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84" name="Google Shape;484;p14"/>
            <p:cNvSpPr/>
            <p:nvPr/>
          </p:nvSpPr>
          <p:spPr>
            <a:xfrm>
              <a:off x="5486578" y="205551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85" name="Google Shape;485;p14"/>
            <p:cNvSpPr/>
            <p:nvPr/>
          </p:nvSpPr>
          <p:spPr>
            <a:xfrm>
              <a:off x="5486578" y="232063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86" name="Google Shape;486;p14"/>
            <p:cNvSpPr/>
            <p:nvPr/>
          </p:nvSpPr>
          <p:spPr>
            <a:xfrm>
              <a:off x="5193515" y="1553119"/>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87" name="Google Shape;487;p14"/>
            <p:cNvSpPr/>
            <p:nvPr/>
          </p:nvSpPr>
          <p:spPr>
            <a:xfrm>
              <a:off x="5193515" y="1811278"/>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88" name="Google Shape;488;p14"/>
            <p:cNvSpPr/>
            <p:nvPr/>
          </p:nvSpPr>
          <p:spPr>
            <a:xfrm>
              <a:off x="5193515" y="2062474"/>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89" name="Google Shape;489;p14"/>
            <p:cNvSpPr/>
            <p:nvPr/>
          </p:nvSpPr>
          <p:spPr>
            <a:xfrm>
              <a:off x="5193515" y="2327690"/>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90" name="Google Shape;490;p14"/>
            <p:cNvSpPr/>
            <p:nvPr/>
          </p:nvSpPr>
          <p:spPr>
            <a:xfrm>
              <a:off x="4935262" y="154606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91" name="Google Shape;491;p14"/>
            <p:cNvSpPr/>
            <p:nvPr/>
          </p:nvSpPr>
          <p:spPr>
            <a:xfrm>
              <a:off x="4935262" y="1804316"/>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92" name="Google Shape;492;p14"/>
            <p:cNvSpPr/>
            <p:nvPr/>
          </p:nvSpPr>
          <p:spPr>
            <a:xfrm>
              <a:off x="4935262" y="205551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93" name="Google Shape;493;p14"/>
            <p:cNvSpPr/>
            <p:nvPr/>
          </p:nvSpPr>
          <p:spPr>
            <a:xfrm>
              <a:off x="4935262" y="232063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494" name="Google Shape;494;p14"/>
          <p:cNvSpPr/>
          <p:nvPr/>
        </p:nvSpPr>
        <p:spPr>
          <a:xfrm flipH="1">
            <a:off x="11793525" y="162377"/>
            <a:ext cx="257490" cy="371922"/>
          </a:xfrm>
          <a:custGeom>
            <a:rect b="b" l="l" r="r" t="t"/>
            <a:pathLst>
              <a:path extrusionOk="0" h="371922" w="257490">
                <a:moveTo>
                  <a:pt x="19073" y="371923"/>
                </a:moveTo>
                <a:cubicBezTo>
                  <a:pt x="16212" y="371923"/>
                  <a:pt x="13255" y="371255"/>
                  <a:pt x="10586" y="369920"/>
                </a:cubicBezTo>
                <a:cubicBezTo>
                  <a:pt x="4100" y="366678"/>
                  <a:pt x="0" y="360097"/>
                  <a:pt x="0" y="352850"/>
                </a:cubicBezTo>
                <a:lnTo>
                  <a:pt x="0" y="19065"/>
                </a:lnTo>
                <a:cubicBezTo>
                  <a:pt x="0" y="11818"/>
                  <a:pt x="4100" y="5237"/>
                  <a:pt x="10586" y="1995"/>
                </a:cubicBezTo>
                <a:cubicBezTo>
                  <a:pt x="17070" y="-1248"/>
                  <a:pt x="24891" y="-485"/>
                  <a:pt x="30612" y="3902"/>
                </a:cubicBezTo>
                <a:lnTo>
                  <a:pt x="249956" y="170794"/>
                </a:lnTo>
                <a:cubicBezTo>
                  <a:pt x="254725" y="174418"/>
                  <a:pt x="257491" y="180045"/>
                  <a:pt x="257491" y="185958"/>
                </a:cubicBezTo>
                <a:cubicBezTo>
                  <a:pt x="257491" y="191870"/>
                  <a:pt x="254725" y="197497"/>
                  <a:pt x="249956" y="201121"/>
                </a:cubicBezTo>
                <a:lnTo>
                  <a:pt x="30612" y="368013"/>
                </a:lnTo>
                <a:cubicBezTo>
                  <a:pt x="27275" y="370588"/>
                  <a:pt x="23174" y="371923"/>
                  <a:pt x="19073" y="371923"/>
                </a:cubicBezTo>
                <a:close/>
                <a:moveTo>
                  <a:pt x="38147" y="57498"/>
                </a:moveTo>
                <a:lnTo>
                  <a:pt x="38147" y="314321"/>
                </a:lnTo>
                <a:lnTo>
                  <a:pt x="206946" y="185862"/>
                </a:lnTo>
                <a:lnTo>
                  <a:pt x="38147" y="5749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95" name="Google Shape;495;p14"/>
          <p:cNvSpPr/>
          <p:nvPr/>
        </p:nvSpPr>
        <p:spPr>
          <a:xfrm flipH="1">
            <a:off x="11370002" y="162377"/>
            <a:ext cx="257490" cy="371922"/>
          </a:xfrm>
          <a:custGeom>
            <a:rect b="b" l="l" r="r" t="t"/>
            <a:pathLst>
              <a:path extrusionOk="0" h="371922" w="257490">
                <a:moveTo>
                  <a:pt x="19073" y="371923"/>
                </a:moveTo>
                <a:cubicBezTo>
                  <a:pt x="16213" y="371923"/>
                  <a:pt x="13256" y="371255"/>
                  <a:pt x="10586" y="369920"/>
                </a:cubicBezTo>
                <a:cubicBezTo>
                  <a:pt x="4101" y="366678"/>
                  <a:pt x="0" y="360097"/>
                  <a:pt x="0" y="352850"/>
                </a:cubicBezTo>
                <a:lnTo>
                  <a:pt x="0" y="19065"/>
                </a:lnTo>
                <a:cubicBezTo>
                  <a:pt x="0" y="11818"/>
                  <a:pt x="4101" y="5237"/>
                  <a:pt x="10586" y="1995"/>
                </a:cubicBezTo>
                <a:cubicBezTo>
                  <a:pt x="17071" y="-1248"/>
                  <a:pt x="24891" y="-485"/>
                  <a:pt x="30614" y="3902"/>
                </a:cubicBezTo>
                <a:lnTo>
                  <a:pt x="249957" y="170794"/>
                </a:lnTo>
                <a:cubicBezTo>
                  <a:pt x="254726" y="174418"/>
                  <a:pt x="257491" y="180045"/>
                  <a:pt x="257491" y="185958"/>
                </a:cubicBezTo>
                <a:cubicBezTo>
                  <a:pt x="257491" y="191870"/>
                  <a:pt x="254726" y="197497"/>
                  <a:pt x="249957" y="201121"/>
                </a:cubicBezTo>
                <a:lnTo>
                  <a:pt x="30614" y="368013"/>
                </a:lnTo>
                <a:cubicBezTo>
                  <a:pt x="27275" y="370588"/>
                  <a:pt x="23175" y="371923"/>
                  <a:pt x="19073" y="371923"/>
                </a:cubicBezTo>
                <a:close/>
                <a:moveTo>
                  <a:pt x="38147" y="57498"/>
                </a:moveTo>
                <a:lnTo>
                  <a:pt x="38147" y="314321"/>
                </a:lnTo>
                <a:lnTo>
                  <a:pt x="206947" y="185862"/>
                </a:lnTo>
                <a:lnTo>
                  <a:pt x="38147" y="5749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96" name="Google Shape;496;p14"/>
          <p:cNvSpPr/>
          <p:nvPr/>
        </p:nvSpPr>
        <p:spPr>
          <a:xfrm flipH="1">
            <a:off x="10946477" y="162377"/>
            <a:ext cx="257490" cy="371922"/>
          </a:xfrm>
          <a:custGeom>
            <a:rect b="b" l="l" r="r" t="t"/>
            <a:pathLst>
              <a:path extrusionOk="0" h="371922" w="257490">
                <a:moveTo>
                  <a:pt x="19073" y="371923"/>
                </a:moveTo>
                <a:cubicBezTo>
                  <a:pt x="16212" y="371923"/>
                  <a:pt x="13256" y="371255"/>
                  <a:pt x="10586" y="369920"/>
                </a:cubicBezTo>
                <a:cubicBezTo>
                  <a:pt x="4101" y="366678"/>
                  <a:pt x="0" y="360097"/>
                  <a:pt x="0" y="352850"/>
                </a:cubicBezTo>
                <a:lnTo>
                  <a:pt x="0" y="19065"/>
                </a:lnTo>
                <a:cubicBezTo>
                  <a:pt x="0" y="11818"/>
                  <a:pt x="4101" y="5237"/>
                  <a:pt x="10586" y="1995"/>
                </a:cubicBezTo>
                <a:cubicBezTo>
                  <a:pt x="17071" y="-1248"/>
                  <a:pt x="24891" y="-485"/>
                  <a:pt x="30612" y="3902"/>
                </a:cubicBezTo>
                <a:lnTo>
                  <a:pt x="249956" y="170794"/>
                </a:lnTo>
                <a:cubicBezTo>
                  <a:pt x="254725" y="174418"/>
                  <a:pt x="257491" y="180045"/>
                  <a:pt x="257491" y="185958"/>
                </a:cubicBezTo>
                <a:cubicBezTo>
                  <a:pt x="257491" y="191870"/>
                  <a:pt x="254725" y="197497"/>
                  <a:pt x="249956" y="201121"/>
                </a:cubicBezTo>
                <a:lnTo>
                  <a:pt x="30612" y="368013"/>
                </a:lnTo>
                <a:cubicBezTo>
                  <a:pt x="27275" y="370588"/>
                  <a:pt x="23175" y="371923"/>
                  <a:pt x="19073" y="371923"/>
                </a:cubicBezTo>
                <a:close/>
                <a:moveTo>
                  <a:pt x="38147" y="57498"/>
                </a:moveTo>
                <a:lnTo>
                  <a:pt x="38147" y="314321"/>
                </a:lnTo>
                <a:lnTo>
                  <a:pt x="206946" y="185862"/>
                </a:lnTo>
                <a:lnTo>
                  <a:pt x="38147" y="5749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97" name="Google Shape;497;p14"/>
          <p:cNvSpPr/>
          <p:nvPr/>
        </p:nvSpPr>
        <p:spPr>
          <a:xfrm flipH="1">
            <a:off x="10774813" y="6220758"/>
            <a:ext cx="1276200" cy="637241"/>
          </a:xfrm>
          <a:custGeom>
            <a:rect b="b" l="l" r="r" t="t"/>
            <a:pathLst>
              <a:path extrusionOk="0" h="637241" w="1276200">
                <a:moveTo>
                  <a:pt x="638100" y="0"/>
                </a:moveTo>
                <a:cubicBezTo>
                  <a:pt x="286005" y="0"/>
                  <a:pt x="477" y="285243"/>
                  <a:pt x="0" y="637242"/>
                </a:cubicBezTo>
                <a:lnTo>
                  <a:pt x="165080" y="637242"/>
                </a:lnTo>
                <a:cubicBezTo>
                  <a:pt x="165557" y="376414"/>
                  <a:pt x="377176" y="165080"/>
                  <a:pt x="638100" y="165080"/>
                </a:cubicBezTo>
                <a:cubicBezTo>
                  <a:pt x="899120" y="165080"/>
                  <a:pt x="1110739" y="376414"/>
                  <a:pt x="1111216" y="637242"/>
                </a:cubicBezTo>
                <a:lnTo>
                  <a:pt x="1276200" y="637242"/>
                </a:lnTo>
                <a:cubicBezTo>
                  <a:pt x="1275723" y="285243"/>
                  <a:pt x="990195" y="0"/>
                  <a:pt x="638100"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98" name="Google Shape;498;p14"/>
          <p:cNvSpPr txBox="1"/>
          <p:nvPr/>
        </p:nvSpPr>
        <p:spPr>
          <a:xfrm rot="5400000">
            <a:off x="-679350" y="61985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Barlow Condensed"/>
                <a:ea typeface="Barlow Condensed"/>
                <a:cs typeface="Barlow Condensed"/>
                <a:sym typeface="Barlow Condensed"/>
              </a:rPr>
              <a:t>SLIDESMANIA.COM</a:t>
            </a:r>
            <a:endParaRPr>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2 Percentages">
  <p:cSld name="CUSTOM_11">
    <p:spTree>
      <p:nvGrpSpPr>
        <p:cNvPr id="499" name="Shape 499"/>
        <p:cNvGrpSpPr/>
        <p:nvPr/>
      </p:nvGrpSpPr>
      <p:grpSpPr>
        <a:xfrm>
          <a:off x="0" y="0"/>
          <a:ext cx="0" cy="0"/>
          <a:chOff x="0" y="0"/>
          <a:chExt cx="0" cy="0"/>
        </a:xfrm>
      </p:grpSpPr>
      <p:sp>
        <p:nvSpPr>
          <p:cNvPr id="500" name="Google Shape;500;p15"/>
          <p:cNvSpPr/>
          <p:nvPr/>
        </p:nvSpPr>
        <p:spPr>
          <a:xfrm flipH="1">
            <a:off x="8317306" y="2071775"/>
            <a:ext cx="3670800" cy="35889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15"/>
          <p:cNvSpPr/>
          <p:nvPr/>
        </p:nvSpPr>
        <p:spPr>
          <a:xfrm flipH="1">
            <a:off x="8456313" y="2071775"/>
            <a:ext cx="3670800" cy="3588900"/>
          </a:xfrm>
          <a:prstGeom prst="ellipse">
            <a:avLst/>
          </a:prstGeom>
          <a:no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15"/>
          <p:cNvSpPr/>
          <p:nvPr/>
        </p:nvSpPr>
        <p:spPr>
          <a:xfrm flipH="1">
            <a:off x="4113081" y="2071775"/>
            <a:ext cx="3670800" cy="35889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15"/>
          <p:cNvSpPr/>
          <p:nvPr/>
        </p:nvSpPr>
        <p:spPr>
          <a:xfrm flipH="1">
            <a:off x="4252088" y="2071775"/>
            <a:ext cx="3670800" cy="3588900"/>
          </a:xfrm>
          <a:prstGeom prst="ellipse">
            <a:avLst/>
          </a:prstGeom>
          <a:no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15"/>
          <p:cNvSpPr/>
          <p:nvPr/>
        </p:nvSpPr>
        <p:spPr>
          <a:xfrm flipH="1">
            <a:off x="47894" y="2071775"/>
            <a:ext cx="3670800" cy="35889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15"/>
          <p:cNvSpPr/>
          <p:nvPr/>
        </p:nvSpPr>
        <p:spPr>
          <a:xfrm flipH="1">
            <a:off x="186900" y="2071775"/>
            <a:ext cx="3670800" cy="3588900"/>
          </a:xfrm>
          <a:prstGeom prst="ellipse">
            <a:avLst/>
          </a:prstGeom>
          <a:no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15"/>
          <p:cNvSpPr txBox="1"/>
          <p:nvPr>
            <p:ph hasCustomPrompt="1" type="title"/>
          </p:nvPr>
        </p:nvSpPr>
        <p:spPr>
          <a:xfrm>
            <a:off x="4614749" y="2883500"/>
            <a:ext cx="2922000" cy="12573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7000"/>
              <a:buNone/>
              <a:defRPr sz="7000"/>
            </a:lvl1pPr>
            <a:lvl2pPr lvl="1" rtl="0" algn="ctr">
              <a:spcBef>
                <a:spcPts val="0"/>
              </a:spcBef>
              <a:spcAft>
                <a:spcPts val="0"/>
              </a:spcAft>
              <a:buSzPts val="7000"/>
              <a:buNone/>
              <a:defRPr sz="7000"/>
            </a:lvl2pPr>
            <a:lvl3pPr lvl="2" rtl="0" algn="ctr">
              <a:spcBef>
                <a:spcPts val="0"/>
              </a:spcBef>
              <a:spcAft>
                <a:spcPts val="0"/>
              </a:spcAft>
              <a:buSzPts val="7000"/>
              <a:buNone/>
              <a:defRPr sz="7000"/>
            </a:lvl3pPr>
            <a:lvl4pPr lvl="3" rtl="0" algn="ctr">
              <a:spcBef>
                <a:spcPts val="0"/>
              </a:spcBef>
              <a:spcAft>
                <a:spcPts val="0"/>
              </a:spcAft>
              <a:buSzPts val="7000"/>
              <a:buNone/>
              <a:defRPr sz="7000"/>
            </a:lvl4pPr>
            <a:lvl5pPr lvl="4" rtl="0" algn="ctr">
              <a:spcBef>
                <a:spcPts val="0"/>
              </a:spcBef>
              <a:spcAft>
                <a:spcPts val="0"/>
              </a:spcAft>
              <a:buSzPts val="7000"/>
              <a:buNone/>
              <a:defRPr sz="7000"/>
            </a:lvl5pPr>
            <a:lvl6pPr lvl="5" rtl="0" algn="ctr">
              <a:spcBef>
                <a:spcPts val="0"/>
              </a:spcBef>
              <a:spcAft>
                <a:spcPts val="0"/>
              </a:spcAft>
              <a:buSzPts val="7000"/>
              <a:buNone/>
              <a:defRPr sz="7000"/>
            </a:lvl6pPr>
            <a:lvl7pPr lvl="6" rtl="0" algn="ctr">
              <a:spcBef>
                <a:spcPts val="0"/>
              </a:spcBef>
              <a:spcAft>
                <a:spcPts val="0"/>
              </a:spcAft>
              <a:buSzPts val="7000"/>
              <a:buNone/>
              <a:defRPr sz="7000"/>
            </a:lvl7pPr>
            <a:lvl8pPr lvl="7" rtl="0" algn="ctr">
              <a:spcBef>
                <a:spcPts val="0"/>
              </a:spcBef>
              <a:spcAft>
                <a:spcPts val="0"/>
              </a:spcAft>
              <a:buSzPts val="7000"/>
              <a:buNone/>
              <a:defRPr sz="7000"/>
            </a:lvl8pPr>
            <a:lvl9pPr lvl="8" rtl="0" algn="ctr">
              <a:spcBef>
                <a:spcPts val="0"/>
              </a:spcBef>
              <a:spcAft>
                <a:spcPts val="0"/>
              </a:spcAft>
              <a:buSzPts val="7000"/>
              <a:buNone/>
              <a:defRPr sz="7000"/>
            </a:lvl9pPr>
          </a:lstStyle>
          <a:p>
            <a:r>
              <a:t>xx%</a:t>
            </a:r>
          </a:p>
        </p:txBody>
      </p:sp>
      <p:sp>
        <p:nvSpPr>
          <p:cNvPr id="507" name="Google Shape;507;p15"/>
          <p:cNvSpPr txBox="1"/>
          <p:nvPr>
            <p:ph idx="2" type="title"/>
          </p:nvPr>
        </p:nvSpPr>
        <p:spPr>
          <a:xfrm>
            <a:off x="415600" y="440967"/>
            <a:ext cx="11360700" cy="763500"/>
          </a:xfrm>
          <a:prstGeom prst="rect">
            <a:avLst/>
          </a:prstGeom>
        </p:spPr>
        <p:txBody>
          <a:bodyPr anchorCtr="0" anchor="t" bIns="121900" lIns="121900" spcFirstLastPara="1" rIns="121900" wrap="square" tIns="121900">
            <a:noAutofit/>
          </a:bodyPr>
          <a:lstStyle>
            <a:lvl1pPr indent="0" lvl="0" marL="0" marR="0" rtl="0" algn="l">
              <a:lnSpc>
                <a:spcPct val="100000"/>
              </a:lnSpc>
              <a:spcBef>
                <a:spcPts val="0"/>
              </a:spcBef>
              <a:spcAft>
                <a:spcPts val="0"/>
              </a:spcAft>
              <a:buClr>
                <a:schemeClr val="dk1"/>
              </a:buClr>
              <a:buSzPts val="4000"/>
              <a:buFont typeface="Aldrich"/>
              <a:buNone/>
              <a:defRPr/>
            </a:lvl1pPr>
            <a:lvl2pPr lvl="1"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p:txBody>
      </p:sp>
      <p:sp>
        <p:nvSpPr>
          <p:cNvPr id="508" name="Google Shape;508;p15"/>
          <p:cNvSpPr txBox="1"/>
          <p:nvPr>
            <p:ph hasCustomPrompt="1" idx="3" type="title"/>
          </p:nvPr>
        </p:nvSpPr>
        <p:spPr>
          <a:xfrm>
            <a:off x="491675" y="2883500"/>
            <a:ext cx="2922000" cy="12573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7000"/>
              <a:buNone/>
              <a:defRPr sz="7000"/>
            </a:lvl1pPr>
            <a:lvl2pPr lvl="1" rtl="0" algn="ctr">
              <a:spcBef>
                <a:spcPts val="0"/>
              </a:spcBef>
              <a:spcAft>
                <a:spcPts val="0"/>
              </a:spcAft>
              <a:buSzPts val="7000"/>
              <a:buNone/>
              <a:defRPr sz="7000"/>
            </a:lvl2pPr>
            <a:lvl3pPr lvl="2" rtl="0" algn="ctr">
              <a:spcBef>
                <a:spcPts val="0"/>
              </a:spcBef>
              <a:spcAft>
                <a:spcPts val="0"/>
              </a:spcAft>
              <a:buSzPts val="7000"/>
              <a:buNone/>
              <a:defRPr sz="7000"/>
            </a:lvl3pPr>
            <a:lvl4pPr lvl="3" rtl="0" algn="ctr">
              <a:spcBef>
                <a:spcPts val="0"/>
              </a:spcBef>
              <a:spcAft>
                <a:spcPts val="0"/>
              </a:spcAft>
              <a:buSzPts val="7000"/>
              <a:buNone/>
              <a:defRPr sz="7000"/>
            </a:lvl4pPr>
            <a:lvl5pPr lvl="4" rtl="0" algn="ctr">
              <a:spcBef>
                <a:spcPts val="0"/>
              </a:spcBef>
              <a:spcAft>
                <a:spcPts val="0"/>
              </a:spcAft>
              <a:buSzPts val="7000"/>
              <a:buNone/>
              <a:defRPr sz="7000"/>
            </a:lvl5pPr>
            <a:lvl6pPr lvl="5" rtl="0" algn="ctr">
              <a:spcBef>
                <a:spcPts val="0"/>
              </a:spcBef>
              <a:spcAft>
                <a:spcPts val="0"/>
              </a:spcAft>
              <a:buSzPts val="7000"/>
              <a:buNone/>
              <a:defRPr sz="7000"/>
            </a:lvl6pPr>
            <a:lvl7pPr lvl="6" rtl="0" algn="ctr">
              <a:spcBef>
                <a:spcPts val="0"/>
              </a:spcBef>
              <a:spcAft>
                <a:spcPts val="0"/>
              </a:spcAft>
              <a:buSzPts val="7000"/>
              <a:buNone/>
              <a:defRPr sz="7000"/>
            </a:lvl7pPr>
            <a:lvl8pPr lvl="7" rtl="0" algn="ctr">
              <a:spcBef>
                <a:spcPts val="0"/>
              </a:spcBef>
              <a:spcAft>
                <a:spcPts val="0"/>
              </a:spcAft>
              <a:buSzPts val="7000"/>
              <a:buNone/>
              <a:defRPr sz="7000"/>
            </a:lvl8pPr>
            <a:lvl9pPr lvl="8" rtl="0" algn="ctr">
              <a:spcBef>
                <a:spcPts val="0"/>
              </a:spcBef>
              <a:spcAft>
                <a:spcPts val="0"/>
              </a:spcAft>
              <a:buSzPts val="7000"/>
              <a:buNone/>
              <a:defRPr sz="7000"/>
            </a:lvl9pPr>
          </a:lstStyle>
          <a:p>
            <a:r>
              <a:t>xx%</a:t>
            </a:r>
          </a:p>
        </p:txBody>
      </p:sp>
      <p:sp>
        <p:nvSpPr>
          <p:cNvPr id="509" name="Google Shape;509;p15"/>
          <p:cNvSpPr txBox="1"/>
          <p:nvPr>
            <p:ph hasCustomPrompt="1" idx="4" type="title"/>
          </p:nvPr>
        </p:nvSpPr>
        <p:spPr>
          <a:xfrm>
            <a:off x="8850900" y="2883500"/>
            <a:ext cx="2926200" cy="12573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7000"/>
              <a:buNone/>
              <a:defRPr sz="7000"/>
            </a:lvl1pPr>
            <a:lvl2pPr lvl="1" rtl="0" algn="ctr">
              <a:spcBef>
                <a:spcPts val="0"/>
              </a:spcBef>
              <a:spcAft>
                <a:spcPts val="0"/>
              </a:spcAft>
              <a:buSzPts val="7000"/>
              <a:buNone/>
              <a:defRPr sz="7000"/>
            </a:lvl2pPr>
            <a:lvl3pPr lvl="2" rtl="0" algn="ctr">
              <a:spcBef>
                <a:spcPts val="0"/>
              </a:spcBef>
              <a:spcAft>
                <a:spcPts val="0"/>
              </a:spcAft>
              <a:buSzPts val="7000"/>
              <a:buNone/>
              <a:defRPr sz="7000"/>
            </a:lvl3pPr>
            <a:lvl4pPr lvl="3" rtl="0" algn="ctr">
              <a:spcBef>
                <a:spcPts val="0"/>
              </a:spcBef>
              <a:spcAft>
                <a:spcPts val="0"/>
              </a:spcAft>
              <a:buSzPts val="7000"/>
              <a:buNone/>
              <a:defRPr sz="7000"/>
            </a:lvl4pPr>
            <a:lvl5pPr lvl="4" rtl="0" algn="ctr">
              <a:spcBef>
                <a:spcPts val="0"/>
              </a:spcBef>
              <a:spcAft>
                <a:spcPts val="0"/>
              </a:spcAft>
              <a:buSzPts val="7000"/>
              <a:buNone/>
              <a:defRPr sz="7000"/>
            </a:lvl5pPr>
            <a:lvl6pPr lvl="5" rtl="0" algn="ctr">
              <a:spcBef>
                <a:spcPts val="0"/>
              </a:spcBef>
              <a:spcAft>
                <a:spcPts val="0"/>
              </a:spcAft>
              <a:buSzPts val="7000"/>
              <a:buNone/>
              <a:defRPr sz="7000"/>
            </a:lvl6pPr>
            <a:lvl7pPr lvl="6" rtl="0" algn="ctr">
              <a:spcBef>
                <a:spcPts val="0"/>
              </a:spcBef>
              <a:spcAft>
                <a:spcPts val="0"/>
              </a:spcAft>
              <a:buSzPts val="7000"/>
              <a:buNone/>
              <a:defRPr sz="7000"/>
            </a:lvl7pPr>
            <a:lvl8pPr lvl="7" rtl="0" algn="ctr">
              <a:spcBef>
                <a:spcPts val="0"/>
              </a:spcBef>
              <a:spcAft>
                <a:spcPts val="0"/>
              </a:spcAft>
              <a:buSzPts val="7000"/>
              <a:buNone/>
              <a:defRPr sz="7000"/>
            </a:lvl8pPr>
            <a:lvl9pPr lvl="8" rtl="0" algn="ctr">
              <a:spcBef>
                <a:spcPts val="0"/>
              </a:spcBef>
              <a:spcAft>
                <a:spcPts val="0"/>
              </a:spcAft>
              <a:buSzPts val="7000"/>
              <a:buNone/>
              <a:defRPr sz="7000"/>
            </a:lvl9pPr>
          </a:lstStyle>
          <a:p>
            <a:r>
              <a:t>xx%</a:t>
            </a:r>
          </a:p>
        </p:txBody>
      </p:sp>
      <p:sp>
        <p:nvSpPr>
          <p:cNvPr id="510" name="Google Shape;510;p15"/>
          <p:cNvSpPr txBox="1"/>
          <p:nvPr>
            <p:ph idx="1" type="body"/>
          </p:nvPr>
        </p:nvSpPr>
        <p:spPr>
          <a:xfrm>
            <a:off x="8850900" y="4140800"/>
            <a:ext cx="2926200" cy="925200"/>
          </a:xfrm>
          <a:prstGeom prst="rect">
            <a:avLst/>
          </a:prstGeom>
        </p:spPr>
        <p:txBody>
          <a:bodyPr anchorCtr="0" anchor="t" bIns="121900" lIns="121900" spcFirstLastPara="1" rIns="121900" wrap="square" tIns="121900">
            <a:noAutofit/>
          </a:bodyPr>
          <a:lstStyle>
            <a:lvl1pPr indent="-387350" lvl="0" marL="457200" algn="ctr">
              <a:lnSpc>
                <a:spcPct val="100000"/>
              </a:lnSpc>
              <a:spcBef>
                <a:spcPts val="0"/>
              </a:spcBef>
              <a:spcAft>
                <a:spcPts val="0"/>
              </a:spcAft>
              <a:buSzPts val="2500"/>
              <a:buChar char="●"/>
              <a:defRPr sz="2500"/>
            </a:lvl1pPr>
            <a:lvl2pPr indent="-387350" lvl="1" marL="914400" algn="ctr">
              <a:lnSpc>
                <a:spcPct val="100000"/>
              </a:lnSpc>
              <a:spcBef>
                <a:spcPts val="0"/>
              </a:spcBef>
              <a:spcAft>
                <a:spcPts val="0"/>
              </a:spcAft>
              <a:buSzPts val="2500"/>
              <a:buChar char="○"/>
              <a:defRPr sz="2500"/>
            </a:lvl2pPr>
            <a:lvl3pPr indent="-387350" lvl="2" marL="1371600" algn="ctr">
              <a:lnSpc>
                <a:spcPct val="100000"/>
              </a:lnSpc>
              <a:spcBef>
                <a:spcPts val="0"/>
              </a:spcBef>
              <a:spcAft>
                <a:spcPts val="0"/>
              </a:spcAft>
              <a:buSzPts val="2500"/>
              <a:buChar char="■"/>
              <a:defRPr sz="2500"/>
            </a:lvl3pPr>
            <a:lvl4pPr indent="-387350" lvl="3" marL="1828800" algn="ctr">
              <a:lnSpc>
                <a:spcPct val="100000"/>
              </a:lnSpc>
              <a:spcBef>
                <a:spcPts val="0"/>
              </a:spcBef>
              <a:spcAft>
                <a:spcPts val="0"/>
              </a:spcAft>
              <a:buSzPts val="2500"/>
              <a:buChar char="●"/>
              <a:defRPr sz="2500"/>
            </a:lvl4pPr>
            <a:lvl5pPr indent="-387350" lvl="4" marL="2286000" algn="ctr">
              <a:lnSpc>
                <a:spcPct val="100000"/>
              </a:lnSpc>
              <a:spcBef>
                <a:spcPts val="0"/>
              </a:spcBef>
              <a:spcAft>
                <a:spcPts val="0"/>
              </a:spcAft>
              <a:buSzPts val="2500"/>
              <a:buChar char="○"/>
              <a:defRPr sz="2500"/>
            </a:lvl5pPr>
            <a:lvl6pPr indent="-387350" lvl="5" marL="2743200" algn="ctr">
              <a:lnSpc>
                <a:spcPct val="100000"/>
              </a:lnSpc>
              <a:spcBef>
                <a:spcPts val="0"/>
              </a:spcBef>
              <a:spcAft>
                <a:spcPts val="0"/>
              </a:spcAft>
              <a:buSzPts val="2500"/>
              <a:buChar char="■"/>
              <a:defRPr sz="2500"/>
            </a:lvl6pPr>
            <a:lvl7pPr indent="-387350" lvl="6" marL="3200400" algn="ctr">
              <a:lnSpc>
                <a:spcPct val="100000"/>
              </a:lnSpc>
              <a:spcBef>
                <a:spcPts val="0"/>
              </a:spcBef>
              <a:spcAft>
                <a:spcPts val="0"/>
              </a:spcAft>
              <a:buSzPts val="2500"/>
              <a:buChar char="●"/>
              <a:defRPr sz="2500"/>
            </a:lvl7pPr>
            <a:lvl8pPr indent="-387350" lvl="7" marL="3657600" algn="ctr">
              <a:lnSpc>
                <a:spcPct val="100000"/>
              </a:lnSpc>
              <a:spcBef>
                <a:spcPts val="0"/>
              </a:spcBef>
              <a:spcAft>
                <a:spcPts val="0"/>
              </a:spcAft>
              <a:buSzPts val="2500"/>
              <a:buChar char="○"/>
              <a:defRPr sz="2500"/>
            </a:lvl8pPr>
            <a:lvl9pPr indent="-387350" lvl="8" marL="4114800" algn="ctr">
              <a:lnSpc>
                <a:spcPct val="100000"/>
              </a:lnSpc>
              <a:spcBef>
                <a:spcPts val="0"/>
              </a:spcBef>
              <a:spcAft>
                <a:spcPts val="0"/>
              </a:spcAft>
              <a:buSzPts val="2500"/>
              <a:buChar char="■"/>
              <a:defRPr sz="2500"/>
            </a:lvl9pPr>
          </a:lstStyle>
          <a:p/>
        </p:txBody>
      </p:sp>
      <p:sp>
        <p:nvSpPr>
          <p:cNvPr id="511" name="Google Shape;511;p15"/>
          <p:cNvSpPr txBox="1"/>
          <p:nvPr>
            <p:ph idx="5" type="body"/>
          </p:nvPr>
        </p:nvSpPr>
        <p:spPr>
          <a:xfrm>
            <a:off x="491803" y="4140800"/>
            <a:ext cx="2922000" cy="925200"/>
          </a:xfrm>
          <a:prstGeom prst="rect">
            <a:avLst/>
          </a:prstGeom>
        </p:spPr>
        <p:txBody>
          <a:bodyPr anchorCtr="0" anchor="t" bIns="121900" lIns="121900" spcFirstLastPara="1" rIns="121900" wrap="square" tIns="121900">
            <a:noAutofit/>
          </a:bodyPr>
          <a:lstStyle>
            <a:lvl1pPr indent="-387350" lvl="0" marL="457200" rtl="0" algn="ctr">
              <a:lnSpc>
                <a:spcPct val="100000"/>
              </a:lnSpc>
              <a:spcBef>
                <a:spcPts val="0"/>
              </a:spcBef>
              <a:spcAft>
                <a:spcPts val="0"/>
              </a:spcAft>
              <a:buSzPts val="2500"/>
              <a:buChar char="●"/>
              <a:defRPr sz="2500"/>
            </a:lvl1pPr>
            <a:lvl2pPr indent="-387350" lvl="1" marL="914400" rtl="0" algn="ctr">
              <a:lnSpc>
                <a:spcPct val="100000"/>
              </a:lnSpc>
              <a:spcBef>
                <a:spcPts val="0"/>
              </a:spcBef>
              <a:spcAft>
                <a:spcPts val="0"/>
              </a:spcAft>
              <a:buSzPts val="2500"/>
              <a:buChar char="○"/>
              <a:defRPr sz="2500"/>
            </a:lvl2pPr>
            <a:lvl3pPr indent="-387350" lvl="2" marL="1371600" rtl="0" algn="ctr">
              <a:lnSpc>
                <a:spcPct val="100000"/>
              </a:lnSpc>
              <a:spcBef>
                <a:spcPts val="0"/>
              </a:spcBef>
              <a:spcAft>
                <a:spcPts val="0"/>
              </a:spcAft>
              <a:buSzPts val="2500"/>
              <a:buChar char="■"/>
              <a:defRPr sz="2500"/>
            </a:lvl3pPr>
            <a:lvl4pPr indent="-387350" lvl="3" marL="1828800" rtl="0" algn="ctr">
              <a:lnSpc>
                <a:spcPct val="100000"/>
              </a:lnSpc>
              <a:spcBef>
                <a:spcPts val="0"/>
              </a:spcBef>
              <a:spcAft>
                <a:spcPts val="0"/>
              </a:spcAft>
              <a:buSzPts val="2500"/>
              <a:buChar char="●"/>
              <a:defRPr sz="2500"/>
            </a:lvl4pPr>
            <a:lvl5pPr indent="-387350" lvl="4" marL="2286000" rtl="0" algn="ctr">
              <a:lnSpc>
                <a:spcPct val="100000"/>
              </a:lnSpc>
              <a:spcBef>
                <a:spcPts val="0"/>
              </a:spcBef>
              <a:spcAft>
                <a:spcPts val="0"/>
              </a:spcAft>
              <a:buSzPts val="2500"/>
              <a:buChar char="○"/>
              <a:defRPr sz="2500"/>
            </a:lvl5pPr>
            <a:lvl6pPr indent="-387350" lvl="5" marL="2743200" rtl="0" algn="ctr">
              <a:lnSpc>
                <a:spcPct val="100000"/>
              </a:lnSpc>
              <a:spcBef>
                <a:spcPts val="0"/>
              </a:spcBef>
              <a:spcAft>
                <a:spcPts val="0"/>
              </a:spcAft>
              <a:buSzPts val="2500"/>
              <a:buChar char="■"/>
              <a:defRPr sz="2500"/>
            </a:lvl6pPr>
            <a:lvl7pPr indent="-387350" lvl="6" marL="3200400" rtl="0" algn="ctr">
              <a:lnSpc>
                <a:spcPct val="100000"/>
              </a:lnSpc>
              <a:spcBef>
                <a:spcPts val="0"/>
              </a:spcBef>
              <a:spcAft>
                <a:spcPts val="0"/>
              </a:spcAft>
              <a:buSzPts val="2500"/>
              <a:buChar char="●"/>
              <a:defRPr sz="2500"/>
            </a:lvl7pPr>
            <a:lvl8pPr indent="-387350" lvl="7" marL="3657600" rtl="0" algn="ctr">
              <a:lnSpc>
                <a:spcPct val="100000"/>
              </a:lnSpc>
              <a:spcBef>
                <a:spcPts val="0"/>
              </a:spcBef>
              <a:spcAft>
                <a:spcPts val="0"/>
              </a:spcAft>
              <a:buSzPts val="2500"/>
              <a:buChar char="○"/>
              <a:defRPr sz="2500"/>
            </a:lvl8pPr>
            <a:lvl9pPr indent="-387350" lvl="8" marL="4114800" rtl="0" algn="ctr">
              <a:lnSpc>
                <a:spcPct val="100000"/>
              </a:lnSpc>
              <a:spcBef>
                <a:spcPts val="0"/>
              </a:spcBef>
              <a:spcAft>
                <a:spcPts val="0"/>
              </a:spcAft>
              <a:buSzPts val="2500"/>
              <a:buChar char="■"/>
              <a:defRPr sz="2500"/>
            </a:lvl9pPr>
          </a:lstStyle>
          <a:p/>
        </p:txBody>
      </p:sp>
      <p:sp>
        <p:nvSpPr>
          <p:cNvPr id="512" name="Google Shape;512;p15"/>
          <p:cNvSpPr txBox="1"/>
          <p:nvPr>
            <p:ph idx="6" type="body"/>
          </p:nvPr>
        </p:nvSpPr>
        <p:spPr>
          <a:xfrm>
            <a:off x="4612649" y="4140800"/>
            <a:ext cx="2926200" cy="925200"/>
          </a:xfrm>
          <a:prstGeom prst="rect">
            <a:avLst/>
          </a:prstGeom>
        </p:spPr>
        <p:txBody>
          <a:bodyPr anchorCtr="0" anchor="t" bIns="121900" lIns="121900" spcFirstLastPara="1" rIns="121900" wrap="square" tIns="121900">
            <a:noAutofit/>
          </a:bodyPr>
          <a:lstStyle>
            <a:lvl1pPr indent="-387350" lvl="0" marL="457200" rtl="0" algn="ctr">
              <a:lnSpc>
                <a:spcPct val="100000"/>
              </a:lnSpc>
              <a:spcBef>
                <a:spcPts val="0"/>
              </a:spcBef>
              <a:spcAft>
                <a:spcPts val="0"/>
              </a:spcAft>
              <a:buSzPts val="2500"/>
              <a:buChar char="●"/>
              <a:defRPr sz="2500"/>
            </a:lvl1pPr>
            <a:lvl2pPr indent="-387350" lvl="1" marL="914400" rtl="0" algn="ctr">
              <a:lnSpc>
                <a:spcPct val="100000"/>
              </a:lnSpc>
              <a:spcBef>
                <a:spcPts val="0"/>
              </a:spcBef>
              <a:spcAft>
                <a:spcPts val="0"/>
              </a:spcAft>
              <a:buSzPts val="2500"/>
              <a:buChar char="○"/>
              <a:defRPr sz="2500"/>
            </a:lvl2pPr>
            <a:lvl3pPr indent="-387350" lvl="2" marL="1371600" rtl="0" algn="ctr">
              <a:lnSpc>
                <a:spcPct val="100000"/>
              </a:lnSpc>
              <a:spcBef>
                <a:spcPts val="0"/>
              </a:spcBef>
              <a:spcAft>
                <a:spcPts val="0"/>
              </a:spcAft>
              <a:buSzPts val="2500"/>
              <a:buChar char="■"/>
              <a:defRPr sz="2500"/>
            </a:lvl3pPr>
            <a:lvl4pPr indent="-387350" lvl="3" marL="1828800" rtl="0" algn="ctr">
              <a:lnSpc>
                <a:spcPct val="100000"/>
              </a:lnSpc>
              <a:spcBef>
                <a:spcPts val="0"/>
              </a:spcBef>
              <a:spcAft>
                <a:spcPts val="0"/>
              </a:spcAft>
              <a:buSzPts val="2500"/>
              <a:buChar char="●"/>
              <a:defRPr sz="2500"/>
            </a:lvl4pPr>
            <a:lvl5pPr indent="-387350" lvl="4" marL="2286000" rtl="0" algn="ctr">
              <a:lnSpc>
                <a:spcPct val="100000"/>
              </a:lnSpc>
              <a:spcBef>
                <a:spcPts val="0"/>
              </a:spcBef>
              <a:spcAft>
                <a:spcPts val="0"/>
              </a:spcAft>
              <a:buSzPts val="2500"/>
              <a:buChar char="○"/>
              <a:defRPr sz="2500"/>
            </a:lvl5pPr>
            <a:lvl6pPr indent="-387350" lvl="5" marL="2743200" rtl="0" algn="ctr">
              <a:lnSpc>
                <a:spcPct val="100000"/>
              </a:lnSpc>
              <a:spcBef>
                <a:spcPts val="0"/>
              </a:spcBef>
              <a:spcAft>
                <a:spcPts val="0"/>
              </a:spcAft>
              <a:buSzPts val="2500"/>
              <a:buChar char="■"/>
              <a:defRPr sz="2500"/>
            </a:lvl6pPr>
            <a:lvl7pPr indent="-387350" lvl="6" marL="3200400" rtl="0" algn="ctr">
              <a:lnSpc>
                <a:spcPct val="100000"/>
              </a:lnSpc>
              <a:spcBef>
                <a:spcPts val="0"/>
              </a:spcBef>
              <a:spcAft>
                <a:spcPts val="0"/>
              </a:spcAft>
              <a:buSzPts val="2500"/>
              <a:buChar char="●"/>
              <a:defRPr sz="2500"/>
            </a:lvl7pPr>
            <a:lvl8pPr indent="-387350" lvl="7" marL="3657600" rtl="0" algn="ctr">
              <a:lnSpc>
                <a:spcPct val="100000"/>
              </a:lnSpc>
              <a:spcBef>
                <a:spcPts val="0"/>
              </a:spcBef>
              <a:spcAft>
                <a:spcPts val="0"/>
              </a:spcAft>
              <a:buSzPts val="2500"/>
              <a:buChar char="○"/>
              <a:defRPr sz="2500"/>
            </a:lvl8pPr>
            <a:lvl9pPr indent="-387350" lvl="8" marL="4114800" rtl="0" algn="ctr">
              <a:lnSpc>
                <a:spcPct val="100000"/>
              </a:lnSpc>
              <a:spcBef>
                <a:spcPts val="0"/>
              </a:spcBef>
              <a:spcAft>
                <a:spcPts val="0"/>
              </a:spcAft>
              <a:buSzPts val="2500"/>
              <a:buChar char="■"/>
              <a:defRPr sz="2500"/>
            </a:lvl9pPr>
          </a:lstStyle>
          <a:p/>
        </p:txBody>
      </p:sp>
      <p:sp>
        <p:nvSpPr>
          <p:cNvPr id="513" name="Google Shape;513;p15"/>
          <p:cNvSpPr/>
          <p:nvPr/>
        </p:nvSpPr>
        <p:spPr>
          <a:xfrm flipH="1">
            <a:off x="237438" y="6220758"/>
            <a:ext cx="1276200" cy="637241"/>
          </a:xfrm>
          <a:custGeom>
            <a:rect b="b" l="l" r="r" t="t"/>
            <a:pathLst>
              <a:path extrusionOk="0" h="637241" w="1276200">
                <a:moveTo>
                  <a:pt x="638100" y="0"/>
                </a:moveTo>
                <a:cubicBezTo>
                  <a:pt x="286005" y="0"/>
                  <a:pt x="477" y="285243"/>
                  <a:pt x="0" y="637242"/>
                </a:cubicBezTo>
                <a:lnTo>
                  <a:pt x="165080" y="637242"/>
                </a:lnTo>
                <a:cubicBezTo>
                  <a:pt x="165557" y="376414"/>
                  <a:pt x="377176" y="165080"/>
                  <a:pt x="638100" y="165080"/>
                </a:cubicBezTo>
                <a:cubicBezTo>
                  <a:pt x="899120" y="165080"/>
                  <a:pt x="1110739" y="376414"/>
                  <a:pt x="1111216" y="637242"/>
                </a:cubicBezTo>
                <a:lnTo>
                  <a:pt x="1276200" y="637242"/>
                </a:lnTo>
                <a:cubicBezTo>
                  <a:pt x="1275723" y="285243"/>
                  <a:pt x="990195" y="0"/>
                  <a:pt x="638100"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514" name="Google Shape;514;p15"/>
          <p:cNvGrpSpPr/>
          <p:nvPr/>
        </p:nvGrpSpPr>
        <p:grpSpPr>
          <a:xfrm>
            <a:off x="10891298" y="99059"/>
            <a:ext cx="1173012" cy="1916875"/>
            <a:chOff x="2150548" y="4826684"/>
            <a:chExt cx="1173012" cy="1916875"/>
          </a:xfrm>
        </p:grpSpPr>
        <p:sp>
          <p:nvSpPr>
            <p:cNvPr id="515" name="Google Shape;515;p15"/>
            <p:cNvSpPr/>
            <p:nvPr/>
          </p:nvSpPr>
          <p:spPr>
            <a:xfrm>
              <a:off x="2160084" y="4826684"/>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16" name="Google Shape;516;p15"/>
            <p:cNvSpPr/>
            <p:nvPr/>
          </p:nvSpPr>
          <p:spPr>
            <a:xfrm>
              <a:off x="2512942" y="4826684"/>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17" name="Google Shape;517;p15"/>
            <p:cNvSpPr/>
            <p:nvPr/>
          </p:nvSpPr>
          <p:spPr>
            <a:xfrm>
              <a:off x="2856263" y="4826684"/>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18" name="Google Shape;518;p15"/>
            <p:cNvSpPr/>
            <p:nvPr/>
          </p:nvSpPr>
          <p:spPr>
            <a:xfrm>
              <a:off x="3218657" y="4826684"/>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19" name="Google Shape;519;p15"/>
            <p:cNvSpPr/>
            <p:nvPr/>
          </p:nvSpPr>
          <p:spPr>
            <a:xfrm>
              <a:off x="2150548" y="5179542"/>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20" name="Google Shape;520;p15"/>
            <p:cNvSpPr/>
            <p:nvPr/>
          </p:nvSpPr>
          <p:spPr>
            <a:xfrm>
              <a:off x="2503405" y="5179542"/>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21" name="Google Shape;521;p15"/>
            <p:cNvSpPr/>
            <p:nvPr/>
          </p:nvSpPr>
          <p:spPr>
            <a:xfrm>
              <a:off x="2846726" y="5179542"/>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22" name="Google Shape;522;p15"/>
            <p:cNvSpPr/>
            <p:nvPr/>
          </p:nvSpPr>
          <p:spPr>
            <a:xfrm>
              <a:off x="3209120" y="5179542"/>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23" name="Google Shape;523;p15"/>
            <p:cNvSpPr/>
            <p:nvPr/>
          </p:nvSpPr>
          <p:spPr>
            <a:xfrm>
              <a:off x="2160084" y="5532399"/>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24" name="Google Shape;524;p15"/>
            <p:cNvSpPr/>
            <p:nvPr/>
          </p:nvSpPr>
          <p:spPr>
            <a:xfrm>
              <a:off x="2512942" y="5532399"/>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25" name="Google Shape;525;p15"/>
            <p:cNvSpPr/>
            <p:nvPr/>
          </p:nvSpPr>
          <p:spPr>
            <a:xfrm>
              <a:off x="2856263" y="5532399"/>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26" name="Google Shape;526;p15"/>
            <p:cNvSpPr/>
            <p:nvPr/>
          </p:nvSpPr>
          <p:spPr>
            <a:xfrm>
              <a:off x="3218657" y="5532399"/>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27" name="Google Shape;527;p15"/>
            <p:cNvSpPr/>
            <p:nvPr/>
          </p:nvSpPr>
          <p:spPr>
            <a:xfrm>
              <a:off x="2150548" y="5885257"/>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28" name="Google Shape;528;p15"/>
            <p:cNvSpPr/>
            <p:nvPr/>
          </p:nvSpPr>
          <p:spPr>
            <a:xfrm>
              <a:off x="2503405" y="5885257"/>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29" name="Google Shape;529;p15"/>
            <p:cNvSpPr/>
            <p:nvPr/>
          </p:nvSpPr>
          <p:spPr>
            <a:xfrm>
              <a:off x="2846726" y="5885257"/>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30" name="Google Shape;530;p15"/>
            <p:cNvSpPr/>
            <p:nvPr/>
          </p:nvSpPr>
          <p:spPr>
            <a:xfrm>
              <a:off x="3209120" y="5885257"/>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31" name="Google Shape;531;p15"/>
            <p:cNvSpPr/>
            <p:nvPr/>
          </p:nvSpPr>
          <p:spPr>
            <a:xfrm>
              <a:off x="2160084" y="6285798"/>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32" name="Google Shape;532;p15"/>
            <p:cNvSpPr/>
            <p:nvPr/>
          </p:nvSpPr>
          <p:spPr>
            <a:xfrm>
              <a:off x="2512942" y="6285798"/>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33" name="Google Shape;533;p15"/>
            <p:cNvSpPr/>
            <p:nvPr/>
          </p:nvSpPr>
          <p:spPr>
            <a:xfrm>
              <a:off x="2856263" y="6285798"/>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34" name="Google Shape;534;p15"/>
            <p:cNvSpPr/>
            <p:nvPr/>
          </p:nvSpPr>
          <p:spPr>
            <a:xfrm>
              <a:off x="3218657" y="6285798"/>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35" name="Google Shape;535;p15"/>
            <p:cNvSpPr/>
            <p:nvPr/>
          </p:nvSpPr>
          <p:spPr>
            <a:xfrm>
              <a:off x="2150548" y="6638656"/>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36" name="Google Shape;536;p15"/>
            <p:cNvSpPr/>
            <p:nvPr/>
          </p:nvSpPr>
          <p:spPr>
            <a:xfrm>
              <a:off x="2503405" y="6638656"/>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37" name="Google Shape;537;p15"/>
            <p:cNvSpPr/>
            <p:nvPr/>
          </p:nvSpPr>
          <p:spPr>
            <a:xfrm>
              <a:off x="2846726" y="6638656"/>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38" name="Google Shape;538;p15"/>
            <p:cNvSpPr/>
            <p:nvPr/>
          </p:nvSpPr>
          <p:spPr>
            <a:xfrm>
              <a:off x="3209120" y="6638656"/>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539" name="Google Shape;539;p15"/>
          <p:cNvSpPr/>
          <p:nvPr/>
        </p:nvSpPr>
        <p:spPr>
          <a:xfrm>
            <a:off x="94777" y="103252"/>
            <a:ext cx="257490" cy="371922"/>
          </a:xfrm>
          <a:custGeom>
            <a:rect b="b" l="l" r="r" t="t"/>
            <a:pathLst>
              <a:path extrusionOk="0" h="371922" w="257490">
                <a:moveTo>
                  <a:pt x="19073" y="371923"/>
                </a:moveTo>
                <a:cubicBezTo>
                  <a:pt x="16212" y="371923"/>
                  <a:pt x="13255" y="371255"/>
                  <a:pt x="10586" y="369920"/>
                </a:cubicBezTo>
                <a:cubicBezTo>
                  <a:pt x="4100" y="366678"/>
                  <a:pt x="0" y="360097"/>
                  <a:pt x="0" y="352850"/>
                </a:cubicBezTo>
                <a:lnTo>
                  <a:pt x="0" y="19065"/>
                </a:lnTo>
                <a:cubicBezTo>
                  <a:pt x="0" y="11818"/>
                  <a:pt x="4100" y="5237"/>
                  <a:pt x="10586" y="1995"/>
                </a:cubicBezTo>
                <a:cubicBezTo>
                  <a:pt x="17070" y="-1248"/>
                  <a:pt x="24891" y="-485"/>
                  <a:pt x="30612" y="3902"/>
                </a:cubicBezTo>
                <a:lnTo>
                  <a:pt x="249956" y="170794"/>
                </a:lnTo>
                <a:cubicBezTo>
                  <a:pt x="254725" y="174418"/>
                  <a:pt x="257491" y="180045"/>
                  <a:pt x="257491" y="185958"/>
                </a:cubicBezTo>
                <a:cubicBezTo>
                  <a:pt x="257491" y="191870"/>
                  <a:pt x="254725" y="197497"/>
                  <a:pt x="249956" y="201121"/>
                </a:cubicBezTo>
                <a:lnTo>
                  <a:pt x="30612" y="368013"/>
                </a:lnTo>
                <a:cubicBezTo>
                  <a:pt x="27275" y="370588"/>
                  <a:pt x="23174" y="371923"/>
                  <a:pt x="19073" y="371923"/>
                </a:cubicBezTo>
                <a:close/>
                <a:moveTo>
                  <a:pt x="38147" y="57498"/>
                </a:moveTo>
                <a:lnTo>
                  <a:pt x="38147" y="314321"/>
                </a:lnTo>
                <a:lnTo>
                  <a:pt x="206946" y="185862"/>
                </a:lnTo>
                <a:lnTo>
                  <a:pt x="38147" y="5749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40" name="Google Shape;540;p15"/>
          <p:cNvSpPr/>
          <p:nvPr/>
        </p:nvSpPr>
        <p:spPr>
          <a:xfrm>
            <a:off x="518301" y="103252"/>
            <a:ext cx="257490" cy="371922"/>
          </a:xfrm>
          <a:custGeom>
            <a:rect b="b" l="l" r="r" t="t"/>
            <a:pathLst>
              <a:path extrusionOk="0" h="371922" w="257490">
                <a:moveTo>
                  <a:pt x="19073" y="371923"/>
                </a:moveTo>
                <a:cubicBezTo>
                  <a:pt x="16213" y="371923"/>
                  <a:pt x="13256" y="371255"/>
                  <a:pt x="10586" y="369920"/>
                </a:cubicBezTo>
                <a:cubicBezTo>
                  <a:pt x="4101" y="366678"/>
                  <a:pt x="0" y="360097"/>
                  <a:pt x="0" y="352850"/>
                </a:cubicBezTo>
                <a:lnTo>
                  <a:pt x="0" y="19065"/>
                </a:lnTo>
                <a:cubicBezTo>
                  <a:pt x="0" y="11818"/>
                  <a:pt x="4101" y="5237"/>
                  <a:pt x="10586" y="1995"/>
                </a:cubicBezTo>
                <a:cubicBezTo>
                  <a:pt x="17071" y="-1248"/>
                  <a:pt x="24891" y="-485"/>
                  <a:pt x="30614" y="3902"/>
                </a:cubicBezTo>
                <a:lnTo>
                  <a:pt x="249957" y="170794"/>
                </a:lnTo>
                <a:cubicBezTo>
                  <a:pt x="254726" y="174418"/>
                  <a:pt x="257491" y="180045"/>
                  <a:pt x="257491" y="185958"/>
                </a:cubicBezTo>
                <a:cubicBezTo>
                  <a:pt x="257491" y="191870"/>
                  <a:pt x="254726" y="197497"/>
                  <a:pt x="249957" y="201121"/>
                </a:cubicBezTo>
                <a:lnTo>
                  <a:pt x="30614" y="368013"/>
                </a:lnTo>
                <a:cubicBezTo>
                  <a:pt x="27275" y="370588"/>
                  <a:pt x="23175" y="371923"/>
                  <a:pt x="19073" y="371923"/>
                </a:cubicBezTo>
                <a:close/>
                <a:moveTo>
                  <a:pt x="38147" y="57498"/>
                </a:moveTo>
                <a:lnTo>
                  <a:pt x="38147" y="314321"/>
                </a:lnTo>
                <a:lnTo>
                  <a:pt x="206947" y="185862"/>
                </a:lnTo>
                <a:lnTo>
                  <a:pt x="38147" y="5749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41" name="Google Shape;541;p15"/>
          <p:cNvSpPr/>
          <p:nvPr/>
        </p:nvSpPr>
        <p:spPr>
          <a:xfrm>
            <a:off x="941825" y="103252"/>
            <a:ext cx="257490" cy="371922"/>
          </a:xfrm>
          <a:custGeom>
            <a:rect b="b" l="l" r="r" t="t"/>
            <a:pathLst>
              <a:path extrusionOk="0" h="371922" w="257490">
                <a:moveTo>
                  <a:pt x="19073" y="371923"/>
                </a:moveTo>
                <a:cubicBezTo>
                  <a:pt x="16212" y="371923"/>
                  <a:pt x="13256" y="371255"/>
                  <a:pt x="10586" y="369920"/>
                </a:cubicBezTo>
                <a:cubicBezTo>
                  <a:pt x="4101" y="366678"/>
                  <a:pt x="0" y="360097"/>
                  <a:pt x="0" y="352850"/>
                </a:cubicBezTo>
                <a:lnTo>
                  <a:pt x="0" y="19065"/>
                </a:lnTo>
                <a:cubicBezTo>
                  <a:pt x="0" y="11818"/>
                  <a:pt x="4101" y="5237"/>
                  <a:pt x="10586" y="1995"/>
                </a:cubicBezTo>
                <a:cubicBezTo>
                  <a:pt x="17071" y="-1248"/>
                  <a:pt x="24891" y="-485"/>
                  <a:pt x="30612" y="3902"/>
                </a:cubicBezTo>
                <a:lnTo>
                  <a:pt x="249956" y="170794"/>
                </a:lnTo>
                <a:cubicBezTo>
                  <a:pt x="254725" y="174418"/>
                  <a:pt x="257491" y="180045"/>
                  <a:pt x="257491" y="185958"/>
                </a:cubicBezTo>
                <a:cubicBezTo>
                  <a:pt x="257491" y="191870"/>
                  <a:pt x="254725" y="197497"/>
                  <a:pt x="249956" y="201121"/>
                </a:cubicBezTo>
                <a:lnTo>
                  <a:pt x="30612" y="368013"/>
                </a:lnTo>
                <a:cubicBezTo>
                  <a:pt x="27275" y="370588"/>
                  <a:pt x="23175" y="371923"/>
                  <a:pt x="19073" y="371923"/>
                </a:cubicBezTo>
                <a:close/>
                <a:moveTo>
                  <a:pt x="38147" y="57498"/>
                </a:moveTo>
                <a:lnTo>
                  <a:pt x="38147" y="314321"/>
                </a:lnTo>
                <a:lnTo>
                  <a:pt x="206946" y="185862"/>
                </a:lnTo>
                <a:lnTo>
                  <a:pt x="38147" y="5749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3 Six columns">
  <p:cSld name="CUSTOM_12">
    <p:spTree>
      <p:nvGrpSpPr>
        <p:cNvPr id="542" name="Shape 542"/>
        <p:cNvGrpSpPr/>
        <p:nvPr/>
      </p:nvGrpSpPr>
      <p:grpSpPr>
        <a:xfrm>
          <a:off x="0" y="0"/>
          <a:ext cx="0" cy="0"/>
          <a:chOff x="0" y="0"/>
          <a:chExt cx="0" cy="0"/>
        </a:xfrm>
      </p:grpSpPr>
      <p:sp>
        <p:nvSpPr>
          <p:cNvPr id="543" name="Google Shape;543;p16"/>
          <p:cNvSpPr/>
          <p:nvPr/>
        </p:nvSpPr>
        <p:spPr>
          <a:xfrm>
            <a:off x="5" y="2284475"/>
            <a:ext cx="12192373" cy="2517686"/>
          </a:xfrm>
          <a:custGeom>
            <a:rect b="b" l="l" r="r" t="t"/>
            <a:pathLst>
              <a:path extrusionOk="0" h="2517686" w="6599390">
                <a:moveTo>
                  <a:pt x="0" y="0"/>
                </a:moveTo>
                <a:lnTo>
                  <a:pt x="6599391" y="0"/>
                </a:lnTo>
                <a:lnTo>
                  <a:pt x="6599391" y="2517687"/>
                </a:lnTo>
                <a:lnTo>
                  <a:pt x="0" y="2517687"/>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44" name="Google Shape;544;p16"/>
          <p:cNvSpPr/>
          <p:nvPr/>
        </p:nvSpPr>
        <p:spPr>
          <a:xfrm rot="5400000">
            <a:off x="888750" y="-888600"/>
            <a:ext cx="6883500" cy="8660700"/>
          </a:xfrm>
          <a:prstGeom prst="round2SameRect">
            <a:avLst>
              <a:gd fmla="val 50000" name="adj1"/>
              <a:gd fmla="val 0" name="adj2"/>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16"/>
          <p:cNvSpPr txBox="1"/>
          <p:nvPr>
            <p:ph idx="1" type="subTitle"/>
          </p:nvPr>
        </p:nvSpPr>
        <p:spPr>
          <a:xfrm>
            <a:off x="415600" y="1706400"/>
            <a:ext cx="32505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1800"/>
              <a:buNone/>
              <a:defRPr b="1" sz="1800"/>
            </a:lvl1pPr>
            <a:lvl2pPr lvl="1" rtl="0">
              <a:spcBef>
                <a:spcPts val="2100"/>
              </a:spcBef>
              <a:spcAft>
                <a:spcPts val="0"/>
              </a:spcAft>
              <a:buSzPts val="1800"/>
              <a:buNone/>
              <a:defRPr b="1" sz="1800"/>
            </a:lvl2pPr>
            <a:lvl3pPr lvl="2" rtl="0">
              <a:spcBef>
                <a:spcPts val="2100"/>
              </a:spcBef>
              <a:spcAft>
                <a:spcPts val="0"/>
              </a:spcAft>
              <a:buSzPts val="1800"/>
              <a:buNone/>
              <a:defRPr b="1" sz="1800"/>
            </a:lvl3pPr>
            <a:lvl4pPr lvl="3" rtl="0">
              <a:spcBef>
                <a:spcPts val="2100"/>
              </a:spcBef>
              <a:spcAft>
                <a:spcPts val="0"/>
              </a:spcAft>
              <a:buSzPts val="1800"/>
              <a:buNone/>
              <a:defRPr b="1" sz="1800"/>
            </a:lvl4pPr>
            <a:lvl5pPr lvl="4" rtl="0">
              <a:spcBef>
                <a:spcPts val="2100"/>
              </a:spcBef>
              <a:spcAft>
                <a:spcPts val="0"/>
              </a:spcAft>
              <a:buSzPts val="1800"/>
              <a:buNone/>
              <a:defRPr b="1" sz="1800"/>
            </a:lvl5pPr>
            <a:lvl6pPr lvl="5" rtl="0">
              <a:spcBef>
                <a:spcPts val="2100"/>
              </a:spcBef>
              <a:spcAft>
                <a:spcPts val="0"/>
              </a:spcAft>
              <a:buSzPts val="1800"/>
              <a:buNone/>
              <a:defRPr b="1" sz="1800"/>
            </a:lvl6pPr>
            <a:lvl7pPr lvl="6" rtl="0">
              <a:spcBef>
                <a:spcPts val="2100"/>
              </a:spcBef>
              <a:spcAft>
                <a:spcPts val="0"/>
              </a:spcAft>
              <a:buSzPts val="1800"/>
              <a:buNone/>
              <a:defRPr b="1" sz="1800"/>
            </a:lvl7pPr>
            <a:lvl8pPr lvl="7" rtl="0">
              <a:spcBef>
                <a:spcPts val="2100"/>
              </a:spcBef>
              <a:spcAft>
                <a:spcPts val="0"/>
              </a:spcAft>
              <a:buSzPts val="1800"/>
              <a:buNone/>
              <a:defRPr b="1" sz="1800"/>
            </a:lvl8pPr>
            <a:lvl9pPr lvl="8" rtl="0">
              <a:spcBef>
                <a:spcPts val="2100"/>
              </a:spcBef>
              <a:spcAft>
                <a:spcPts val="2100"/>
              </a:spcAft>
              <a:buSzPts val="1800"/>
              <a:buNone/>
              <a:defRPr b="1" sz="1800"/>
            </a:lvl9pPr>
          </a:lstStyle>
          <a:p/>
        </p:txBody>
      </p:sp>
      <p:sp>
        <p:nvSpPr>
          <p:cNvPr id="546" name="Google Shape;546;p16"/>
          <p:cNvSpPr txBox="1"/>
          <p:nvPr>
            <p:ph idx="2" type="subTitle"/>
          </p:nvPr>
        </p:nvSpPr>
        <p:spPr>
          <a:xfrm>
            <a:off x="415600" y="3182125"/>
            <a:ext cx="32505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1800"/>
              <a:buNone/>
              <a:defRPr b="1" sz="1800"/>
            </a:lvl1pPr>
            <a:lvl2pPr lvl="1" rtl="0">
              <a:spcBef>
                <a:spcPts val="2100"/>
              </a:spcBef>
              <a:spcAft>
                <a:spcPts val="0"/>
              </a:spcAft>
              <a:buSzPts val="1800"/>
              <a:buNone/>
              <a:defRPr b="1" sz="1800"/>
            </a:lvl2pPr>
            <a:lvl3pPr lvl="2" rtl="0">
              <a:spcBef>
                <a:spcPts val="2100"/>
              </a:spcBef>
              <a:spcAft>
                <a:spcPts val="0"/>
              </a:spcAft>
              <a:buSzPts val="1800"/>
              <a:buNone/>
              <a:defRPr b="1" sz="1800"/>
            </a:lvl3pPr>
            <a:lvl4pPr lvl="3" rtl="0">
              <a:spcBef>
                <a:spcPts val="2100"/>
              </a:spcBef>
              <a:spcAft>
                <a:spcPts val="0"/>
              </a:spcAft>
              <a:buSzPts val="1800"/>
              <a:buNone/>
              <a:defRPr b="1" sz="1800"/>
            </a:lvl4pPr>
            <a:lvl5pPr lvl="4" rtl="0">
              <a:spcBef>
                <a:spcPts val="2100"/>
              </a:spcBef>
              <a:spcAft>
                <a:spcPts val="0"/>
              </a:spcAft>
              <a:buSzPts val="1800"/>
              <a:buNone/>
              <a:defRPr b="1" sz="1800"/>
            </a:lvl5pPr>
            <a:lvl6pPr lvl="5" rtl="0">
              <a:spcBef>
                <a:spcPts val="2100"/>
              </a:spcBef>
              <a:spcAft>
                <a:spcPts val="0"/>
              </a:spcAft>
              <a:buSzPts val="1800"/>
              <a:buNone/>
              <a:defRPr b="1" sz="1800"/>
            </a:lvl6pPr>
            <a:lvl7pPr lvl="6" rtl="0">
              <a:spcBef>
                <a:spcPts val="2100"/>
              </a:spcBef>
              <a:spcAft>
                <a:spcPts val="0"/>
              </a:spcAft>
              <a:buSzPts val="1800"/>
              <a:buNone/>
              <a:defRPr b="1" sz="1800"/>
            </a:lvl7pPr>
            <a:lvl8pPr lvl="7" rtl="0">
              <a:spcBef>
                <a:spcPts val="2100"/>
              </a:spcBef>
              <a:spcAft>
                <a:spcPts val="0"/>
              </a:spcAft>
              <a:buSzPts val="1800"/>
              <a:buNone/>
              <a:defRPr b="1" sz="1800"/>
            </a:lvl8pPr>
            <a:lvl9pPr lvl="8" rtl="0">
              <a:spcBef>
                <a:spcPts val="2100"/>
              </a:spcBef>
              <a:spcAft>
                <a:spcPts val="2100"/>
              </a:spcAft>
              <a:buSzPts val="1800"/>
              <a:buNone/>
              <a:defRPr b="1" sz="1800"/>
            </a:lvl9pPr>
          </a:lstStyle>
          <a:p/>
        </p:txBody>
      </p:sp>
      <p:sp>
        <p:nvSpPr>
          <p:cNvPr id="547" name="Google Shape;547;p16"/>
          <p:cNvSpPr txBox="1"/>
          <p:nvPr>
            <p:ph idx="3" type="subTitle"/>
          </p:nvPr>
        </p:nvSpPr>
        <p:spPr>
          <a:xfrm>
            <a:off x="415600" y="4687580"/>
            <a:ext cx="32505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1800"/>
              <a:buNone/>
              <a:defRPr b="1" sz="1800"/>
            </a:lvl1pPr>
            <a:lvl2pPr lvl="1" rtl="0">
              <a:spcBef>
                <a:spcPts val="2100"/>
              </a:spcBef>
              <a:spcAft>
                <a:spcPts val="0"/>
              </a:spcAft>
              <a:buSzPts val="1800"/>
              <a:buNone/>
              <a:defRPr b="1" sz="1800"/>
            </a:lvl2pPr>
            <a:lvl3pPr lvl="2" rtl="0">
              <a:spcBef>
                <a:spcPts val="2100"/>
              </a:spcBef>
              <a:spcAft>
                <a:spcPts val="0"/>
              </a:spcAft>
              <a:buSzPts val="1800"/>
              <a:buNone/>
              <a:defRPr b="1" sz="1800"/>
            </a:lvl3pPr>
            <a:lvl4pPr lvl="3" rtl="0">
              <a:spcBef>
                <a:spcPts val="2100"/>
              </a:spcBef>
              <a:spcAft>
                <a:spcPts val="0"/>
              </a:spcAft>
              <a:buSzPts val="1800"/>
              <a:buNone/>
              <a:defRPr b="1" sz="1800"/>
            </a:lvl4pPr>
            <a:lvl5pPr lvl="4" rtl="0">
              <a:spcBef>
                <a:spcPts val="2100"/>
              </a:spcBef>
              <a:spcAft>
                <a:spcPts val="0"/>
              </a:spcAft>
              <a:buSzPts val="1800"/>
              <a:buNone/>
              <a:defRPr b="1" sz="1800"/>
            </a:lvl5pPr>
            <a:lvl6pPr lvl="5" rtl="0">
              <a:spcBef>
                <a:spcPts val="2100"/>
              </a:spcBef>
              <a:spcAft>
                <a:spcPts val="0"/>
              </a:spcAft>
              <a:buSzPts val="1800"/>
              <a:buNone/>
              <a:defRPr b="1" sz="1800"/>
            </a:lvl6pPr>
            <a:lvl7pPr lvl="6" rtl="0">
              <a:spcBef>
                <a:spcPts val="2100"/>
              </a:spcBef>
              <a:spcAft>
                <a:spcPts val="0"/>
              </a:spcAft>
              <a:buSzPts val="1800"/>
              <a:buNone/>
              <a:defRPr b="1" sz="1800"/>
            </a:lvl7pPr>
            <a:lvl8pPr lvl="7" rtl="0">
              <a:spcBef>
                <a:spcPts val="2100"/>
              </a:spcBef>
              <a:spcAft>
                <a:spcPts val="0"/>
              </a:spcAft>
              <a:buSzPts val="1800"/>
              <a:buNone/>
              <a:defRPr b="1" sz="1800"/>
            </a:lvl8pPr>
            <a:lvl9pPr lvl="8" rtl="0">
              <a:spcBef>
                <a:spcPts val="2100"/>
              </a:spcBef>
              <a:spcAft>
                <a:spcPts val="2100"/>
              </a:spcAft>
              <a:buSzPts val="1800"/>
              <a:buNone/>
              <a:defRPr b="1" sz="1800"/>
            </a:lvl9pPr>
          </a:lstStyle>
          <a:p/>
        </p:txBody>
      </p:sp>
      <p:sp>
        <p:nvSpPr>
          <p:cNvPr id="548" name="Google Shape;548;p16"/>
          <p:cNvSpPr txBox="1"/>
          <p:nvPr>
            <p:ph idx="4" type="subTitle"/>
          </p:nvPr>
        </p:nvSpPr>
        <p:spPr>
          <a:xfrm>
            <a:off x="4266987" y="1723750"/>
            <a:ext cx="32505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1800"/>
              <a:buNone/>
              <a:defRPr b="1" sz="1800"/>
            </a:lvl1pPr>
            <a:lvl2pPr lvl="1" rtl="0">
              <a:spcBef>
                <a:spcPts val="2100"/>
              </a:spcBef>
              <a:spcAft>
                <a:spcPts val="0"/>
              </a:spcAft>
              <a:buSzPts val="1800"/>
              <a:buNone/>
              <a:defRPr b="1" sz="1800"/>
            </a:lvl2pPr>
            <a:lvl3pPr lvl="2" rtl="0">
              <a:spcBef>
                <a:spcPts val="2100"/>
              </a:spcBef>
              <a:spcAft>
                <a:spcPts val="0"/>
              </a:spcAft>
              <a:buSzPts val="1800"/>
              <a:buNone/>
              <a:defRPr b="1" sz="1800"/>
            </a:lvl3pPr>
            <a:lvl4pPr lvl="3" rtl="0">
              <a:spcBef>
                <a:spcPts val="2100"/>
              </a:spcBef>
              <a:spcAft>
                <a:spcPts val="0"/>
              </a:spcAft>
              <a:buSzPts val="1800"/>
              <a:buNone/>
              <a:defRPr b="1" sz="1800"/>
            </a:lvl4pPr>
            <a:lvl5pPr lvl="4" rtl="0">
              <a:spcBef>
                <a:spcPts val="2100"/>
              </a:spcBef>
              <a:spcAft>
                <a:spcPts val="0"/>
              </a:spcAft>
              <a:buSzPts val="1800"/>
              <a:buNone/>
              <a:defRPr b="1" sz="1800"/>
            </a:lvl5pPr>
            <a:lvl6pPr lvl="5" rtl="0">
              <a:spcBef>
                <a:spcPts val="2100"/>
              </a:spcBef>
              <a:spcAft>
                <a:spcPts val="0"/>
              </a:spcAft>
              <a:buSzPts val="1800"/>
              <a:buNone/>
              <a:defRPr b="1" sz="1800"/>
            </a:lvl6pPr>
            <a:lvl7pPr lvl="6" rtl="0">
              <a:spcBef>
                <a:spcPts val="2100"/>
              </a:spcBef>
              <a:spcAft>
                <a:spcPts val="0"/>
              </a:spcAft>
              <a:buSzPts val="1800"/>
              <a:buNone/>
              <a:defRPr b="1" sz="1800"/>
            </a:lvl7pPr>
            <a:lvl8pPr lvl="7" rtl="0">
              <a:spcBef>
                <a:spcPts val="2100"/>
              </a:spcBef>
              <a:spcAft>
                <a:spcPts val="0"/>
              </a:spcAft>
              <a:buSzPts val="1800"/>
              <a:buNone/>
              <a:defRPr b="1" sz="1800"/>
            </a:lvl8pPr>
            <a:lvl9pPr lvl="8" rtl="0">
              <a:spcBef>
                <a:spcPts val="2100"/>
              </a:spcBef>
              <a:spcAft>
                <a:spcPts val="2100"/>
              </a:spcAft>
              <a:buSzPts val="1800"/>
              <a:buNone/>
              <a:defRPr b="1" sz="1800"/>
            </a:lvl9pPr>
          </a:lstStyle>
          <a:p/>
        </p:txBody>
      </p:sp>
      <p:sp>
        <p:nvSpPr>
          <p:cNvPr id="549" name="Google Shape;549;p16"/>
          <p:cNvSpPr txBox="1"/>
          <p:nvPr>
            <p:ph idx="5" type="subTitle"/>
          </p:nvPr>
        </p:nvSpPr>
        <p:spPr>
          <a:xfrm>
            <a:off x="4266987" y="3182125"/>
            <a:ext cx="32505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1800"/>
              <a:buNone/>
              <a:defRPr b="1" sz="1800"/>
            </a:lvl1pPr>
            <a:lvl2pPr lvl="1" rtl="0">
              <a:spcBef>
                <a:spcPts val="2100"/>
              </a:spcBef>
              <a:spcAft>
                <a:spcPts val="0"/>
              </a:spcAft>
              <a:buSzPts val="1800"/>
              <a:buNone/>
              <a:defRPr b="1" sz="1800"/>
            </a:lvl2pPr>
            <a:lvl3pPr lvl="2" rtl="0">
              <a:spcBef>
                <a:spcPts val="2100"/>
              </a:spcBef>
              <a:spcAft>
                <a:spcPts val="0"/>
              </a:spcAft>
              <a:buSzPts val="1800"/>
              <a:buNone/>
              <a:defRPr b="1" sz="1800"/>
            </a:lvl3pPr>
            <a:lvl4pPr lvl="3" rtl="0">
              <a:spcBef>
                <a:spcPts val="2100"/>
              </a:spcBef>
              <a:spcAft>
                <a:spcPts val="0"/>
              </a:spcAft>
              <a:buSzPts val="1800"/>
              <a:buNone/>
              <a:defRPr b="1" sz="1800"/>
            </a:lvl4pPr>
            <a:lvl5pPr lvl="4" rtl="0">
              <a:spcBef>
                <a:spcPts val="2100"/>
              </a:spcBef>
              <a:spcAft>
                <a:spcPts val="0"/>
              </a:spcAft>
              <a:buSzPts val="1800"/>
              <a:buNone/>
              <a:defRPr b="1" sz="1800"/>
            </a:lvl5pPr>
            <a:lvl6pPr lvl="5" rtl="0">
              <a:spcBef>
                <a:spcPts val="2100"/>
              </a:spcBef>
              <a:spcAft>
                <a:spcPts val="0"/>
              </a:spcAft>
              <a:buSzPts val="1800"/>
              <a:buNone/>
              <a:defRPr b="1" sz="1800"/>
            </a:lvl6pPr>
            <a:lvl7pPr lvl="6" rtl="0">
              <a:spcBef>
                <a:spcPts val="2100"/>
              </a:spcBef>
              <a:spcAft>
                <a:spcPts val="0"/>
              </a:spcAft>
              <a:buSzPts val="1800"/>
              <a:buNone/>
              <a:defRPr b="1" sz="1800"/>
            </a:lvl7pPr>
            <a:lvl8pPr lvl="7" rtl="0">
              <a:spcBef>
                <a:spcPts val="2100"/>
              </a:spcBef>
              <a:spcAft>
                <a:spcPts val="0"/>
              </a:spcAft>
              <a:buSzPts val="1800"/>
              <a:buNone/>
              <a:defRPr b="1" sz="1800"/>
            </a:lvl8pPr>
            <a:lvl9pPr lvl="8" rtl="0">
              <a:spcBef>
                <a:spcPts val="2100"/>
              </a:spcBef>
              <a:spcAft>
                <a:spcPts val="2100"/>
              </a:spcAft>
              <a:buSzPts val="1800"/>
              <a:buNone/>
              <a:defRPr b="1" sz="1800"/>
            </a:lvl9pPr>
          </a:lstStyle>
          <a:p/>
        </p:txBody>
      </p:sp>
      <p:sp>
        <p:nvSpPr>
          <p:cNvPr id="550" name="Google Shape;550;p16"/>
          <p:cNvSpPr txBox="1"/>
          <p:nvPr>
            <p:ph idx="6" type="subTitle"/>
          </p:nvPr>
        </p:nvSpPr>
        <p:spPr>
          <a:xfrm>
            <a:off x="4266987" y="4687580"/>
            <a:ext cx="32505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1800"/>
              <a:buNone/>
              <a:defRPr b="1" sz="1800"/>
            </a:lvl1pPr>
            <a:lvl2pPr lvl="1" rtl="0">
              <a:spcBef>
                <a:spcPts val="2100"/>
              </a:spcBef>
              <a:spcAft>
                <a:spcPts val="0"/>
              </a:spcAft>
              <a:buSzPts val="1800"/>
              <a:buNone/>
              <a:defRPr b="1" sz="1800"/>
            </a:lvl2pPr>
            <a:lvl3pPr lvl="2" rtl="0">
              <a:spcBef>
                <a:spcPts val="2100"/>
              </a:spcBef>
              <a:spcAft>
                <a:spcPts val="0"/>
              </a:spcAft>
              <a:buSzPts val="1800"/>
              <a:buNone/>
              <a:defRPr b="1" sz="1800"/>
            </a:lvl3pPr>
            <a:lvl4pPr lvl="3" rtl="0">
              <a:spcBef>
                <a:spcPts val="2100"/>
              </a:spcBef>
              <a:spcAft>
                <a:spcPts val="0"/>
              </a:spcAft>
              <a:buSzPts val="1800"/>
              <a:buNone/>
              <a:defRPr b="1" sz="1800"/>
            </a:lvl4pPr>
            <a:lvl5pPr lvl="4" rtl="0">
              <a:spcBef>
                <a:spcPts val="2100"/>
              </a:spcBef>
              <a:spcAft>
                <a:spcPts val="0"/>
              </a:spcAft>
              <a:buSzPts val="1800"/>
              <a:buNone/>
              <a:defRPr b="1" sz="1800"/>
            </a:lvl5pPr>
            <a:lvl6pPr lvl="5" rtl="0">
              <a:spcBef>
                <a:spcPts val="2100"/>
              </a:spcBef>
              <a:spcAft>
                <a:spcPts val="0"/>
              </a:spcAft>
              <a:buSzPts val="1800"/>
              <a:buNone/>
              <a:defRPr b="1" sz="1800"/>
            </a:lvl6pPr>
            <a:lvl7pPr lvl="6" rtl="0">
              <a:spcBef>
                <a:spcPts val="2100"/>
              </a:spcBef>
              <a:spcAft>
                <a:spcPts val="0"/>
              </a:spcAft>
              <a:buSzPts val="1800"/>
              <a:buNone/>
              <a:defRPr b="1" sz="1800"/>
            </a:lvl7pPr>
            <a:lvl8pPr lvl="7" rtl="0">
              <a:spcBef>
                <a:spcPts val="2100"/>
              </a:spcBef>
              <a:spcAft>
                <a:spcPts val="0"/>
              </a:spcAft>
              <a:buSzPts val="1800"/>
              <a:buNone/>
              <a:defRPr b="1" sz="1800"/>
            </a:lvl8pPr>
            <a:lvl9pPr lvl="8" rtl="0">
              <a:spcBef>
                <a:spcPts val="2100"/>
              </a:spcBef>
              <a:spcAft>
                <a:spcPts val="2100"/>
              </a:spcAft>
              <a:buSzPts val="1800"/>
              <a:buNone/>
              <a:defRPr b="1" sz="1800"/>
            </a:lvl9pPr>
          </a:lstStyle>
          <a:p/>
        </p:txBody>
      </p:sp>
      <p:sp>
        <p:nvSpPr>
          <p:cNvPr id="551" name="Google Shape;551;p16"/>
          <p:cNvSpPr txBox="1"/>
          <p:nvPr>
            <p:ph type="title"/>
          </p:nvPr>
        </p:nvSpPr>
        <p:spPr>
          <a:xfrm>
            <a:off x="415600" y="593367"/>
            <a:ext cx="11360700" cy="763500"/>
          </a:xfrm>
          <a:prstGeom prst="rect">
            <a:avLst/>
          </a:prstGeom>
        </p:spPr>
        <p:txBody>
          <a:bodyPr anchorCtr="0" anchor="t" bIns="121900" lIns="121900" spcFirstLastPara="1" rIns="121900" wrap="square" tIns="121900">
            <a:noAutofit/>
          </a:bodyPr>
          <a:lstStyle>
            <a:lvl1pPr indent="0" lvl="0" marL="0" marR="0" rtl="0" algn="l">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552" name="Google Shape;552;p16"/>
          <p:cNvSpPr txBox="1"/>
          <p:nvPr>
            <p:ph idx="7" type="body"/>
          </p:nvPr>
        </p:nvSpPr>
        <p:spPr>
          <a:xfrm>
            <a:off x="4266987" y="2132600"/>
            <a:ext cx="3250500" cy="834000"/>
          </a:xfrm>
          <a:prstGeom prst="rect">
            <a:avLst/>
          </a:prstGeom>
        </p:spPr>
        <p:txBody>
          <a:bodyPr anchorCtr="0" anchor="t" bIns="121900" lIns="121900" spcFirstLastPara="1" rIns="121900" wrap="square" tIns="121900">
            <a:noAutofit/>
          </a:bodyPr>
          <a:lstStyle>
            <a:lvl1pPr indent="-317500" lvl="0" marL="457200">
              <a:spcBef>
                <a:spcPts val="0"/>
              </a:spcBef>
              <a:spcAft>
                <a:spcPts val="0"/>
              </a:spcAft>
              <a:buSzPts val="1400"/>
              <a:buChar char="●"/>
              <a:defRPr sz="1400"/>
            </a:lvl1pPr>
            <a:lvl2pPr indent="-317500" lvl="1" marL="914400">
              <a:spcBef>
                <a:spcPts val="2100"/>
              </a:spcBef>
              <a:spcAft>
                <a:spcPts val="0"/>
              </a:spcAft>
              <a:buSzPts val="1400"/>
              <a:buChar char="○"/>
              <a:defRPr sz="1400"/>
            </a:lvl2pPr>
            <a:lvl3pPr indent="-317500" lvl="2" marL="1371600">
              <a:spcBef>
                <a:spcPts val="2100"/>
              </a:spcBef>
              <a:spcAft>
                <a:spcPts val="0"/>
              </a:spcAft>
              <a:buSzPts val="1400"/>
              <a:buChar char="■"/>
              <a:defRPr sz="1400"/>
            </a:lvl3pPr>
            <a:lvl4pPr indent="-317500" lvl="3" marL="1828800">
              <a:spcBef>
                <a:spcPts val="2100"/>
              </a:spcBef>
              <a:spcAft>
                <a:spcPts val="0"/>
              </a:spcAft>
              <a:buSzPts val="1400"/>
              <a:buChar char="●"/>
              <a:defRPr sz="1400"/>
            </a:lvl4pPr>
            <a:lvl5pPr indent="-317500" lvl="4" marL="2286000">
              <a:spcBef>
                <a:spcPts val="2100"/>
              </a:spcBef>
              <a:spcAft>
                <a:spcPts val="0"/>
              </a:spcAft>
              <a:buSzPts val="1400"/>
              <a:buChar char="○"/>
              <a:defRPr sz="1400"/>
            </a:lvl5pPr>
            <a:lvl6pPr indent="-317500" lvl="5" marL="2743200">
              <a:spcBef>
                <a:spcPts val="2100"/>
              </a:spcBef>
              <a:spcAft>
                <a:spcPts val="0"/>
              </a:spcAft>
              <a:buSzPts val="1400"/>
              <a:buChar char="■"/>
              <a:defRPr sz="1400"/>
            </a:lvl6pPr>
            <a:lvl7pPr indent="-317500" lvl="6" marL="3200400">
              <a:spcBef>
                <a:spcPts val="2100"/>
              </a:spcBef>
              <a:spcAft>
                <a:spcPts val="0"/>
              </a:spcAft>
              <a:buSzPts val="1400"/>
              <a:buChar char="●"/>
              <a:defRPr sz="1400"/>
            </a:lvl7pPr>
            <a:lvl8pPr indent="-317500" lvl="7" marL="3657600">
              <a:spcBef>
                <a:spcPts val="2100"/>
              </a:spcBef>
              <a:spcAft>
                <a:spcPts val="0"/>
              </a:spcAft>
              <a:buSzPts val="1400"/>
              <a:buChar char="○"/>
              <a:defRPr sz="1400"/>
            </a:lvl8pPr>
            <a:lvl9pPr indent="-317500" lvl="8" marL="4114800">
              <a:spcBef>
                <a:spcPts val="2100"/>
              </a:spcBef>
              <a:spcAft>
                <a:spcPts val="2100"/>
              </a:spcAft>
              <a:buSzPts val="1400"/>
              <a:buChar char="■"/>
              <a:defRPr sz="1400"/>
            </a:lvl9pPr>
          </a:lstStyle>
          <a:p/>
        </p:txBody>
      </p:sp>
      <p:sp>
        <p:nvSpPr>
          <p:cNvPr id="553" name="Google Shape;553;p16"/>
          <p:cNvSpPr txBox="1"/>
          <p:nvPr>
            <p:ph idx="8" type="body"/>
          </p:nvPr>
        </p:nvSpPr>
        <p:spPr>
          <a:xfrm>
            <a:off x="4266987" y="5104400"/>
            <a:ext cx="3250500" cy="834000"/>
          </a:xfrm>
          <a:prstGeom prst="rect">
            <a:avLst/>
          </a:prstGeom>
        </p:spPr>
        <p:txBody>
          <a:bodyPr anchorCtr="0" anchor="t" bIns="121900" lIns="121900" spcFirstLastPara="1" rIns="121900" wrap="square" tIns="121900">
            <a:noAutofit/>
          </a:bodyPr>
          <a:lstStyle>
            <a:lvl1pPr indent="-317500" lvl="0" marL="457200" rtl="0">
              <a:spcBef>
                <a:spcPts val="0"/>
              </a:spcBef>
              <a:spcAft>
                <a:spcPts val="0"/>
              </a:spcAft>
              <a:buSzPts val="1400"/>
              <a:buChar char="●"/>
              <a:defRPr sz="1400"/>
            </a:lvl1pPr>
            <a:lvl2pPr indent="-317500" lvl="1" marL="914400" rtl="0">
              <a:spcBef>
                <a:spcPts val="2100"/>
              </a:spcBef>
              <a:spcAft>
                <a:spcPts val="0"/>
              </a:spcAft>
              <a:buSzPts val="1400"/>
              <a:buChar char="○"/>
              <a:defRPr sz="1400"/>
            </a:lvl2pPr>
            <a:lvl3pPr indent="-317500" lvl="2" marL="1371600" rtl="0">
              <a:spcBef>
                <a:spcPts val="2100"/>
              </a:spcBef>
              <a:spcAft>
                <a:spcPts val="0"/>
              </a:spcAft>
              <a:buSzPts val="1400"/>
              <a:buChar char="■"/>
              <a:defRPr sz="1400"/>
            </a:lvl3pPr>
            <a:lvl4pPr indent="-317500" lvl="3" marL="1828800" rtl="0">
              <a:spcBef>
                <a:spcPts val="2100"/>
              </a:spcBef>
              <a:spcAft>
                <a:spcPts val="0"/>
              </a:spcAft>
              <a:buSzPts val="1400"/>
              <a:buChar char="●"/>
              <a:defRPr sz="1400"/>
            </a:lvl4pPr>
            <a:lvl5pPr indent="-317500" lvl="4" marL="2286000" rtl="0">
              <a:spcBef>
                <a:spcPts val="2100"/>
              </a:spcBef>
              <a:spcAft>
                <a:spcPts val="0"/>
              </a:spcAft>
              <a:buSzPts val="1400"/>
              <a:buChar char="○"/>
              <a:defRPr sz="1400"/>
            </a:lvl5pPr>
            <a:lvl6pPr indent="-317500" lvl="5" marL="2743200" rtl="0">
              <a:spcBef>
                <a:spcPts val="2100"/>
              </a:spcBef>
              <a:spcAft>
                <a:spcPts val="0"/>
              </a:spcAft>
              <a:buSzPts val="1400"/>
              <a:buChar char="■"/>
              <a:defRPr sz="1400"/>
            </a:lvl6pPr>
            <a:lvl7pPr indent="-317500" lvl="6" marL="3200400" rtl="0">
              <a:spcBef>
                <a:spcPts val="2100"/>
              </a:spcBef>
              <a:spcAft>
                <a:spcPts val="0"/>
              </a:spcAft>
              <a:buSzPts val="1400"/>
              <a:buChar char="●"/>
              <a:defRPr sz="1400"/>
            </a:lvl7pPr>
            <a:lvl8pPr indent="-317500" lvl="7" marL="3657600" rtl="0">
              <a:spcBef>
                <a:spcPts val="2100"/>
              </a:spcBef>
              <a:spcAft>
                <a:spcPts val="0"/>
              </a:spcAft>
              <a:buSzPts val="1400"/>
              <a:buChar char="○"/>
              <a:defRPr sz="1400"/>
            </a:lvl8pPr>
            <a:lvl9pPr indent="-317500" lvl="8" marL="4114800" rtl="0">
              <a:spcBef>
                <a:spcPts val="2100"/>
              </a:spcBef>
              <a:spcAft>
                <a:spcPts val="2100"/>
              </a:spcAft>
              <a:buSzPts val="1400"/>
              <a:buChar char="■"/>
              <a:defRPr sz="1400"/>
            </a:lvl9pPr>
          </a:lstStyle>
          <a:p/>
        </p:txBody>
      </p:sp>
      <p:sp>
        <p:nvSpPr>
          <p:cNvPr id="554" name="Google Shape;554;p16"/>
          <p:cNvSpPr txBox="1"/>
          <p:nvPr>
            <p:ph idx="9" type="body"/>
          </p:nvPr>
        </p:nvSpPr>
        <p:spPr>
          <a:xfrm>
            <a:off x="4266987" y="3580400"/>
            <a:ext cx="3250500" cy="834000"/>
          </a:xfrm>
          <a:prstGeom prst="rect">
            <a:avLst/>
          </a:prstGeom>
        </p:spPr>
        <p:txBody>
          <a:bodyPr anchorCtr="0" anchor="t" bIns="121900" lIns="121900" spcFirstLastPara="1" rIns="121900" wrap="square" tIns="121900">
            <a:noAutofit/>
          </a:bodyPr>
          <a:lstStyle>
            <a:lvl1pPr indent="-317500" lvl="0" marL="457200" rtl="0">
              <a:spcBef>
                <a:spcPts val="0"/>
              </a:spcBef>
              <a:spcAft>
                <a:spcPts val="0"/>
              </a:spcAft>
              <a:buSzPts val="1400"/>
              <a:buChar char="●"/>
              <a:defRPr sz="1400"/>
            </a:lvl1pPr>
            <a:lvl2pPr indent="-317500" lvl="1" marL="914400" rtl="0">
              <a:spcBef>
                <a:spcPts val="2100"/>
              </a:spcBef>
              <a:spcAft>
                <a:spcPts val="0"/>
              </a:spcAft>
              <a:buSzPts val="1400"/>
              <a:buChar char="○"/>
              <a:defRPr sz="1400"/>
            </a:lvl2pPr>
            <a:lvl3pPr indent="-317500" lvl="2" marL="1371600" rtl="0">
              <a:spcBef>
                <a:spcPts val="2100"/>
              </a:spcBef>
              <a:spcAft>
                <a:spcPts val="0"/>
              </a:spcAft>
              <a:buSzPts val="1400"/>
              <a:buChar char="■"/>
              <a:defRPr sz="1400"/>
            </a:lvl3pPr>
            <a:lvl4pPr indent="-317500" lvl="3" marL="1828800" rtl="0">
              <a:spcBef>
                <a:spcPts val="2100"/>
              </a:spcBef>
              <a:spcAft>
                <a:spcPts val="0"/>
              </a:spcAft>
              <a:buSzPts val="1400"/>
              <a:buChar char="●"/>
              <a:defRPr sz="1400"/>
            </a:lvl4pPr>
            <a:lvl5pPr indent="-317500" lvl="4" marL="2286000" rtl="0">
              <a:spcBef>
                <a:spcPts val="2100"/>
              </a:spcBef>
              <a:spcAft>
                <a:spcPts val="0"/>
              </a:spcAft>
              <a:buSzPts val="1400"/>
              <a:buChar char="○"/>
              <a:defRPr sz="1400"/>
            </a:lvl5pPr>
            <a:lvl6pPr indent="-317500" lvl="5" marL="2743200" rtl="0">
              <a:spcBef>
                <a:spcPts val="2100"/>
              </a:spcBef>
              <a:spcAft>
                <a:spcPts val="0"/>
              </a:spcAft>
              <a:buSzPts val="1400"/>
              <a:buChar char="■"/>
              <a:defRPr sz="1400"/>
            </a:lvl6pPr>
            <a:lvl7pPr indent="-317500" lvl="6" marL="3200400" rtl="0">
              <a:spcBef>
                <a:spcPts val="2100"/>
              </a:spcBef>
              <a:spcAft>
                <a:spcPts val="0"/>
              </a:spcAft>
              <a:buSzPts val="1400"/>
              <a:buChar char="●"/>
              <a:defRPr sz="1400"/>
            </a:lvl7pPr>
            <a:lvl8pPr indent="-317500" lvl="7" marL="3657600" rtl="0">
              <a:spcBef>
                <a:spcPts val="2100"/>
              </a:spcBef>
              <a:spcAft>
                <a:spcPts val="0"/>
              </a:spcAft>
              <a:buSzPts val="1400"/>
              <a:buChar char="○"/>
              <a:defRPr sz="1400"/>
            </a:lvl8pPr>
            <a:lvl9pPr indent="-317500" lvl="8" marL="4114800" rtl="0">
              <a:spcBef>
                <a:spcPts val="2100"/>
              </a:spcBef>
              <a:spcAft>
                <a:spcPts val="2100"/>
              </a:spcAft>
              <a:buSzPts val="1400"/>
              <a:buChar char="■"/>
              <a:defRPr sz="1400"/>
            </a:lvl9pPr>
          </a:lstStyle>
          <a:p/>
        </p:txBody>
      </p:sp>
      <p:sp>
        <p:nvSpPr>
          <p:cNvPr id="555" name="Google Shape;555;p16"/>
          <p:cNvSpPr txBox="1"/>
          <p:nvPr>
            <p:ph idx="13" type="body"/>
          </p:nvPr>
        </p:nvSpPr>
        <p:spPr>
          <a:xfrm>
            <a:off x="415600" y="2132600"/>
            <a:ext cx="3250500" cy="834000"/>
          </a:xfrm>
          <a:prstGeom prst="rect">
            <a:avLst/>
          </a:prstGeom>
        </p:spPr>
        <p:txBody>
          <a:bodyPr anchorCtr="0" anchor="t" bIns="121900" lIns="121900" spcFirstLastPara="1" rIns="121900" wrap="square" tIns="121900">
            <a:noAutofit/>
          </a:bodyPr>
          <a:lstStyle>
            <a:lvl1pPr indent="-317500" lvl="0" marL="457200" rtl="0">
              <a:spcBef>
                <a:spcPts val="0"/>
              </a:spcBef>
              <a:spcAft>
                <a:spcPts val="0"/>
              </a:spcAft>
              <a:buSzPts val="1400"/>
              <a:buChar char="●"/>
              <a:defRPr sz="1400"/>
            </a:lvl1pPr>
            <a:lvl2pPr indent="-317500" lvl="1" marL="914400" rtl="0">
              <a:spcBef>
                <a:spcPts val="2100"/>
              </a:spcBef>
              <a:spcAft>
                <a:spcPts val="0"/>
              </a:spcAft>
              <a:buSzPts val="1400"/>
              <a:buChar char="○"/>
              <a:defRPr sz="1400"/>
            </a:lvl2pPr>
            <a:lvl3pPr indent="-317500" lvl="2" marL="1371600" rtl="0">
              <a:spcBef>
                <a:spcPts val="2100"/>
              </a:spcBef>
              <a:spcAft>
                <a:spcPts val="0"/>
              </a:spcAft>
              <a:buSzPts val="1400"/>
              <a:buChar char="■"/>
              <a:defRPr sz="1400"/>
            </a:lvl3pPr>
            <a:lvl4pPr indent="-317500" lvl="3" marL="1828800" rtl="0">
              <a:spcBef>
                <a:spcPts val="2100"/>
              </a:spcBef>
              <a:spcAft>
                <a:spcPts val="0"/>
              </a:spcAft>
              <a:buSzPts val="1400"/>
              <a:buChar char="●"/>
              <a:defRPr sz="1400"/>
            </a:lvl4pPr>
            <a:lvl5pPr indent="-317500" lvl="4" marL="2286000" rtl="0">
              <a:spcBef>
                <a:spcPts val="2100"/>
              </a:spcBef>
              <a:spcAft>
                <a:spcPts val="0"/>
              </a:spcAft>
              <a:buSzPts val="1400"/>
              <a:buChar char="○"/>
              <a:defRPr sz="1400"/>
            </a:lvl5pPr>
            <a:lvl6pPr indent="-317500" lvl="5" marL="2743200" rtl="0">
              <a:spcBef>
                <a:spcPts val="2100"/>
              </a:spcBef>
              <a:spcAft>
                <a:spcPts val="0"/>
              </a:spcAft>
              <a:buSzPts val="1400"/>
              <a:buChar char="■"/>
              <a:defRPr sz="1400"/>
            </a:lvl6pPr>
            <a:lvl7pPr indent="-317500" lvl="6" marL="3200400" rtl="0">
              <a:spcBef>
                <a:spcPts val="2100"/>
              </a:spcBef>
              <a:spcAft>
                <a:spcPts val="0"/>
              </a:spcAft>
              <a:buSzPts val="1400"/>
              <a:buChar char="●"/>
              <a:defRPr sz="1400"/>
            </a:lvl7pPr>
            <a:lvl8pPr indent="-317500" lvl="7" marL="3657600" rtl="0">
              <a:spcBef>
                <a:spcPts val="2100"/>
              </a:spcBef>
              <a:spcAft>
                <a:spcPts val="0"/>
              </a:spcAft>
              <a:buSzPts val="1400"/>
              <a:buChar char="○"/>
              <a:defRPr sz="1400"/>
            </a:lvl8pPr>
            <a:lvl9pPr indent="-317500" lvl="8" marL="4114800" rtl="0">
              <a:spcBef>
                <a:spcPts val="2100"/>
              </a:spcBef>
              <a:spcAft>
                <a:spcPts val="2100"/>
              </a:spcAft>
              <a:buSzPts val="1400"/>
              <a:buChar char="■"/>
              <a:defRPr sz="1400"/>
            </a:lvl9pPr>
          </a:lstStyle>
          <a:p/>
        </p:txBody>
      </p:sp>
      <p:sp>
        <p:nvSpPr>
          <p:cNvPr id="556" name="Google Shape;556;p16"/>
          <p:cNvSpPr txBox="1"/>
          <p:nvPr>
            <p:ph idx="14" type="body"/>
          </p:nvPr>
        </p:nvSpPr>
        <p:spPr>
          <a:xfrm>
            <a:off x="415600" y="5104400"/>
            <a:ext cx="3250500" cy="834000"/>
          </a:xfrm>
          <a:prstGeom prst="rect">
            <a:avLst/>
          </a:prstGeom>
        </p:spPr>
        <p:txBody>
          <a:bodyPr anchorCtr="0" anchor="t" bIns="121900" lIns="121900" spcFirstLastPara="1" rIns="121900" wrap="square" tIns="121900">
            <a:noAutofit/>
          </a:bodyPr>
          <a:lstStyle>
            <a:lvl1pPr indent="-317500" lvl="0" marL="457200" rtl="0">
              <a:spcBef>
                <a:spcPts val="0"/>
              </a:spcBef>
              <a:spcAft>
                <a:spcPts val="0"/>
              </a:spcAft>
              <a:buSzPts val="1400"/>
              <a:buChar char="●"/>
              <a:defRPr sz="1400"/>
            </a:lvl1pPr>
            <a:lvl2pPr indent="-317500" lvl="1" marL="914400" rtl="0">
              <a:spcBef>
                <a:spcPts val="2100"/>
              </a:spcBef>
              <a:spcAft>
                <a:spcPts val="0"/>
              </a:spcAft>
              <a:buSzPts val="1400"/>
              <a:buChar char="○"/>
              <a:defRPr sz="1400"/>
            </a:lvl2pPr>
            <a:lvl3pPr indent="-317500" lvl="2" marL="1371600" rtl="0">
              <a:spcBef>
                <a:spcPts val="2100"/>
              </a:spcBef>
              <a:spcAft>
                <a:spcPts val="0"/>
              </a:spcAft>
              <a:buSzPts val="1400"/>
              <a:buChar char="■"/>
              <a:defRPr sz="1400"/>
            </a:lvl3pPr>
            <a:lvl4pPr indent="-317500" lvl="3" marL="1828800" rtl="0">
              <a:spcBef>
                <a:spcPts val="2100"/>
              </a:spcBef>
              <a:spcAft>
                <a:spcPts val="0"/>
              </a:spcAft>
              <a:buSzPts val="1400"/>
              <a:buChar char="●"/>
              <a:defRPr sz="1400"/>
            </a:lvl4pPr>
            <a:lvl5pPr indent="-317500" lvl="4" marL="2286000" rtl="0">
              <a:spcBef>
                <a:spcPts val="2100"/>
              </a:spcBef>
              <a:spcAft>
                <a:spcPts val="0"/>
              </a:spcAft>
              <a:buSzPts val="1400"/>
              <a:buChar char="○"/>
              <a:defRPr sz="1400"/>
            </a:lvl5pPr>
            <a:lvl6pPr indent="-317500" lvl="5" marL="2743200" rtl="0">
              <a:spcBef>
                <a:spcPts val="2100"/>
              </a:spcBef>
              <a:spcAft>
                <a:spcPts val="0"/>
              </a:spcAft>
              <a:buSzPts val="1400"/>
              <a:buChar char="■"/>
              <a:defRPr sz="1400"/>
            </a:lvl6pPr>
            <a:lvl7pPr indent="-317500" lvl="6" marL="3200400" rtl="0">
              <a:spcBef>
                <a:spcPts val="2100"/>
              </a:spcBef>
              <a:spcAft>
                <a:spcPts val="0"/>
              </a:spcAft>
              <a:buSzPts val="1400"/>
              <a:buChar char="●"/>
              <a:defRPr sz="1400"/>
            </a:lvl7pPr>
            <a:lvl8pPr indent="-317500" lvl="7" marL="3657600" rtl="0">
              <a:spcBef>
                <a:spcPts val="2100"/>
              </a:spcBef>
              <a:spcAft>
                <a:spcPts val="0"/>
              </a:spcAft>
              <a:buSzPts val="1400"/>
              <a:buChar char="○"/>
              <a:defRPr sz="1400"/>
            </a:lvl8pPr>
            <a:lvl9pPr indent="-317500" lvl="8" marL="4114800" rtl="0">
              <a:spcBef>
                <a:spcPts val="2100"/>
              </a:spcBef>
              <a:spcAft>
                <a:spcPts val="2100"/>
              </a:spcAft>
              <a:buSzPts val="1400"/>
              <a:buChar char="■"/>
              <a:defRPr sz="1400"/>
            </a:lvl9pPr>
          </a:lstStyle>
          <a:p/>
        </p:txBody>
      </p:sp>
      <p:sp>
        <p:nvSpPr>
          <p:cNvPr id="557" name="Google Shape;557;p16"/>
          <p:cNvSpPr txBox="1"/>
          <p:nvPr>
            <p:ph idx="15" type="body"/>
          </p:nvPr>
        </p:nvSpPr>
        <p:spPr>
          <a:xfrm>
            <a:off x="415600" y="3580400"/>
            <a:ext cx="3250500" cy="834000"/>
          </a:xfrm>
          <a:prstGeom prst="rect">
            <a:avLst/>
          </a:prstGeom>
        </p:spPr>
        <p:txBody>
          <a:bodyPr anchorCtr="0" anchor="t" bIns="121900" lIns="121900" spcFirstLastPara="1" rIns="121900" wrap="square" tIns="121900">
            <a:noAutofit/>
          </a:bodyPr>
          <a:lstStyle>
            <a:lvl1pPr indent="-317500" lvl="0" marL="457200" rtl="0">
              <a:spcBef>
                <a:spcPts val="0"/>
              </a:spcBef>
              <a:spcAft>
                <a:spcPts val="0"/>
              </a:spcAft>
              <a:buSzPts val="1400"/>
              <a:buChar char="●"/>
              <a:defRPr sz="1400"/>
            </a:lvl1pPr>
            <a:lvl2pPr indent="-317500" lvl="1" marL="914400" rtl="0">
              <a:spcBef>
                <a:spcPts val="2100"/>
              </a:spcBef>
              <a:spcAft>
                <a:spcPts val="0"/>
              </a:spcAft>
              <a:buSzPts val="1400"/>
              <a:buChar char="○"/>
              <a:defRPr sz="1400"/>
            </a:lvl2pPr>
            <a:lvl3pPr indent="-317500" lvl="2" marL="1371600" rtl="0">
              <a:spcBef>
                <a:spcPts val="2100"/>
              </a:spcBef>
              <a:spcAft>
                <a:spcPts val="0"/>
              </a:spcAft>
              <a:buSzPts val="1400"/>
              <a:buChar char="■"/>
              <a:defRPr sz="1400"/>
            </a:lvl3pPr>
            <a:lvl4pPr indent="-317500" lvl="3" marL="1828800" rtl="0">
              <a:spcBef>
                <a:spcPts val="2100"/>
              </a:spcBef>
              <a:spcAft>
                <a:spcPts val="0"/>
              </a:spcAft>
              <a:buSzPts val="1400"/>
              <a:buChar char="●"/>
              <a:defRPr sz="1400"/>
            </a:lvl4pPr>
            <a:lvl5pPr indent="-317500" lvl="4" marL="2286000" rtl="0">
              <a:spcBef>
                <a:spcPts val="2100"/>
              </a:spcBef>
              <a:spcAft>
                <a:spcPts val="0"/>
              </a:spcAft>
              <a:buSzPts val="1400"/>
              <a:buChar char="○"/>
              <a:defRPr sz="1400"/>
            </a:lvl5pPr>
            <a:lvl6pPr indent="-317500" lvl="5" marL="2743200" rtl="0">
              <a:spcBef>
                <a:spcPts val="2100"/>
              </a:spcBef>
              <a:spcAft>
                <a:spcPts val="0"/>
              </a:spcAft>
              <a:buSzPts val="1400"/>
              <a:buChar char="■"/>
              <a:defRPr sz="1400"/>
            </a:lvl6pPr>
            <a:lvl7pPr indent="-317500" lvl="6" marL="3200400" rtl="0">
              <a:spcBef>
                <a:spcPts val="2100"/>
              </a:spcBef>
              <a:spcAft>
                <a:spcPts val="0"/>
              </a:spcAft>
              <a:buSzPts val="1400"/>
              <a:buChar char="●"/>
              <a:defRPr sz="1400"/>
            </a:lvl7pPr>
            <a:lvl8pPr indent="-317500" lvl="7" marL="3657600" rtl="0">
              <a:spcBef>
                <a:spcPts val="2100"/>
              </a:spcBef>
              <a:spcAft>
                <a:spcPts val="0"/>
              </a:spcAft>
              <a:buSzPts val="1400"/>
              <a:buChar char="○"/>
              <a:defRPr sz="1400"/>
            </a:lvl8pPr>
            <a:lvl9pPr indent="-317500" lvl="8" marL="4114800" rtl="0">
              <a:spcBef>
                <a:spcPts val="2100"/>
              </a:spcBef>
              <a:spcAft>
                <a:spcPts val="2100"/>
              </a:spcAft>
              <a:buSzPts val="1400"/>
              <a:buChar char="■"/>
              <a:defRPr sz="1400"/>
            </a:lvl9pPr>
          </a:lstStyle>
          <a:p/>
        </p:txBody>
      </p:sp>
      <p:sp>
        <p:nvSpPr>
          <p:cNvPr id="558" name="Google Shape;558;p16"/>
          <p:cNvSpPr/>
          <p:nvPr/>
        </p:nvSpPr>
        <p:spPr>
          <a:xfrm>
            <a:off x="4" y="-677098"/>
            <a:ext cx="8234360" cy="8653260"/>
          </a:xfrm>
          <a:custGeom>
            <a:rect b="b" l="l" r="r" t="t"/>
            <a:pathLst>
              <a:path extrusionOk="0" h="6895028" w="6561243">
                <a:moveTo>
                  <a:pt x="6260743" y="2335631"/>
                </a:moveTo>
                <a:cubicBezTo>
                  <a:pt x="6068101" y="1880254"/>
                  <a:pt x="5792396" y="1471321"/>
                  <a:pt x="5441159" y="1120084"/>
                </a:cubicBezTo>
                <a:cubicBezTo>
                  <a:pt x="5089923" y="768848"/>
                  <a:pt x="4680990" y="493142"/>
                  <a:pt x="4225613" y="300501"/>
                </a:cubicBezTo>
                <a:cubicBezTo>
                  <a:pt x="3754119" y="101089"/>
                  <a:pt x="3253252" y="0"/>
                  <a:pt x="2737031" y="0"/>
                </a:cubicBezTo>
                <a:cubicBezTo>
                  <a:pt x="2220809" y="0"/>
                  <a:pt x="1719942" y="101089"/>
                  <a:pt x="1248448" y="300501"/>
                </a:cubicBezTo>
                <a:cubicBezTo>
                  <a:pt x="793071" y="493142"/>
                  <a:pt x="384138" y="768848"/>
                  <a:pt x="32902" y="1120084"/>
                </a:cubicBezTo>
                <a:cubicBezTo>
                  <a:pt x="21839" y="1131147"/>
                  <a:pt x="10872" y="1142210"/>
                  <a:pt x="0" y="1153368"/>
                </a:cubicBezTo>
                <a:lnTo>
                  <a:pt x="0" y="1210874"/>
                </a:lnTo>
                <a:cubicBezTo>
                  <a:pt x="689884" y="488660"/>
                  <a:pt x="1661769" y="38147"/>
                  <a:pt x="2737031" y="38147"/>
                </a:cubicBezTo>
                <a:cubicBezTo>
                  <a:pt x="4824708" y="38147"/>
                  <a:pt x="6523097" y="1736536"/>
                  <a:pt x="6523097" y="3824213"/>
                </a:cubicBezTo>
                <a:cubicBezTo>
                  <a:pt x="6523097" y="5086681"/>
                  <a:pt x="5901972" y="6206861"/>
                  <a:pt x="4949257" y="6895028"/>
                </a:cubicBezTo>
                <a:lnTo>
                  <a:pt x="5017159" y="6895028"/>
                </a:lnTo>
                <a:cubicBezTo>
                  <a:pt x="5166407" y="6783926"/>
                  <a:pt x="5307932" y="6661570"/>
                  <a:pt x="5441159" y="6528342"/>
                </a:cubicBezTo>
                <a:cubicBezTo>
                  <a:pt x="5792396" y="6177106"/>
                  <a:pt x="6068101" y="5768173"/>
                  <a:pt x="6260743" y="5312796"/>
                </a:cubicBezTo>
                <a:cubicBezTo>
                  <a:pt x="6460155" y="4841302"/>
                  <a:pt x="6561244" y="4340435"/>
                  <a:pt x="6561244" y="3824213"/>
                </a:cubicBezTo>
                <a:cubicBezTo>
                  <a:pt x="6561244" y="3307992"/>
                  <a:pt x="6460155" y="2807125"/>
                  <a:pt x="6260743" y="2335631"/>
                </a:cubicBezTo>
                <a:close/>
                <a:moveTo>
                  <a:pt x="0" y="6437553"/>
                </a:moveTo>
                <a:lnTo>
                  <a:pt x="0" y="6495059"/>
                </a:lnTo>
                <a:cubicBezTo>
                  <a:pt x="10872" y="6506217"/>
                  <a:pt x="21839" y="6517280"/>
                  <a:pt x="32902" y="6528342"/>
                </a:cubicBezTo>
                <a:cubicBezTo>
                  <a:pt x="166129" y="6661570"/>
                  <a:pt x="307654" y="6783926"/>
                  <a:pt x="456903" y="6895028"/>
                </a:cubicBezTo>
                <a:lnTo>
                  <a:pt x="524804" y="6895028"/>
                </a:lnTo>
                <a:cubicBezTo>
                  <a:pt x="336073" y="6758749"/>
                  <a:pt x="160407" y="6605494"/>
                  <a:pt x="0" y="6437553"/>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559" name="Google Shape;559;p16"/>
          <p:cNvGrpSpPr/>
          <p:nvPr/>
        </p:nvGrpSpPr>
        <p:grpSpPr>
          <a:xfrm>
            <a:off x="8734712" y="4246087"/>
            <a:ext cx="1612367" cy="858303"/>
            <a:chOff x="4935262" y="1546062"/>
            <a:chExt cx="1612367" cy="858303"/>
          </a:xfrm>
        </p:grpSpPr>
        <p:sp>
          <p:nvSpPr>
            <p:cNvPr id="560" name="Google Shape;560;p16"/>
            <p:cNvSpPr/>
            <p:nvPr/>
          </p:nvSpPr>
          <p:spPr>
            <a:xfrm>
              <a:off x="6261148" y="1553119"/>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61" name="Google Shape;561;p16"/>
            <p:cNvSpPr/>
            <p:nvPr/>
          </p:nvSpPr>
          <p:spPr>
            <a:xfrm>
              <a:off x="6261148" y="1811278"/>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62" name="Google Shape;562;p16"/>
            <p:cNvSpPr/>
            <p:nvPr/>
          </p:nvSpPr>
          <p:spPr>
            <a:xfrm>
              <a:off x="6261148" y="2062474"/>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63" name="Google Shape;563;p16"/>
            <p:cNvSpPr/>
            <p:nvPr/>
          </p:nvSpPr>
          <p:spPr>
            <a:xfrm>
              <a:off x="6261148" y="2327690"/>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64" name="Google Shape;564;p16"/>
            <p:cNvSpPr/>
            <p:nvPr/>
          </p:nvSpPr>
          <p:spPr>
            <a:xfrm>
              <a:off x="6470955" y="1553119"/>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65" name="Google Shape;565;p16"/>
            <p:cNvSpPr/>
            <p:nvPr/>
          </p:nvSpPr>
          <p:spPr>
            <a:xfrm>
              <a:off x="6470955" y="1811278"/>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66" name="Google Shape;566;p16"/>
            <p:cNvSpPr/>
            <p:nvPr/>
          </p:nvSpPr>
          <p:spPr>
            <a:xfrm>
              <a:off x="6470955" y="2062474"/>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67" name="Google Shape;567;p16"/>
            <p:cNvSpPr/>
            <p:nvPr/>
          </p:nvSpPr>
          <p:spPr>
            <a:xfrm>
              <a:off x="6470955" y="2327690"/>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68" name="Google Shape;568;p16"/>
            <p:cNvSpPr/>
            <p:nvPr/>
          </p:nvSpPr>
          <p:spPr>
            <a:xfrm>
              <a:off x="6002990" y="1546062"/>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69" name="Google Shape;569;p16"/>
            <p:cNvSpPr/>
            <p:nvPr/>
          </p:nvSpPr>
          <p:spPr>
            <a:xfrm>
              <a:off x="6002990" y="1804316"/>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70" name="Google Shape;570;p16"/>
            <p:cNvSpPr/>
            <p:nvPr/>
          </p:nvSpPr>
          <p:spPr>
            <a:xfrm>
              <a:off x="6002990" y="2055512"/>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71" name="Google Shape;571;p16"/>
            <p:cNvSpPr/>
            <p:nvPr/>
          </p:nvSpPr>
          <p:spPr>
            <a:xfrm>
              <a:off x="6002990" y="2320632"/>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72" name="Google Shape;572;p16"/>
            <p:cNvSpPr/>
            <p:nvPr/>
          </p:nvSpPr>
          <p:spPr>
            <a:xfrm>
              <a:off x="5744736" y="1553119"/>
              <a:ext cx="76674" cy="76675"/>
            </a:xfrm>
            <a:custGeom>
              <a:rect b="b" l="l" r="r" t="t"/>
              <a:pathLst>
                <a:path extrusionOk="0" h="76675" w="76674">
                  <a:moveTo>
                    <a:pt x="76675" y="38337"/>
                  </a:moveTo>
                  <a:cubicBezTo>
                    <a:pt x="76675" y="59511"/>
                    <a:pt x="59511" y="76675"/>
                    <a:pt x="38337" y="76675"/>
                  </a:cubicBezTo>
                  <a:cubicBezTo>
                    <a:pt x="17164" y="76675"/>
                    <a:pt x="-1" y="59511"/>
                    <a:pt x="-1" y="38337"/>
                  </a:cubicBezTo>
                  <a:cubicBezTo>
                    <a:pt x="-1"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73" name="Google Shape;573;p16"/>
            <p:cNvSpPr/>
            <p:nvPr/>
          </p:nvSpPr>
          <p:spPr>
            <a:xfrm>
              <a:off x="5744736" y="1811278"/>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74" name="Google Shape;574;p16"/>
            <p:cNvSpPr/>
            <p:nvPr/>
          </p:nvSpPr>
          <p:spPr>
            <a:xfrm>
              <a:off x="5744736" y="2062474"/>
              <a:ext cx="76674" cy="76675"/>
            </a:xfrm>
            <a:custGeom>
              <a:rect b="b" l="l" r="r" t="t"/>
              <a:pathLst>
                <a:path extrusionOk="0" h="76675" w="76674">
                  <a:moveTo>
                    <a:pt x="76675" y="38337"/>
                  </a:moveTo>
                  <a:cubicBezTo>
                    <a:pt x="76675" y="59511"/>
                    <a:pt x="59511" y="76675"/>
                    <a:pt x="38337" y="76675"/>
                  </a:cubicBezTo>
                  <a:cubicBezTo>
                    <a:pt x="17164" y="76675"/>
                    <a:pt x="-1" y="59511"/>
                    <a:pt x="-1" y="38337"/>
                  </a:cubicBezTo>
                  <a:cubicBezTo>
                    <a:pt x="-1"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75" name="Google Shape;575;p16"/>
            <p:cNvSpPr/>
            <p:nvPr/>
          </p:nvSpPr>
          <p:spPr>
            <a:xfrm>
              <a:off x="5744736" y="2327690"/>
              <a:ext cx="76674" cy="76675"/>
            </a:xfrm>
            <a:custGeom>
              <a:rect b="b" l="l" r="r" t="t"/>
              <a:pathLst>
                <a:path extrusionOk="0" h="76675" w="76674">
                  <a:moveTo>
                    <a:pt x="76675" y="38337"/>
                  </a:moveTo>
                  <a:cubicBezTo>
                    <a:pt x="76675" y="59511"/>
                    <a:pt x="59511" y="76675"/>
                    <a:pt x="38337" y="76675"/>
                  </a:cubicBezTo>
                  <a:cubicBezTo>
                    <a:pt x="17164" y="76675"/>
                    <a:pt x="-1" y="59511"/>
                    <a:pt x="-1" y="38337"/>
                  </a:cubicBezTo>
                  <a:cubicBezTo>
                    <a:pt x="-1"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76" name="Google Shape;576;p16"/>
            <p:cNvSpPr/>
            <p:nvPr/>
          </p:nvSpPr>
          <p:spPr>
            <a:xfrm>
              <a:off x="5486578" y="154606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77" name="Google Shape;577;p16"/>
            <p:cNvSpPr/>
            <p:nvPr/>
          </p:nvSpPr>
          <p:spPr>
            <a:xfrm>
              <a:off x="5486578" y="1804316"/>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78" name="Google Shape;578;p16"/>
            <p:cNvSpPr/>
            <p:nvPr/>
          </p:nvSpPr>
          <p:spPr>
            <a:xfrm>
              <a:off x="5486578" y="205551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79" name="Google Shape;579;p16"/>
            <p:cNvSpPr/>
            <p:nvPr/>
          </p:nvSpPr>
          <p:spPr>
            <a:xfrm>
              <a:off x="5486578" y="232063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80" name="Google Shape;580;p16"/>
            <p:cNvSpPr/>
            <p:nvPr/>
          </p:nvSpPr>
          <p:spPr>
            <a:xfrm>
              <a:off x="5193515" y="1553119"/>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81" name="Google Shape;581;p16"/>
            <p:cNvSpPr/>
            <p:nvPr/>
          </p:nvSpPr>
          <p:spPr>
            <a:xfrm>
              <a:off x="5193515" y="1811278"/>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82" name="Google Shape;582;p16"/>
            <p:cNvSpPr/>
            <p:nvPr/>
          </p:nvSpPr>
          <p:spPr>
            <a:xfrm>
              <a:off x="5193515" y="2062474"/>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83" name="Google Shape;583;p16"/>
            <p:cNvSpPr/>
            <p:nvPr/>
          </p:nvSpPr>
          <p:spPr>
            <a:xfrm>
              <a:off x="5193515" y="2327690"/>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84" name="Google Shape;584;p16"/>
            <p:cNvSpPr/>
            <p:nvPr/>
          </p:nvSpPr>
          <p:spPr>
            <a:xfrm>
              <a:off x="4935262" y="154606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85" name="Google Shape;585;p16"/>
            <p:cNvSpPr/>
            <p:nvPr/>
          </p:nvSpPr>
          <p:spPr>
            <a:xfrm>
              <a:off x="4935262" y="1804316"/>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86" name="Google Shape;586;p16"/>
            <p:cNvSpPr/>
            <p:nvPr/>
          </p:nvSpPr>
          <p:spPr>
            <a:xfrm>
              <a:off x="4935262" y="205551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87" name="Google Shape;587;p16"/>
            <p:cNvSpPr/>
            <p:nvPr/>
          </p:nvSpPr>
          <p:spPr>
            <a:xfrm>
              <a:off x="4935262" y="232063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588" name="Google Shape;588;p16"/>
          <p:cNvSpPr/>
          <p:nvPr/>
        </p:nvSpPr>
        <p:spPr>
          <a:xfrm>
            <a:off x="10081938" y="6246258"/>
            <a:ext cx="1276200" cy="637241"/>
          </a:xfrm>
          <a:custGeom>
            <a:rect b="b" l="l" r="r" t="t"/>
            <a:pathLst>
              <a:path extrusionOk="0" h="637241" w="1276200">
                <a:moveTo>
                  <a:pt x="638100" y="0"/>
                </a:moveTo>
                <a:cubicBezTo>
                  <a:pt x="286005" y="0"/>
                  <a:pt x="477" y="285243"/>
                  <a:pt x="0" y="637242"/>
                </a:cubicBezTo>
                <a:lnTo>
                  <a:pt x="165080" y="637242"/>
                </a:lnTo>
                <a:cubicBezTo>
                  <a:pt x="165557" y="376414"/>
                  <a:pt x="377176" y="165080"/>
                  <a:pt x="638100" y="165080"/>
                </a:cubicBezTo>
                <a:cubicBezTo>
                  <a:pt x="899120" y="165080"/>
                  <a:pt x="1110739" y="376414"/>
                  <a:pt x="1111216" y="637242"/>
                </a:cubicBezTo>
                <a:lnTo>
                  <a:pt x="1276200" y="637242"/>
                </a:lnTo>
                <a:cubicBezTo>
                  <a:pt x="1275723" y="285243"/>
                  <a:pt x="990195" y="0"/>
                  <a:pt x="638100"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89" name="Google Shape;589;p16"/>
          <p:cNvSpPr/>
          <p:nvPr/>
        </p:nvSpPr>
        <p:spPr>
          <a:xfrm>
            <a:off x="10934627" y="211252"/>
            <a:ext cx="257490" cy="371922"/>
          </a:xfrm>
          <a:custGeom>
            <a:rect b="b" l="l" r="r" t="t"/>
            <a:pathLst>
              <a:path extrusionOk="0" h="371922" w="257490">
                <a:moveTo>
                  <a:pt x="19073" y="371923"/>
                </a:moveTo>
                <a:cubicBezTo>
                  <a:pt x="16212" y="371923"/>
                  <a:pt x="13255" y="371255"/>
                  <a:pt x="10586" y="369920"/>
                </a:cubicBezTo>
                <a:cubicBezTo>
                  <a:pt x="4100" y="366678"/>
                  <a:pt x="0" y="360097"/>
                  <a:pt x="0" y="352850"/>
                </a:cubicBezTo>
                <a:lnTo>
                  <a:pt x="0" y="19065"/>
                </a:lnTo>
                <a:cubicBezTo>
                  <a:pt x="0" y="11818"/>
                  <a:pt x="4100" y="5237"/>
                  <a:pt x="10586" y="1995"/>
                </a:cubicBezTo>
                <a:cubicBezTo>
                  <a:pt x="17070" y="-1248"/>
                  <a:pt x="24891" y="-485"/>
                  <a:pt x="30612" y="3902"/>
                </a:cubicBezTo>
                <a:lnTo>
                  <a:pt x="249956" y="170794"/>
                </a:lnTo>
                <a:cubicBezTo>
                  <a:pt x="254725" y="174418"/>
                  <a:pt x="257491" y="180045"/>
                  <a:pt x="257491" y="185958"/>
                </a:cubicBezTo>
                <a:cubicBezTo>
                  <a:pt x="257491" y="191870"/>
                  <a:pt x="254725" y="197497"/>
                  <a:pt x="249956" y="201121"/>
                </a:cubicBezTo>
                <a:lnTo>
                  <a:pt x="30612" y="368013"/>
                </a:lnTo>
                <a:cubicBezTo>
                  <a:pt x="27275" y="370588"/>
                  <a:pt x="23174" y="371923"/>
                  <a:pt x="19073" y="371923"/>
                </a:cubicBezTo>
                <a:close/>
                <a:moveTo>
                  <a:pt x="38147" y="57498"/>
                </a:moveTo>
                <a:lnTo>
                  <a:pt x="38147" y="314321"/>
                </a:lnTo>
                <a:lnTo>
                  <a:pt x="206946" y="185862"/>
                </a:lnTo>
                <a:lnTo>
                  <a:pt x="38147" y="5749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90" name="Google Shape;590;p16"/>
          <p:cNvSpPr/>
          <p:nvPr/>
        </p:nvSpPr>
        <p:spPr>
          <a:xfrm>
            <a:off x="11358151" y="211252"/>
            <a:ext cx="257490" cy="371922"/>
          </a:xfrm>
          <a:custGeom>
            <a:rect b="b" l="l" r="r" t="t"/>
            <a:pathLst>
              <a:path extrusionOk="0" h="371922" w="257490">
                <a:moveTo>
                  <a:pt x="19073" y="371923"/>
                </a:moveTo>
                <a:cubicBezTo>
                  <a:pt x="16213" y="371923"/>
                  <a:pt x="13256" y="371255"/>
                  <a:pt x="10586" y="369920"/>
                </a:cubicBezTo>
                <a:cubicBezTo>
                  <a:pt x="4101" y="366678"/>
                  <a:pt x="0" y="360097"/>
                  <a:pt x="0" y="352850"/>
                </a:cubicBezTo>
                <a:lnTo>
                  <a:pt x="0" y="19065"/>
                </a:lnTo>
                <a:cubicBezTo>
                  <a:pt x="0" y="11818"/>
                  <a:pt x="4101" y="5237"/>
                  <a:pt x="10586" y="1995"/>
                </a:cubicBezTo>
                <a:cubicBezTo>
                  <a:pt x="17071" y="-1248"/>
                  <a:pt x="24891" y="-485"/>
                  <a:pt x="30614" y="3902"/>
                </a:cubicBezTo>
                <a:lnTo>
                  <a:pt x="249957" y="170794"/>
                </a:lnTo>
                <a:cubicBezTo>
                  <a:pt x="254726" y="174418"/>
                  <a:pt x="257491" y="180045"/>
                  <a:pt x="257491" y="185958"/>
                </a:cubicBezTo>
                <a:cubicBezTo>
                  <a:pt x="257491" y="191870"/>
                  <a:pt x="254726" y="197497"/>
                  <a:pt x="249957" y="201121"/>
                </a:cubicBezTo>
                <a:lnTo>
                  <a:pt x="30614" y="368013"/>
                </a:lnTo>
                <a:cubicBezTo>
                  <a:pt x="27275" y="370588"/>
                  <a:pt x="23175" y="371923"/>
                  <a:pt x="19073" y="371923"/>
                </a:cubicBezTo>
                <a:close/>
                <a:moveTo>
                  <a:pt x="38147" y="57498"/>
                </a:moveTo>
                <a:lnTo>
                  <a:pt x="38147" y="314321"/>
                </a:lnTo>
                <a:lnTo>
                  <a:pt x="206947" y="185862"/>
                </a:lnTo>
                <a:lnTo>
                  <a:pt x="38147" y="5749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91" name="Google Shape;591;p16"/>
          <p:cNvSpPr/>
          <p:nvPr/>
        </p:nvSpPr>
        <p:spPr>
          <a:xfrm>
            <a:off x="11781675" y="211252"/>
            <a:ext cx="257490" cy="371922"/>
          </a:xfrm>
          <a:custGeom>
            <a:rect b="b" l="l" r="r" t="t"/>
            <a:pathLst>
              <a:path extrusionOk="0" h="371922" w="257490">
                <a:moveTo>
                  <a:pt x="19073" y="371923"/>
                </a:moveTo>
                <a:cubicBezTo>
                  <a:pt x="16212" y="371923"/>
                  <a:pt x="13256" y="371255"/>
                  <a:pt x="10586" y="369920"/>
                </a:cubicBezTo>
                <a:cubicBezTo>
                  <a:pt x="4101" y="366678"/>
                  <a:pt x="0" y="360097"/>
                  <a:pt x="0" y="352850"/>
                </a:cubicBezTo>
                <a:lnTo>
                  <a:pt x="0" y="19065"/>
                </a:lnTo>
                <a:cubicBezTo>
                  <a:pt x="0" y="11818"/>
                  <a:pt x="4101" y="5237"/>
                  <a:pt x="10586" y="1995"/>
                </a:cubicBezTo>
                <a:cubicBezTo>
                  <a:pt x="17071" y="-1248"/>
                  <a:pt x="24891" y="-485"/>
                  <a:pt x="30612" y="3902"/>
                </a:cubicBezTo>
                <a:lnTo>
                  <a:pt x="249956" y="170794"/>
                </a:lnTo>
                <a:cubicBezTo>
                  <a:pt x="254725" y="174418"/>
                  <a:pt x="257491" y="180045"/>
                  <a:pt x="257491" y="185958"/>
                </a:cubicBezTo>
                <a:cubicBezTo>
                  <a:pt x="257491" y="191870"/>
                  <a:pt x="254725" y="197497"/>
                  <a:pt x="249956" y="201121"/>
                </a:cubicBezTo>
                <a:lnTo>
                  <a:pt x="30612" y="368013"/>
                </a:lnTo>
                <a:cubicBezTo>
                  <a:pt x="27275" y="370588"/>
                  <a:pt x="23175" y="371923"/>
                  <a:pt x="19073" y="371923"/>
                </a:cubicBezTo>
                <a:close/>
                <a:moveTo>
                  <a:pt x="38147" y="57498"/>
                </a:moveTo>
                <a:lnTo>
                  <a:pt x="38147" y="314321"/>
                </a:lnTo>
                <a:lnTo>
                  <a:pt x="206946" y="185862"/>
                </a:lnTo>
                <a:lnTo>
                  <a:pt x="38147" y="5749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92" name="Google Shape;592;p16"/>
          <p:cNvSpPr txBox="1"/>
          <p:nvPr/>
        </p:nvSpPr>
        <p:spPr>
          <a:xfrm rot="5400000">
            <a:off x="-679350" y="61985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Barlow Condensed"/>
                <a:ea typeface="Barlow Condensed"/>
                <a:cs typeface="Barlow Condensed"/>
                <a:sym typeface="Barlow Condensed"/>
              </a:rPr>
              <a:t>SLIDESMANIA.COM</a:t>
            </a:r>
            <a:endParaRPr>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4 Map">
  <p:cSld name="CUSTOM_13">
    <p:spTree>
      <p:nvGrpSpPr>
        <p:cNvPr id="593" name="Shape 593"/>
        <p:cNvGrpSpPr/>
        <p:nvPr/>
      </p:nvGrpSpPr>
      <p:grpSpPr>
        <a:xfrm>
          <a:off x="0" y="0"/>
          <a:ext cx="0" cy="0"/>
          <a:chOff x="0" y="0"/>
          <a:chExt cx="0" cy="0"/>
        </a:xfrm>
      </p:grpSpPr>
      <p:sp>
        <p:nvSpPr>
          <p:cNvPr id="594" name="Google Shape;594;p17"/>
          <p:cNvSpPr/>
          <p:nvPr/>
        </p:nvSpPr>
        <p:spPr>
          <a:xfrm>
            <a:off x="5" y="2284475"/>
            <a:ext cx="12192373" cy="2517686"/>
          </a:xfrm>
          <a:custGeom>
            <a:rect b="b" l="l" r="r" t="t"/>
            <a:pathLst>
              <a:path extrusionOk="0" h="2517686" w="6599390">
                <a:moveTo>
                  <a:pt x="0" y="0"/>
                </a:moveTo>
                <a:lnTo>
                  <a:pt x="6599391" y="0"/>
                </a:lnTo>
                <a:lnTo>
                  <a:pt x="6599391" y="2517687"/>
                </a:lnTo>
                <a:lnTo>
                  <a:pt x="0" y="2517687"/>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95" name="Google Shape;595;p17"/>
          <p:cNvSpPr/>
          <p:nvPr/>
        </p:nvSpPr>
        <p:spPr>
          <a:xfrm flipH="1">
            <a:off x="5677636" y="26678"/>
            <a:ext cx="6528437" cy="6860553"/>
          </a:xfrm>
          <a:custGeom>
            <a:rect b="b" l="l" r="r" t="t"/>
            <a:pathLst>
              <a:path extrusionOk="0" h="6895028" w="6561243">
                <a:moveTo>
                  <a:pt x="6260743" y="2335631"/>
                </a:moveTo>
                <a:cubicBezTo>
                  <a:pt x="6068101" y="1880254"/>
                  <a:pt x="5792396" y="1471321"/>
                  <a:pt x="5441159" y="1120084"/>
                </a:cubicBezTo>
                <a:cubicBezTo>
                  <a:pt x="5089923" y="768848"/>
                  <a:pt x="4680990" y="493142"/>
                  <a:pt x="4225613" y="300501"/>
                </a:cubicBezTo>
                <a:cubicBezTo>
                  <a:pt x="3754119" y="101089"/>
                  <a:pt x="3253252" y="0"/>
                  <a:pt x="2737031" y="0"/>
                </a:cubicBezTo>
                <a:cubicBezTo>
                  <a:pt x="2220809" y="0"/>
                  <a:pt x="1719942" y="101089"/>
                  <a:pt x="1248448" y="300501"/>
                </a:cubicBezTo>
                <a:cubicBezTo>
                  <a:pt x="793071" y="493142"/>
                  <a:pt x="384138" y="768848"/>
                  <a:pt x="32902" y="1120084"/>
                </a:cubicBezTo>
                <a:cubicBezTo>
                  <a:pt x="21839" y="1131147"/>
                  <a:pt x="10872" y="1142210"/>
                  <a:pt x="0" y="1153368"/>
                </a:cubicBezTo>
                <a:lnTo>
                  <a:pt x="0" y="1210874"/>
                </a:lnTo>
                <a:cubicBezTo>
                  <a:pt x="689884" y="488660"/>
                  <a:pt x="1661769" y="38147"/>
                  <a:pt x="2737031" y="38147"/>
                </a:cubicBezTo>
                <a:cubicBezTo>
                  <a:pt x="4824708" y="38147"/>
                  <a:pt x="6523097" y="1736536"/>
                  <a:pt x="6523097" y="3824213"/>
                </a:cubicBezTo>
                <a:cubicBezTo>
                  <a:pt x="6523097" y="5086681"/>
                  <a:pt x="5901972" y="6206861"/>
                  <a:pt x="4949257" y="6895028"/>
                </a:cubicBezTo>
                <a:lnTo>
                  <a:pt x="5017159" y="6895028"/>
                </a:lnTo>
                <a:cubicBezTo>
                  <a:pt x="5166407" y="6783926"/>
                  <a:pt x="5307932" y="6661570"/>
                  <a:pt x="5441159" y="6528342"/>
                </a:cubicBezTo>
                <a:cubicBezTo>
                  <a:pt x="5792396" y="6177106"/>
                  <a:pt x="6068101" y="5768173"/>
                  <a:pt x="6260743" y="5312796"/>
                </a:cubicBezTo>
                <a:cubicBezTo>
                  <a:pt x="6460155" y="4841302"/>
                  <a:pt x="6561244" y="4340435"/>
                  <a:pt x="6561244" y="3824213"/>
                </a:cubicBezTo>
                <a:cubicBezTo>
                  <a:pt x="6561244" y="3307992"/>
                  <a:pt x="6460155" y="2807125"/>
                  <a:pt x="6260743" y="2335631"/>
                </a:cubicBezTo>
                <a:close/>
                <a:moveTo>
                  <a:pt x="0" y="6437553"/>
                </a:moveTo>
                <a:lnTo>
                  <a:pt x="0" y="6495059"/>
                </a:lnTo>
                <a:cubicBezTo>
                  <a:pt x="10872" y="6506217"/>
                  <a:pt x="21839" y="6517280"/>
                  <a:pt x="32902" y="6528342"/>
                </a:cubicBezTo>
                <a:cubicBezTo>
                  <a:pt x="166129" y="6661570"/>
                  <a:pt x="307654" y="6783926"/>
                  <a:pt x="456903" y="6895028"/>
                </a:cubicBezTo>
                <a:lnTo>
                  <a:pt x="524804" y="6895028"/>
                </a:lnTo>
                <a:cubicBezTo>
                  <a:pt x="336073" y="6758749"/>
                  <a:pt x="160407" y="6605494"/>
                  <a:pt x="0" y="6437553"/>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96" name="Google Shape;596;p17"/>
          <p:cNvSpPr txBox="1"/>
          <p:nvPr>
            <p:ph idx="1" type="subTitle"/>
          </p:nvPr>
        </p:nvSpPr>
        <p:spPr>
          <a:xfrm>
            <a:off x="8225931" y="1882375"/>
            <a:ext cx="33978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1800"/>
              <a:buNone/>
              <a:defRPr b="1" sz="1800"/>
            </a:lvl1pPr>
            <a:lvl2pPr lvl="1" rtl="0">
              <a:spcBef>
                <a:spcPts val="2100"/>
              </a:spcBef>
              <a:spcAft>
                <a:spcPts val="0"/>
              </a:spcAft>
              <a:buSzPts val="1800"/>
              <a:buNone/>
              <a:defRPr b="1" sz="1800"/>
            </a:lvl2pPr>
            <a:lvl3pPr lvl="2" rtl="0">
              <a:spcBef>
                <a:spcPts val="2100"/>
              </a:spcBef>
              <a:spcAft>
                <a:spcPts val="0"/>
              </a:spcAft>
              <a:buSzPts val="1800"/>
              <a:buNone/>
              <a:defRPr b="1" sz="1800"/>
            </a:lvl3pPr>
            <a:lvl4pPr lvl="3" rtl="0">
              <a:spcBef>
                <a:spcPts val="2100"/>
              </a:spcBef>
              <a:spcAft>
                <a:spcPts val="0"/>
              </a:spcAft>
              <a:buSzPts val="1800"/>
              <a:buNone/>
              <a:defRPr b="1" sz="1800"/>
            </a:lvl4pPr>
            <a:lvl5pPr lvl="4" rtl="0">
              <a:spcBef>
                <a:spcPts val="2100"/>
              </a:spcBef>
              <a:spcAft>
                <a:spcPts val="0"/>
              </a:spcAft>
              <a:buSzPts val="1800"/>
              <a:buNone/>
              <a:defRPr b="1" sz="1800"/>
            </a:lvl5pPr>
            <a:lvl6pPr lvl="5" rtl="0">
              <a:spcBef>
                <a:spcPts val="2100"/>
              </a:spcBef>
              <a:spcAft>
                <a:spcPts val="0"/>
              </a:spcAft>
              <a:buSzPts val="1800"/>
              <a:buNone/>
              <a:defRPr b="1" sz="1800"/>
            </a:lvl6pPr>
            <a:lvl7pPr lvl="6" rtl="0">
              <a:spcBef>
                <a:spcPts val="2100"/>
              </a:spcBef>
              <a:spcAft>
                <a:spcPts val="0"/>
              </a:spcAft>
              <a:buSzPts val="1800"/>
              <a:buNone/>
              <a:defRPr b="1" sz="1800"/>
            </a:lvl7pPr>
            <a:lvl8pPr lvl="7" rtl="0">
              <a:spcBef>
                <a:spcPts val="2100"/>
              </a:spcBef>
              <a:spcAft>
                <a:spcPts val="0"/>
              </a:spcAft>
              <a:buSzPts val="1800"/>
              <a:buNone/>
              <a:defRPr b="1" sz="1800"/>
            </a:lvl8pPr>
            <a:lvl9pPr lvl="8" rtl="0">
              <a:spcBef>
                <a:spcPts val="2100"/>
              </a:spcBef>
              <a:spcAft>
                <a:spcPts val="2100"/>
              </a:spcAft>
              <a:buSzPts val="1800"/>
              <a:buNone/>
              <a:defRPr b="1" sz="1800"/>
            </a:lvl9pPr>
          </a:lstStyle>
          <a:p/>
        </p:txBody>
      </p:sp>
      <p:sp>
        <p:nvSpPr>
          <p:cNvPr id="597" name="Google Shape;597;p17"/>
          <p:cNvSpPr txBox="1"/>
          <p:nvPr>
            <p:ph idx="2" type="subTitle"/>
          </p:nvPr>
        </p:nvSpPr>
        <p:spPr>
          <a:xfrm>
            <a:off x="8225931" y="4102757"/>
            <a:ext cx="33978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1800"/>
              <a:buNone/>
              <a:defRPr b="1" sz="1800"/>
            </a:lvl1pPr>
            <a:lvl2pPr lvl="1" rtl="0">
              <a:spcBef>
                <a:spcPts val="2100"/>
              </a:spcBef>
              <a:spcAft>
                <a:spcPts val="0"/>
              </a:spcAft>
              <a:buSzPts val="1800"/>
              <a:buNone/>
              <a:defRPr b="1" sz="1800"/>
            </a:lvl2pPr>
            <a:lvl3pPr lvl="2" rtl="0">
              <a:spcBef>
                <a:spcPts val="2100"/>
              </a:spcBef>
              <a:spcAft>
                <a:spcPts val="0"/>
              </a:spcAft>
              <a:buSzPts val="1800"/>
              <a:buNone/>
              <a:defRPr b="1" sz="1800"/>
            </a:lvl3pPr>
            <a:lvl4pPr lvl="3" rtl="0">
              <a:spcBef>
                <a:spcPts val="2100"/>
              </a:spcBef>
              <a:spcAft>
                <a:spcPts val="0"/>
              </a:spcAft>
              <a:buSzPts val="1800"/>
              <a:buNone/>
              <a:defRPr b="1" sz="1800"/>
            </a:lvl4pPr>
            <a:lvl5pPr lvl="4" rtl="0">
              <a:spcBef>
                <a:spcPts val="2100"/>
              </a:spcBef>
              <a:spcAft>
                <a:spcPts val="0"/>
              </a:spcAft>
              <a:buSzPts val="1800"/>
              <a:buNone/>
              <a:defRPr b="1" sz="1800"/>
            </a:lvl5pPr>
            <a:lvl6pPr lvl="5" rtl="0">
              <a:spcBef>
                <a:spcPts val="2100"/>
              </a:spcBef>
              <a:spcAft>
                <a:spcPts val="0"/>
              </a:spcAft>
              <a:buSzPts val="1800"/>
              <a:buNone/>
              <a:defRPr b="1" sz="1800"/>
            </a:lvl6pPr>
            <a:lvl7pPr lvl="6" rtl="0">
              <a:spcBef>
                <a:spcPts val="2100"/>
              </a:spcBef>
              <a:spcAft>
                <a:spcPts val="0"/>
              </a:spcAft>
              <a:buSzPts val="1800"/>
              <a:buNone/>
              <a:defRPr b="1" sz="1800"/>
            </a:lvl7pPr>
            <a:lvl8pPr lvl="7" rtl="0">
              <a:spcBef>
                <a:spcPts val="2100"/>
              </a:spcBef>
              <a:spcAft>
                <a:spcPts val="0"/>
              </a:spcAft>
              <a:buSzPts val="1800"/>
              <a:buNone/>
              <a:defRPr b="1" sz="1800"/>
            </a:lvl8pPr>
            <a:lvl9pPr lvl="8" rtl="0">
              <a:spcBef>
                <a:spcPts val="2100"/>
              </a:spcBef>
              <a:spcAft>
                <a:spcPts val="2100"/>
              </a:spcAft>
              <a:buSzPts val="1800"/>
              <a:buNone/>
              <a:defRPr b="1" sz="1800"/>
            </a:lvl9pPr>
          </a:lstStyle>
          <a:p/>
        </p:txBody>
      </p:sp>
      <p:sp>
        <p:nvSpPr>
          <p:cNvPr id="598" name="Google Shape;598;p17"/>
          <p:cNvSpPr txBox="1"/>
          <p:nvPr>
            <p:ph type="title"/>
          </p:nvPr>
        </p:nvSpPr>
        <p:spPr>
          <a:xfrm>
            <a:off x="415600" y="593367"/>
            <a:ext cx="11360700" cy="763500"/>
          </a:xfrm>
          <a:prstGeom prst="rect">
            <a:avLst/>
          </a:prstGeom>
        </p:spPr>
        <p:txBody>
          <a:bodyPr anchorCtr="0" anchor="t" bIns="121900" lIns="121900" spcFirstLastPara="1" rIns="121900" wrap="square" tIns="121900">
            <a:noAutofit/>
          </a:bodyPr>
          <a:lstStyle>
            <a:lvl1pPr indent="0" lvl="0" marL="0" marR="0" rtl="0" algn="l">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599" name="Google Shape;599;p17"/>
          <p:cNvSpPr txBox="1"/>
          <p:nvPr>
            <p:ph idx="3" type="body"/>
          </p:nvPr>
        </p:nvSpPr>
        <p:spPr>
          <a:xfrm>
            <a:off x="8225925" y="2318375"/>
            <a:ext cx="3397800" cy="1553400"/>
          </a:xfrm>
          <a:prstGeom prst="rect">
            <a:avLst/>
          </a:prstGeom>
        </p:spPr>
        <p:txBody>
          <a:bodyPr anchorCtr="0" anchor="t" bIns="121900" lIns="121900" spcFirstLastPara="1" rIns="121900" wrap="square" tIns="121900">
            <a:noAutofit/>
          </a:bodyPr>
          <a:lstStyle>
            <a:lvl1pPr indent="-317500" lvl="0" marL="457200">
              <a:lnSpc>
                <a:spcPct val="100000"/>
              </a:lnSpc>
              <a:spcBef>
                <a:spcPts val="0"/>
              </a:spcBef>
              <a:spcAft>
                <a:spcPts val="0"/>
              </a:spcAft>
              <a:buSzPts val="1400"/>
              <a:buChar char="●"/>
              <a:defRPr sz="1400"/>
            </a:lvl1pPr>
            <a:lvl2pPr indent="-317500" lvl="1" marL="914400">
              <a:lnSpc>
                <a:spcPct val="100000"/>
              </a:lnSpc>
              <a:spcBef>
                <a:spcPts val="0"/>
              </a:spcBef>
              <a:spcAft>
                <a:spcPts val="0"/>
              </a:spcAft>
              <a:buSzPts val="1400"/>
              <a:buChar char="○"/>
              <a:defRPr sz="1400"/>
            </a:lvl2pPr>
            <a:lvl3pPr indent="-317500" lvl="2" marL="1371600">
              <a:lnSpc>
                <a:spcPct val="100000"/>
              </a:lnSpc>
              <a:spcBef>
                <a:spcPts val="0"/>
              </a:spcBef>
              <a:spcAft>
                <a:spcPts val="0"/>
              </a:spcAft>
              <a:buSzPts val="1400"/>
              <a:buChar char="■"/>
              <a:defRPr sz="1400"/>
            </a:lvl3pPr>
            <a:lvl4pPr indent="-317500" lvl="3" marL="1828800">
              <a:lnSpc>
                <a:spcPct val="100000"/>
              </a:lnSpc>
              <a:spcBef>
                <a:spcPts val="0"/>
              </a:spcBef>
              <a:spcAft>
                <a:spcPts val="0"/>
              </a:spcAft>
              <a:buSzPts val="1400"/>
              <a:buChar char="●"/>
              <a:defRPr sz="1400"/>
            </a:lvl4pPr>
            <a:lvl5pPr indent="-317500" lvl="4" marL="2286000">
              <a:lnSpc>
                <a:spcPct val="100000"/>
              </a:lnSpc>
              <a:spcBef>
                <a:spcPts val="0"/>
              </a:spcBef>
              <a:spcAft>
                <a:spcPts val="0"/>
              </a:spcAft>
              <a:buSzPts val="1400"/>
              <a:buChar char="○"/>
              <a:defRPr sz="1400"/>
            </a:lvl5pPr>
            <a:lvl6pPr indent="-317500" lvl="5" marL="2743200">
              <a:lnSpc>
                <a:spcPct val="100000"/>
              </a:lnSpc>
              <a:spcBef>
                <a:spcPts val="0"/>
              </a:spcBef>
              <a:spcAft>
                <a:spcPts val="0"/>
              </a:spcAft>
              <a:buSzPts val="1400"/>
              <a:buChar char="■"/>
              <a:defRPr sz="1400"/>
            </a:lvl6pPr>
            <a:lvl7pPr indent="-317500" lvl="6" marL="3200400">
              <a:lnSpc>
                <a:spcPct val="100000"/>
              </a:lnSpc>
              <a:spcBef>
                <a:spcPts val="0"/>
              </a:spcBef>
              <a:spcAft>
                <a:spcPts val="0"/>
              </a:spcAft>
              <a:buSzPts val="1400"/>
              <a:buChar char="●"/>
              <a:defRPr sz="1400"/>
            </a:lvl7pPr>
            <a:lvl8pPr indent="-317500" lvl="7" marL="3657600">
              <a:lnSpc>
                <a:spcPct val="100000"/>
              </a:lnSpc>
              <a:spcBef>
                <a:spcPts val="0"/>
              </a:spcBef>
              <a:spcAft>
                <a:spcPts val="0"/>
              </a:spcAft>
              <a:buSzPts val="1400"/>
              <a:buChar char="○"/>
              <a:defRPr sz="1400"/>
            </a:lvl8pPr>
            <a:lvl9pPr indent="-317500" lvl="8" marL="4114800">
              <a:lnSpc>
                <a:spcPct val="100000"/>
              </a:lnSpc>
              <a:spcBef>
                <a:spcPts val="0"/>
              </a:spcBef>
              <a:spcAft>
                <a:spcPts val="0"/>
              </a:spcAft>
              <a:buSzPts val="1400"/>
              <a:buChar char="■"/>
              <a:defRPr sz="1400"/>
            </a:lvl9pPr>
          </a:lstStyle>
          <a:p/>
        </p:txBody>
      </p:sp>
      <p:sp>
        <p:nvSpPr>
          <p:cNvPr id="600" name="Google Shape;600;p17"/>
          <p:cNvSpPr txBox="1"/>
          <p:nvPr>
            <p:ph idx="4" type="body"/>
          </p:nvPr>
        </p:nvSpPr>
        <p:spPr>
          <a:xfrm>
            <a:off x="8225925" y="4506700"/>
            <a:ext cx="3397800" cy="1553400"/>
          </a:xfrm>
          <a:prstGeom prst="rect">
            <a:avLst/>
          </a:prstGeom>
        </p:spPr>
        <p:txBody>
          <a:bodyPr anchorCtr="0" anchor="t" bIns="121900" lIns="121900" spcFirstLastPara="1" rIns="121900" wrap="square" tIns="121900">
            <a:noAutofit/>
          </a:bodyPr>
          <a:lstStyle>
            <a:lvl1pPr indent="-317500" lvl="0" marL="457200" rtl="0">
              <a:lnSpc>
                <a:spcPct val="100000"/>
              </a:lnSpc>
              <a:spcBef>
                <a:spcPts val="0"/>
              </a:spcBef>
              <a:spcAft>
                <a:spcPts val="0"/>
              </a:spcAft>
              <a:buSzPts val="1400"/>
              <a:buChar char="●"/>
              <a:defRPr sz="1400"/>
            </a:lvl1pPr>
            <a:lvl2pPr indent="-317500" lvl="1" marL="914400" rtl="0">
              <a:lnSpc>
                <a:spcPct val="100000"/>
              </a:lnSpc>
              <a:spcBef>
                <a:spcPts val="0"/>
              </a:spcBef>
              <a:spcAft>
                <a:spcPts val="0"/>
              </a:spcAft>
              <a:buSzPts val="1400"/>
              <a:buChar char="○"/>
              <a:defRPr sz="1400"/>
            </a:lvl2pPr>
            <a:lvl3pPr indent="-317500" lvl="2" marL="1371600" rtl="0">
              <a:lnSpc>
                <a:spcPct val="100000"/>
              </a:lnSpc>
              <a:spcBef>
                <a:spcPts val="0"/>
              </a:spcBef>
              <a:spcAft>
                <a:spcPts val="0"/>
              </a:spcAft>
              <a:buSzPts val="1400"/>
              <a:buChar char="■"/>
              <a:defRPr sz="1400"/>
            </a:lvl3pPr>
            <a:lvl4pPr indent="-317500" lvl="3" marL="1828800" rtl="0">
              <a:lnSpc>
                <a:spcPct val="100000"/>
              </a:lnSpc>
              <a:spcBef>
                <a:spcPts val="0"/>
              </a:spcBef>
              <a:spcAft>
                <a:spcPts val="0"/>
              </a:spcAft>
              <a:buSzPts val="1400"/>
              <a:buChar char="●"/>
              <a:defRPr sz="1400"/>
            </a:lvl4pPr>
            <a:lvl5pPr indent="-317500" lvl="4" marL="2286000" rtl="0">
              <a:lnSpc>
                <a:spcPct val="100000"/>
              </a:lnSpc>
              <a:spcBef>
                <a:spcPts val="0"/>
              </a:spcBef>
              <a:spcAft>
                <a:spcPts val="0"/>
              </a:spcAft>
              <a:buSzPts val="1400"/>
              <a:buChar char="○"/>
              <a:defRPr sz="1400"/>
            </a:lvl5pPr>
            <a:lvl6pPr indent="-317500" lvl="5" marL="2743200" rtl="0">
              <a:lnSpc>
                <a:spcPct val="100000"/>
              </a:lnSpc>
              <a:spcBef>
                <a:spcPts val="0"/>
              </a:spcBef>
              <a:spcAft>
                <a:spcPts val="0"/>
              </a:spcAft>
              <a:buSzPts val="1400"/>
              <a:buChar char="■"/>
              <a:defRPr sz="1400"/>
            </a:lvl6pPr>
            <a:lvl7pPr indent="-317500" lvl="6" marL="3200400" rtl="0">
              <a:lnSpc>
                <a:spcPct val="100000"/>
              </a:lnSpc>
              <a:spcBef>
                <a:spcPts val="0"/>
              </a:spcBef>
              <a:spcAft>
                <a:spcPts val="0"/>
              </a:spcAft>
              <a:buSzPts val="1400"/>
              <a:buChar char="●"/>
              <a:defRPr sz="1400"/>
            </a:lvl7pPr>
            <a:lvl8pPr indent="-317500" lvl="7" marL="3657600" rtl="0">
              <a:lnSpc>
                <a:spcPct val="100000"/>
              </a:lnSpc>
              <a:spcBef>
                <a:spcPts val="0"/>
              </a:spcBef>
              <a:spcAft>
                <a:spcPts val="0"/>
              </a:spcAft>
              <a:buSzPts val="1400"/>
              <a:buChar char="○"/>
              <a:defRPr sz="1400"/>
            </a:lvl8pPr>
            <a:lvl9pPr indent="-317500" lvl="8" marL="4114800" rtl="0">
              <a:lnSpc>
                <a:spcPct val="100000"/>
              </a:lnSpc>
              <a:spcBef>
                <a:spcPts val="0"/>
              </a:spcBef>
              <a:spcAft>
                <a:spcPts val="0"/>
              </a:spcAft>
              <a:buSzPts val="1400"/>
              <a:buChar char="■"/>
              <a:defRPr sz="1400"/>
            </a:lvl9pPr>
          </a:lstStyle>
          <a:p/>
        </p:txBody>
      </p:sp>
      <p:sp>
        <p:nvSpPr>
          <p:cNvPr id="601" name="Google Shape;601;p17"/>
          <p:cNvSpPr/>
          <p:nvPr/>
        </p:nvSpPr>
        <p:spPr>
          <a:xfrm flipH="1">
            <a:off x="8075138" y="6220758"/>
            <a:ext cx="1276200" cy="637241"/>
          </a:xfrm>
          <a:custGeom>
            <a:rect b="b" l="l" r="r" t="t"/>
            <a:pathLst>
              <a:path extrusionOk="0" h="637241" w="1276200">
                <a:moveTo>
                  <a:pt x="638100" y="0"/>
                </a:moveTo>
                <a:cubicBezTo>
                  <a:pt x="286005" y="0"/>
                  <a:pt x="477" y="285243"/>
                  <a:pt x="0" y="637242"/>
                </a:cubicBezTo>
                <a:lnTo>
                  <a:pt x="165080" y="637242"/>
                </a:lnTo>
                <a:cubicBezTo>
                  <a:pt x="165557" y="376414"/>
                  <a:pt x="377176" y="165080"/>
                  <a:pt x="638100" y="165080"/>
                </a:cubicBezTo>
                <a:cubicBezTo>
                  <a:pt x="899120" y="165080"/>
                  <a:pt x="1110739" y="376414"/>
                  <a:pt x="1111216" y="637242"/>
                </a:cubicBezTo>
                <a:lnTo>
                  <a:pt x="1276200" y="637242"/>
                </a:lnTo>
                <a:cubicBezTo>
                  <a:pt x="1275723" y="285243"/>
                  <a:pt x="990195" y="0"/>
                  <a:pt x="638100"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02" name="Google Shape;602;p17"/>
          <p:cNvSpPr/>
          <p:nvPr/>
        </p:nvSpPr>
        <p:spPr>
          <a:xfrm>
            <a:off x="9" y="5729758"/>
            <a:ext cx="1077646" cy="1125329"/>
          </a:xfrm>
          <a:custGeom>
            <a:rect b="b" l="l" r="r" t="t"/>
            <a:pathLst>
              <a:path extrusionOk="0" h="1125329" w="1077646">
                <a:moveTo>
                  <a:pt x="0" y="0"/>
                </a:moveTo>
                <a:lnTo>
                  <a:pt x="1077646" y="0"/>
                </a:lnTo>
                <a:lnTo>
                  <a:pt x="1077646" y="1125330"/>
                </a:lnTo>
                <a:lnTo>
                  <a:pt x="0" y="112533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603" name="Google Shape;603;p17"/>
          <p:cNvGrpSpPr/>
          <p:nvPr/>
        </p:nvGrpSpPr>
        <p:grpSpPr>
          <a:xfrm>
            <a:off x="388162" y="5779062"/>
            <a:ext cx="1612367" cy="858303"/>
            <a:chOff x="4935262" y="1546062"/>
            <a:chExt cx="1612367" cy="858303"/>
          </a:xfrm>
        </p:grpSpPr>
        <p:sp>
          <p:nvSpPr>
            <p:cNvPr id="604" name="Google Shape;604;p17"/>
            <p:cNvSpPr/>
            <p:nvPr/>
          </p:nvSpPr>
          <p:spPr>
            <a:xfrm>
              <a:off x="6261148" y="1553119"/>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05" name="Google Shape;605;p17"/>
            <p:cNvSpPr/>
            <p:nvPr/>
          </p:nvSpPr>
          <p:spPr>
            <a:xfrm>
              <a:off x="6261148" y="1811278"/>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06" name="Google Shape;606;p17"/>
            <p:cNvSpPr/>
            <p:nvPr/>
          </p:nvSpPr>
          <p:spPr>
            <a:xfrm>
              <a:off x="6261148" y="2062474"/>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07" name="Google Shape;607;p17"/>
            <p:cNvSpPr/>
            <p:nvPr/>
          </p:nvSpPr>
          <p:spPr>
            <a:xfrm>
              <a:off x="6261148" y="2327690"/>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08" name="Google Shape;608;p17"/>
            <p:cNvSpPr/>
            <p:nvPr/>
          </p:nvSpPr>
          <p:spPr>
            <a:xfrm>
              <a:off x="6470955" y="1553119"/>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09" name="Google Shape;609;p17"/>
            <p:cNvSpPr/>
            <p:nvPr/>
          </p:nvSpPr>
          <p:spPr>
            <a:xfrm>
              <a:off x="6470955" y="1811278"/>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10" name="Google Shape;610;p17"/>
            <p:cNvSpPr/>
            <p:nvPr/>
          </p:nvSpPr>
          <p:spPr>
            <a:xfrm>
              <a:off x="6470955" y="2062474"/>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11" name="Google Shape;611;p17"/>
            <p:cNvSpPr/>
            <p:nvPr/>
          </p:nvSpPr>
          <p:spPr>
            <a:xfrm>
              <a:off x="6470955" y="2327690"/>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12" name="Google Shape;612;p17"/>
            <p:cNvSpPr/>
            <p:nvPr/>
          </p:nvSpPr>
          <p:spPr>
            <a:xfrm>
              <a:off x="6002990" y="1546062"/>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13" name="Google Shape;613;p17"/>
            <p:cNvSpPr/>
            <p:nvPr/>
          </p:nvSpPr>
          <p:spPr>
            <a:xfrm>
              <a:off x="6002990" y="1804316"/>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14" name="Google Shape;614;p17"/>
            <p:cNvSpPr/>
            <p:nvPr/>
          </p:nvSpPr>
          <p:spPr>
            <a:xfrm>
              <a:off x="6002990" y="2055512"/>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15" name="Google Shape;615;p17"/>
            <p:cNvSpPr/>
            <p:nvPr/>
          </p:nvSpPr>
          <p:spPr>
            <a:xfrm>
              <a:off x="6002990" y="2320632"/>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16" name="Google Shape;616;p17"/>
            <p:cNvSpPr/>
            <p:nvPr/>
          </p:nvSpPr>
          <p:spPr>
            <a:xfrm>
              <a:off x="5744736" y="1553119"/>
              <a:ext cx="76674" cy="76675"/>
            </a:xfrm>
            <a:custGeom>
              <a:rect b="b" l="l" r="r" t="t"/>
              <a:pathLst>
                <a:path extrusionOk="0" h="76675" w="76674">
                  <a:moveTo>
                    <a:pt x="76675" y="38337"/>
                  </a:moveTo>
                  <a:cubicBezTo>
                    <a:pt x="76675" y="59511"/>
                    <a:pt x="59511" y="76675"/>
                    <a:pt x="38337" y="76675"/>
                  </a:cubicBezTo>
                  <a:cubicBezTo>
                    <a:pt x="17164" y="76675"/>
                    <a:pt x="-1" y="59511"/>
                    <a:pt x="-1" y="38337"/>
                  </a:cubicBezTo>
                  <a:cubicBezTo>
                    <a:pt x="-1"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17" name="Google Shape;617;p17"/>
            <p:cNvSpPr/>
            <p:nvPr/>
          </p:nvSpPr>
          <p:spPr>
            <a:xfrm>
              <a:off x="5744736" y="1811278"/>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18" name="Google Shape;618;p17"/>
            <p:cNvSpPr/>
            <p:nvPr/>
          </p:nvSpPr>
          <p:spPr>
            <a:xfrm>
              <a:off x="5744736" y="2062474"/>
              <a:ext cx="76674" cy="76675"/>
            </a:xfrm>
            <a:custGeom>
              <a:rect b="b" l="l" r="r" t="t"/>
              <a:pathLst>
                <a:path extrusionOk="0" h="76675" w="76674">
                  <a:moveTo>
                    <a:pt x="76675" y="38337"/>
                  </a:moveTo>
                  <a:cubicBezTo>
                    <a:pt x="76675" y="59511"/>
                    <a:pt x="59511" y="76675"/>
                    <a:pt x="38337" y="76675"/>
                  </a:cubicBezTo>
                  <a:cubicBezTo>
                    <a:pt x="17164" y="76675"/>
                    <a:pt x="-1" y="59511"/>
                    <a:pt x="-1" y="38337"/>
                  </a:cubicBezTo>
                  <a:cubicBezTo>
                    <a:pt x="-1"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19" name="Google Shape;619;p17"/>
            <p:cNvSpPr/>
            <p:nvPr/>
          </p:nvSpPr>
          <p:spPr>
            <a:xfrm>
              <a:off x="5744736" y="2327690"/>
              <a:ext cx="76674" cy="76675"/>
            </a:xfrm>
            <a:custGeom>
              <a:rect b="b" l="l" r="r" t="t"/>
              <a:pathLst>
                <a:path extrusionOk="0" h="76675" w="76674">
                  <a:moveTo>
                    <a:pt x="76675" y="38337"/>
                  </a:moveTo>
                  <a:cubicBezTo>
                    <a:pt x="76675" y="59511"/>
                    <a:pt x="59511" y="76675"/>
                    <a:pt x="38337" y="76675"/>
                  </a:cubicBezTo>
                  <a:cubicBezTo>
                    <a:pt x="17164" y="76675"/>
                    <a:pt x="-1" y="59511"/>
                    <a:pt x="-1" y="38337"/>
                  </a:cubicBezTo>
                  <a:cubicBezTo>
                    <a:pt x="-1"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0" name="Google Shape;620;p17"/>
            <p:cNvSpPr/>
            <p:nvPr/>
          </p:nvSpPr>
          <p:spPr>
            <a:xfrm>
              <a:off x="5486578" y="154606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1" name="Google Shape;621;p17"/>
            <p:cNvSpPr/>
            <p:nvPr/>
          </p:nvSpPr>
          <p:spPr>
            <a:xfrm>
              <a:off x="5486578" y="1804316"/>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2" name="Google Shape;622;p17"/>
            <p:cNvSpPr/>
            <p:nvPr/>
          </p:nvSpPr>
          <p:spPr>
            <a:xfrm>
              <a:off x="5486578" y="205551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3" name="Google Shape;623;p17"/>
            <p:cNvSpPr/>
            <p:nvPr/>
          </p:nvSpPr>
          <p:spPr>
            <a:xfrm>
              <a:off x="5486578" y="232063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4" name="Google Shape;624;p17"/>
            <p:cNvSpPr/>
            <p:nvPr/>
          </p:nvSpPr>
          <p:spPr>
            <a:xfrm>
              <a:off x="5193515" y="1553119"/>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5" name="Google Shape;625;p17"/>
            <p:cNvSpPr/>
            <p:nvPr/>
          </p:nvSpPr>
          <p:spPr>
            <a:xfrm>
              <a:off x="5193515" y="1811278"/>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6" name="Google Shape;626;p17"/>
            <p:cNvSpPr/>
            <p:nvPr/>
          </p:nvSpPr>
          <p:spPr>
            <a:xfrm>
              <a:off x="5193515" y="2062474"/>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7" name="Google Shape;627;p17"/>
            <p:cNvSpPr/>
            <p:nvPr/>
          </p:nvSpPr>
          <p:spPr>
            <a:xfrm>
              <a:off x="5193515" y="2327690"/>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8" name="Google Shape;628;p17"/>
            <p:cNvSpPr/>
            <p:nvPr/>
          </p:nvSpPr>
          <p:spPr>
            <a:xfrm>
              <a:off x="4935262" y="154606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9" name="Google Shape;629;p17"/>
            <p:cNvSpPr/>
            <p:nvPr/>
          </p:nvSpPr>
          <p:spPr>
            <a:xfrm>
              <a:off x="4935262" y="1804316"/>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0" name="Google Shape;630;p17"/>
            <p:cNvSpPr/>
            <p:nvPr/>
          </p:nvSpPr>
          <p:spPr>
            <a:xfrm>
              <a:off x="4935262" y="205551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1" name="Google Shape;631;p17"/>
            <p:cNvSpPr/>
            <p:nvPr/>
          </p:nvSpPr>
          <p:spPr>
            <a:xfrm>
              <a:off x="4935262" y="232063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632" name="Google Shape;632;p17"/>
          <p:cNvSpPr/>
          <p:nvPr/>
        </p:nvSpPr>
        <p:spPr>
          <a:xfrm flipH="1">
            <a:off x="6147513" y="440975"/>
            <a:ext cx="6134762" cy="6446851"/>
          </a:xfrm>
          <a:custGeom>
            <a:rect b="b" l="l" r="r" t="t"/>
            <a:pathLst>
              <a:path extrusionOk="0" h="6895028" w="6561243">
                <a:moveTo>
                  <a:pt x="6260743" y="2335631"/>
                </a:moveTo>
                <a:cubicBezTo>
                  <a:pt x="6068101" y="1880254"/>
                  <a:pt x="5792396" y="1471321"/>
                  <a:pt x="5441159" y="1120084"/>
                </a:cubicBezTo>
                <a:cubicBezTo>
                  <a:pt x="5089923" y="768848"/>
                  <a:pt x="4680990" y="493142"/>
                  <a:pt x="4225613" y="300501"/>
                </a:cubicBezTo>
                <a:cubicBezTo>
                  <a:pt x="3754119" y="101089"/>
                  <a:pt x="3253252" y="0"/>
                  <a:pt x="2737031" y="0"/>
                </a:cubicBezTo>
                <a:cubicBezTo>
                  <a:pt x="2220809" y="0"/>
                  <a:pt x="1719942" y="101089"/>
                  <a:pt x="1248448" y="300501"/>
                </a:cubicBezTo>
                <a:cubicBezTo>
                  <a:pt x="793071" y="493142"/>
                  <a:pt x="384138" y="768848"/>
                  <a:pt x="32902" y="1120084"/>
                </a:cubicBezTo>
                <a:cubicBezTo>
                  <a:pt x="21839" y="1131147"/>
                  <a:pt x="10872" y="1142210"/>
                  <a:pt x="0" y="1153368"/>
                </a:cubicBezTo>
                <a:lnTo>
                  <a:pt x="0" y="1210874"/>
                </a:lnTo>
                <a:cubicBezTo>
                  <a:pt x="689884" y="488660"/>
                  <a:pt x="1661769" y="38147"/>
                  <a:pt x="2737031" y="38147"/>
                </a:cubicBezTo>
                <a:cubicBezTo>
                  <a:pt x="4824708" y="38147"/>
                  <a:pt x="6523097" y="1736536"/>
                  <a:pt x="6523097" y="3824213"/>
                </a:cubicBezTo>
                <a:cubicBezTo>
                  <a:pt x="6523097" y="5086681"/>
                  <a:pt x="5901972" y="6206861"/>
                  <a:pt x="4949257" y="6895028"/>
                </a:cubicBezTo>
                <a:lnTo>
                  <a:pt x="5017159" y="6895028"/>
                </a:lnTo>
                <a:cubicBezTo>
                  <a:pt x="5166407" y="6783926"/>
                  <a:pt x="5307932" y="6661570"/>
                  <a:pt x="5441159" y="6528342"/>
                </a:cubicBezTo>
                <a:cubicBezTo>
                  <a:pt x="5792396" y="6177106"/>
                  <a:pt x="6068101" y="5768173"/>
                  <a:pt x="6260743" y="5312796"/>
                </a:cubicBezTo>
                <a:cubicBezTo>
                  <a:pt x="6460155" y="4841302"/>
                  <a:pt x="6561244" y="4340435"/>
                  <a:pt x="6561244" y="3824213"/>
                </a:cubicBezTo>
                <a:cubicBezTo>
                  <a:pt x="6561244" y="3307992"/>
                  <a:pt x="6460155" y="2807125"/>
                  <a:pt x="6260743" y="2335631"/>
                </a:cubicBezTo>
                <a:close/>
                <a:moveTo>
                  <a:pt x="0" y="6437553"/>
                </a:moveTo>
                <a:lnTo>
                  <a:pt x="0" y="6495059"/>
                </a:lnTo>
                <a:cubicBezTo>
                  <a:pt x="10872" y="6506217"/>
                  <a:pt x="21839" y="6517280"/>
                  <a:pt x="32902" y="6528342"/>
                </a:cubicBezTo>
                <a:cubicBezTo>
                  <a:pt x="166129" y="6661570"/>
                  <a:pt x="307654" y="6783926"/>
                  <a:pt x="456903" y="6895028"/>
                </a:cubicBezTo>
                <a:lnTo>
                  <a:pt x="524804" y="6895028"/>
                </a:lnTo>
                <a:cubicBezTo>
                  <a:pt x="336073" y="6758749"/>
                  <a:pt x="160407" y="6605494"/>
                  <a:pt x="0" y="6437553"/>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3" name="Google Shape;633;p17"/>
          <p:cNvSpPr txBox="1"/>
          <p:nvPr/>
        </p:nvSpPr>
        <p:spPr>
          <a:xfrm rot="5400000">
            <a:off x="-679350" y="61985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Barlow Condensed"/>
                <a:ea typeface="Barlow Condensed"/>
                <a:cs typeface="Barlow Condensed"/>
                <a:sym typeface="Barlow Condensed"/>
              </a:rPr>
              <a:t>SLIDESMANIA.COM</a:t>
            </a:r>
            <a:endParaRPr>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5 Timeline">
  <p:cSld name="CUSTOM_14">
    <p:spTree>
      <p:nvGrpSpPr>
        <p:cNvPr id="634" name="Shape 634"/>
        <p:cNvGrpSpPr/>
        <p:nvPr/>
      </p:nvGrpSpPr>
      <p:grpSpPr>
        <a:xfrm>
          <a:off x="0" y="0"/>
          <a:ext cx="0" cy="0"/>
          <a:chOff x="0" y="0"/>
          <a:chExt cx="0" cy="0"/>
        </a:xfrm>
      </p:grpSpPr>
      <p:sp>
        <p:nvSpPr>
          <p:cNvPr id="635" name="Google Shape;635;p18"/>
          <p:cNvSpPr/>
          <p:nvPr/>
        </p:nvSpPr>
        <p:spPr>
          <a:xfrm>
            <a:off x="0" y="1751075"/>
            <a:ext cx="12192373" cy="3889825"/>
          </a:xfrm>
          <a:custGeom>
            <a:rect b="b" l="l" r="r" t="t"/>
            <a:pathLst>
              <a:path extrusionOk="0" h="2517686" w="6599390">
                <a:moveTo>
                  <a:pt x="0" y="0"/>
                </a:moveTo>
                <a:lnTo>
                  <a:pt x="6599391" y="0"/>
                </a:lnTo>
                <a:lnTo>
                  <a:pt x="6599391" y="2517687"/>
                </a:lnTo>
                <a:lnTo>
                  <a:pt x="0" y="2517687"/>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6" name="Google Shape;636;p18"/>
          <p:cNvSpPr/>
          <p:nvPr/>
        </p:nvSpPr>
        <p:spPr>
          <a:xfrm flipH="1">
            <a:off x="535633" y="1944000"/>
            <a:ext cx="1693500" cy="16557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18"/>
          <p:cNvSpPr/>
          <p:nvPr/>
        </p:nvSpPr>
        <p:spPr>
          <a:xfrm flipH="1">
            <a:off x="599759" y="1944000"/>
            <a:ext cx="1693500" cy="1655700"/>
          </a:xfrm>
          <a:prstGeom prst="ellipse">
            <a:avLst/>
          </a:prstGeom>
          <a:no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18"/>
          <p:cNvSpPr/>
          <p:nvPr/>
        </p:nvSpPr>
        <p:spPr>
          <a:xfrm flipH="1">
            <a:off x="2895409" y="2494900"/>
            <a:ext cx="1693500" cy="16557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18"/>
          <p:cNvSpPr/>
          <p:nvPr/>
        </p:nvSpPr>
        <p:spPr>
          <a:xfrm flipH="1">
            <a:off x="2959534" y="2494900"/>
            <a:ext cx="1693500" cy="1655700"/>
          </a:xfrm>
          <a:prstGeom prst="ellipse">
            <a:avLst/>
          </a:prstGeom>
          <a:no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18"/>
          <p:cNvSpPr/>
          <p:nvPr/>
        </p:nvSpPr>
        <p:spPr>
          <a:xfrm flipH="1">
            <a:off x="5255184" y="1944000"/>
            <a:ext cx="1693500" cy="16557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18"/>
          <p:cNvSpPr/>
          <p:nvPr/>
        </p:nvSpPr>
        <p:spPr>
          <a:xfrm flipH="1">
            <a:off x="5319309" y="1944000"/>
            <a:ext cx="1693500" cy="1655700"/>
          </a:xfrm>
          <a:prstGeom prst="ellipse">
            <a:avLst/>
          </a:prstGeom>
          <a:no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18"/>
          <p:cNvSpPr/>
          <p:nvPr/>
        </p:nvSpPr>
        <p:spPr>
          <a:xfrm flipH="1">
            <a:off x="7522884" y="2494900"/>
            <a:ext cx="1693500" cy="16557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18"/>
          <p:cNvSpPr/>
          <p:nvPr/>
        </p:nvSpPr>
        <p:spPr>
          <a:xfrm flipH="1">
            <a:off x="7587009" y="2494900"/>
            <a:ext cx="1693500" cy="1655700"/>
          </a:xfrm>
          <a:prstGeom prst="ellipse">
            <a:avLst/>
          </a:prstGeom>
          <a:no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18"/>
          <p:cNvSpPr/>
          <p:nvPr/>
        </p:nvSpPr>
        <p:spPr>
          <a:xfrm flipH="1">
            <a:off x="9854709" y="2012900"/>
            <a:ext cx="1693500" cy="16557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18"/>
          <p:cNvSpPr/>
          <p:nvPr/>
        </p:nvSpPr>
        <p:spPr>
          <a:xfrm flipH="1">
            <a:off x="9918834" y="2012900"/>
            <a:ext cx="1693500" cy="1655700"/>
          </a:xfrm>
          <a:prstGeom prst="ellipse">
            <a:avLst/>
          </a:prstGeom>
          <a:no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18"/>
          <p:cNvSpPr txBox="1"/>
          <p:nvPr>
            <p:ph idx="1" type="subTitle"/>
          </p:nvPr>
        </p:nvSpPr>
        <p:spPr>
          <a:xfrm>
            <a:off x="415600" y="2468400"/>
            <a:ext cx="1997700" cy="6069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2200"/>
              <a:buNone/>
              <a:defRPr b="1" sz="2200"/>
            </a:lvl1pPr>
            <a:lvl2pPr lvl="1" rtl="0" algn="ctr">
              <a:spcBef>
                <a:spcPts val="2100"/>
              </a:spcBef>
              <a:spcAft>
                <a:spcPts val="0"/>
              </a:spcAft>
              <a:buSzPts val="2200"/>
              <a:buNone/>
              <a:defRPr b="1" sz="2200"/>
            </a:lvl2pPr>
            <a:lvl3pPr lvl="2" rtl="0" algn="ctr">
              <a:spcBef>
                <a:spcPts val="2100"/>
              </a:spcBef>
              <a:spcAft>
                <a:spcPts val="0"/>
              </a:spcAft>
              <a:buSzPts val="2200"/>
              <a:buNone/>
              <a:defRPr b="1" sz="2200"/>
            </a:lvl3pPr>
            <a:lvl4pPr lvl="3" rtl="0" algn="ctr">
              <a:spcBef>
                <a:spcPts val="2100"/>
              </a:spcBef>
              <a:spcAft>
                <a:spcPts val="0"/>
              </a:spcAft>
              <a:buSzPts val="2200"/>
              <a:buNone/>
              <a:defRPr b="1" sz="2200"/>
            </a:lvl4pPr>
            <a:lvl5pPr lvl="4" rtl="0" algn="ctr">
              <a:spcBef>
                <a:spcPts val="2100"/>
              </a:spcBef>
              <a:spcAft>
                <a:spcPts val="0"/>
              </a:spcAft>
              <a:buSzPts val="2200"/>
              <a:buNone/>
              <a:defRPr b="1" sz="2200"/>
            </a:lvl5pPr>
            <a:lvl6pPr lvl="5" rtl="0" algn="ctr">
              <a:spcBef>
                <a:spcPts val="2100"/>
              </a:spcBef>
              <a:spcAft>
                <a:spcPts val="0"/>
              </a:spcAft>
              <a:buSzPts val="2200"/>
              <a:buNone/>
              <a:defRPr b="1" sz="2200"/>
            </a:lvl6pPr>
            <a:lvl7pPr lvl="6" rtl="0" algn="ctr">
              <a:spcBef>
                <a:spcPts val="2100"/>
              </a:spcBef>
              <a:spcAft>
                <a:spcPts val="0"/>
              </a:spcAft>
              <a:buSzPts val="2200"/>
              <a:buNone/>
              <a:defRPr b="1" sz="2200"/>
            </a:lvl7pPr>
            <a:lvl8pPr lvl="7" rtl="0" algn="ctr">
              <a:spcBef>
                <a:spcPts val="2100"/>
              </a:spcBef>
              <a:spcAft>
                <a:spcPts val="0"/>
              </a:spcAft>
              <a:buSzPts val="2200"/>
              <a:buNone/>
              <a:defRPr b="1" sz="2200"/>
            </a:lvl8pPr>
            <a:lvl9pPr lvl="8" rtl="0" algn="ctr">
              <a:spcBef>
                <a:spcPts val="2100"/>
              </a:spcBef>
              <a:spcAft>
                <a:spcPts val="2100"/>
              </a:spcAft>
              <a:buSzPts val="2200"/>
              <a:buNone/>
              <a:defRPr b="1" sz="2200"/>
            </a:lvl9pPr>
          </a:lstStyle>
          <a:p/>
        </p:txBody>
      </p:sp>
      <p:sp>
        <p:nvSpPr>
          <p:cNvPr id="647" name="Google Shape;647;p18"/>
          <p:cNvSpPr txBox="1"/>
          <p:nvPr>
            <p:ph idx="2" type="subTitle"/>
          </p:nvPr>
        </p:nvSpPr>
        <p:spPr>
          <a:xfrm>
            <a:off x="2775377" y="2849400"/>
            <a:ext cx="1997700" cy="6069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2200"/>
              <a:buNone/>
              <a:defRPr b="1" sz="2200"/>
            </a:lvl1pPr>
            <a:lvl2pPr lvl="1" rtl="0" algn="ctr">
              <a:spcBef>
                <a:spcPts val="2100"/>
              </a:spcBef>
              <a:spcAft>
                <a:spcPts val="0"/>
              </a:spcAft>
              <a:buSzPts val="2200"/>
              <a:buNone/>
              <a:defRPr b="1" sz="2200"/>
            </a:lvl2pPr>
            <a:lvl3pPr lvl="2" rtl="0" algn="ctr">
              <a:spcBef>
                <a:spcPts val="2100"/>
              </a:spcBef>
              <a:spcAft>
                <a:spcPts val="0"/>
              </a:spcAft>
              <a:buSzPts val="2200"/>
              <a:buNone/>
              <a:defRPr b="1" sz="2200"/>
            </a:lvl3pPr>
            <a:lvl4pPr lvl="3" rtl="0" algn="ctr">
              <a:spcBef>
                <a:spcPts val="2100"/>
              </a:spcBef>
              <a:spcAft>
                <a:spcPts val="0"/>
              </a:spcAft>
              <a:buSzPts val="2200"/>
              <a:buNone/>
              <a:defRPr b="1" sz="2200"/>
            </a:lvl4pPr>
            <a:lvl5pPr lvl="4" rtl="0" algn="ctr">
              <a:spcBef>
                <a:spcPts val="2100"/>
              </a:spcBef>
              <a:spcAft>
                <a:spcPts val="0"/>
              </a:spcAft>
              <a:buSzPts val="2200"/>
              <a:buNone/>
              <a:defRPr b="1" sz="2200"/>
            </a:lvl5pPr>
            <a:lvl6pPr lvl="5" rtl="0" algn="ctr">
              <a:spcBef>
                <a:spcPts val="2100"/>
              </a:spcBef>
              <a:spcAft>
                <a:spcPts val="0"/>
              </a:spcAft>
              <a:buSzPts val="2200"/>
              <a:buNone/>
              <a:defRPr b="1" sz="2200"/>
            </a:lvl6pPr>
            <a:lvl7pPr lvl="6" rtl="0" algn="ctr">
              <a:spcBef>
                <a:spcPts val="2100"/>
              </a:spcBef>
              <a:spcAft>
                <a:spcPts val="0"/>
              </a:spcAft>
              <a:buSzPts val="2200"/>
              <a:buNone/>
              <a:defRPr b="1" sz="2200"/>
            </a:lvl7pPr>
            <a:lvl8pPr lvl="7" rtl="0" algn="ctr">
              <a:spcBef>
                <a:spcPts val="2100"/>
              </a:spcBef>
              <a:spcAft>
                <a:spcPts val="0"/>
              </a:spcAft>
              <a:buSzPts val="2200"/>
              <a:buNone/>
              <a:defRPr b="1" sz="2200"/>
            </a:lvl8pPr>
            <a:lvl9pPr lvl="8" rtl="0" algn="ctr">
              <a:spcBef>
                <a:spcPts val="2100"/>
              </a:spcBef>
              <a:spcAft>
                <a:spcPts val="2100"/>
              </a:spcAft>
              <a:buSzPts val="2200"/>
              <a:buNone/>
              <a:defRPr b="1" sz="2200"/>
            </a:lvl9pPr>
          </a:lstStyle>
          <a:p/>
        </p:txBody>
      </p:sp>
      <p:sp>
        <p:nvSpPr>
          <p:cNvPr id="648" name="Google Shape;648;p18"/>
          <p:cNvSpPr txBox="1"/>
          <p:nvPr>
            <p:ph idx="3" type="subTitle"/>
          </p:nvPr>
        </p:nvSpPr>
        <p:spPr>
          <a:xfrm>
            <a:off x="5135153" y="2494900"/>
            <a:ext cx="1997700" cy="6069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2200"/>
              <a:buNone/>
              <a:defRPr b="1" sz="2200"/>
            </a:lvl1pPr>
            <a:lvl2pPr lvl="1" rtl="0" algn="ctr">
              <a:spcBef>
                <a:spcPts val="2100"/>
              </a:spcBef>
              <a:spcAft>
                <a:spcPts val="0"/>
              </a:spcAft>
              <a:buSzPts val="2200"/>
              <a:buNone/>
              <a:defRPr b="1" sz="2200"/>
            </a:lvl2pPr>
            <a:lvl3pPr lvl="2" rtl="0" algn="ctr">
              <a:spcBef>
                <a:spcPts val="2100"/>
              </a:spcBef>
              <a:spcAft>
                <a:spcPts val="0"/>
              </a:spcAft>
              <a:buSzPts val="2200"/>
              <a:buNone/>
              <a:defRPr b="1" sz="2200"/>
            </a:lvl3pPr>
            <a:lvl4pPr lvl="3" rtl="0" algn="ctr">
              <a:spcBef>
                <a:spcPts val="2100"/>
              </a:spcBef>
              <a:spcAft>
                <a:spcPts val="0"/>
              </a:spcAft>
              <a:buSzPts val="2200"/>
              <a:buNone/>
              <a:defRPr b="1" sz="2200"/>
            </a:lvl4pPr>
            <a:lvl5pPr lvl="4" rtl="0" algn="ctr">
              <a:spcBef>
                <a:spcPts val="2100"/>
              </a:spcBef>
              <a:spcAft>
                <a:spcPts val="0"/>
              </a:spcAft>
              <a:buSzPts val="2200"/>
              <a:buNone/>
              <a:defRPr b="1" sz="2200"/>
            </a:lvl5pPr>
            <a:lvl6pPr lvl="5" rtl="0" algn="ctr">
              <a:spcBef>
                <a:spcPts val="2100"/>
              </a:spcBef>
              <a:spcAft>
                <a:spcPts val="0"/>
              </a:spcAft>
              <a:buSzPts val="2200"/>
              <a:buNone/>
              <a:defRPr b="1" sz="2200"/>
            </a:lvl6pPr>
            <a:lvl7pPr lvl="6" rtl="0" algn="ctr">
              <a:spcBef>
                <a:spcPts val="2100"/>
              </a:spcBef>
              <a:spcAft>
                <a:spcPts val="0"/>
              </a:spcAft>
              <a:buSzPts val="2200"/>
              <a:buNone/>
              <a:defRPr b="1" sz="2200"/>
            </a:lvl7pPr>
            <a:lvl8pPr lvl="7" rtl="0" algn="ctr">
              <a:spcBef>
                <a:spcPts val="2100"/>
              </a:spcBef>
              <a:spcAft>
                <a:spcPts val="0"/>
              </a:spcAft>
              <a:buSzPts val="2200"/>
              <a:buNone/>
              <a:defRPr b="1" sz="2200"/>
            </a:lvl8pPr>
            <a:lvl9pPr lvl="8" rtl="0" algn="ctr">
              <a:spcBef>
                <a:spcPts val="2100"/>
              </a:spcBef>
              <a:spcAft>
                <a:spcPts val="2100"/>
              </a:spcAft>
              <a:buSzPts val="2200"/>
              <a:buNone/>
              <a:defRPr b="1" sz="2200"/>
            </a:lvl9pPr>
          </a:lstStyle>
          <a:p/>
        </p:txBody>
      </p:sp>
      <p:sp>
        <p:nvSpPr>
          <p:cNvPr id="649" name="Google Shape;649;p18"/>
          <p:cNvSpPr txBox="1"/>
          <p:nvPr>
            <p:ph idx="4" type="subTitle"/>
          </p:nvPr>
        </p:nvSpPr>
        <p:spPr>
          <a:xfrm>
            <a:off x="7494930" y="2875900"/>
            <a:ext cx="1997700" cy="6069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2200"/>
              <a:buNone/>
              <a:defRPr b="1" sz="2200"/>
            </a:lvl1pPr>
            <a:lvl2pPr lvl="1" rtl="0" algn="ctr">
              <a:spcBef>
                <a:spcPts val="2100"/>
              </a:spcBef>
              <a:spcAft>
                <a:spcPts val="0"/>
              </a:spcAft>
              <a:buSzPts val="2200"/>
              <a:buNone/>
              <a:defRPr b="1" sz="2200"/>
            </a:lvl2pPr>
            <a:lvl3pPr lvl="2" rtl="0" algn="ctr">
              <a:spcBef>
                <a:spcPts val="2100"/>
              </a:spcBef>
              <a:spcAft>
                <a:spcPts val="0"/>
              </a:spcAft>
              <a:buSzPts val="2200"/>
              <a:buNone/>
              <a:defRPr b="1" sz="2200"/>
            </a:lvl3pPr>
            <a:lvl4pPr lvl="3" rtl="0" algn="ctr">
              <a:spcBef>
                <a:spcPts val="2100"/>
              </a:spcBef>
              <a:spcAft>
                <a:spcPts val="0"/>
              </a:spcAft>
              <a:buSzPts val="2200"/>
              <a:buNone/>
              <a:defRPr b="1" sz="2200"/>
            </a:lvl4pPr>
            <a:lvl5pPr lvl="4" rtl="0" algn="ctr">
              <a:spcBef>
                <a:spcPts val="2100"/>
              </a:spcBef>
              <a:spcAft>
                <a:spcPts val="0"/>
              </a:spcAft>
              <a:buSzPts val="2200"/>
              <a:buNone/>
              <a:defRPr b="1" sz="2200"/>
            </a:lvl5pPr>
            <a:lvl6pPr lvl="5" rtl="0" algn="ctr">
              <a:spcBef>
                <a:spcPts val="2100"/>
              </a:spcBef>
              <a:spcAft>
                <a:spcPts val="0"/>
              </a:spcAft>
              <a:buSzPts val="2200"/>
              <a:buNone/>
              <a:defRPr b="1" sz="2200"/>
            </a:lvl6pPr>
            <a:lvl7pPr lvl="6" rtl="0" algn="ctr">
              <a:spcBef>
                <a:spcPts val="2100"/>
              </a:spcBef>
              <a:spcAft>
                <a:spcPts val="0"/>
              </a:spcAft>
              <a:buSzPts val="2200"/>
              <a:buNone/>
              <a:defRPr b="1" sz="2200"/>
            </a:lvl7pPr>
            <a:lvl8pPr lvl="7" rtl="0" algn="ctr">
              <a:spcBef>
                <a:spcPts val="2100"/>
              </a:spcBef>
              <a:spcAft>
                <a:spcPts val="0"/>
              </a:spcAft>
              <a:buSzPts val="2200"/>
              <a:buNone/>
              <a:defRPr b="1" sz="2200"/>
            </a:lvl8pPr>
            <a:lvl9pPr lvl="8" rtl="0" algn="ctr">
              <a:spcBef>
                <a:spcPts val="2100"/>
              </a:spcBef>
              <a:spcAft>
                <a:spcPts val="2100"/>
              </a:spcAft>
              <a:buSzPts val="2200"/>
              <a:buNone/>
              <a:defRPr b="1" sz="2200"/>
            </a:lvl9pPr>
          </a:lstStyle>
          <a:p/>
        </p:txBody>
      </p:sp>
      <p:sp>
        <p:nvSpPr>
          <p:cNvPr id="650" name="Google Shape;650;p18"/>
          <p:cNvSpPr txBox="1"/>
          <p:nvPr>
            <p:ph idx="5" type="subTitle"/>
          </p:nvPr>
        </p:nvSpPr>
        <p:spPr>
          <a:xfrm>
            <a:off x="9854707" y="2468400"/>
            <a:ext cx="1997700" cy="6069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2200"/>
              <a:buNone/>
              <a:defRPr b="1" sz="2200"/>
            </a:lvl1pPr>
            <a:lvl2pPr lvl="1" rtl="0" algn="ctr">
              <a:spcBef>
                <a:spcPts val="2100"/>
              </a:spcBef>
              <a:spcAft>
                <a:spcPts val="0"/>
              </a:spcAft>
              <a:buSzPts val="2200"/>
              <a:buNone/>
              <a:defRPr b="1" sz="2200"/>
            </a:lvl2pPr>
            <a:lvl3pPr lvl="2" rtl="0" algn="ctr">
              <a:spcBef>
                <a:spcPts val="2100"/>
              </a:spcBef>
              <a:spcAft>
                <a:spcPts val="0"/>
              </a:spcAft>
              <a:buSzPts val="2200"/>
              <a:buNone/>
              <a:defRPr b="1" sz="2200"/>
            </a:lvl3pPr>
            <a:lvl4pPr lvl="3" rtl="0" algn="ctr">
              <a:spcBef>
                <a:spcPts val="2100"/>
              </a:spcBef>
              <a:spcAft>
                <a:spcPts val="0"/>
              </a:spcAft>
              <a:buSzPts val="2200"/>
              <a:buNone/>
              <a:defRPr b="1" sz="2200"/>
            </a:lvl4pPr>
            <a:lvl5pPr lvl="4" rtl="0" algn="ctr">
              <a:spcBef>
                <a:spcPts val="2100"/>
              </a:spcBef>
              <a:spcAft>
                <a:spcPts val="0"/>
              </a:spcAft>
              <a:buSzPts val="2200"/>
              <a:buNone/>
              <a:defRPr b="1" sz="2200"/>
            </a:lvl5pPr>
            <a:lvl6pPr lvl="5" rtl="0" algn="ctr">
              <a:spcBef>
                <a:spcPts val="2100"/>
              </a:spcBef>
              <a:spcAft>
                <a:spcPts val="0"/>
              </a:spcAft>
              <a:buSzPts val="2200"/>
              <a:buNone/>
              <a:defRPr b="1" sz="2200"/>
            </a:lvl6pPr>
            <a:lvl7pPr lvl="6" rtl="0" algn="ctr">
              <a:spcBef>
                <a:spcPts val="2100"/>
              </a:spcBef>
              <a:spcAft>
                <a:spcPts val="0"/>
              </a:spcAft>
              <a:buSzPts val="2200"/>
              <a:buNone/>
              <a:defRPr b="1" sz="2200"/>
            </a:lvl7pPr>
            <a:lvl8pPr lvl="7" rtl="0" algn="ctr">
              <a:spcBef>
                <a:spcPts val="2100"/>
              </a:spcBef>
              <a:spcAft>
                <a:spcPts val="0"/>
              </a:spcAft>
              <a:buSzPts val="2200"/>
              <a:buNone/>
              <a:defRPr b="1" sz="2200"/>
            </a:lvl8pPr>
            <a:lvl9pPr lvl="8" rtl="0" algn="ctr">
              <a:spcBef>
                <a:spcPts val="2100"/>
              </a:spcBef>
              <a:spcAft>
                <a:spcPts val="2100"/>
              </a:spcAft>
              <a:buSzPts val="2200"/>
              <a:buNone/>
              <a:defRPr b="1" sz="2200"/>
            </a:lvl9pPr>
          </a:lstStyle>
          <a:p/>
        </p:txBody>
      </p:sp>
      <p:sp>
        <p:nvSpPr>
          <p:cNvPr id="651" name="Google Shape;651;p18"/>
          <p:cNvSpPr txBox="1"/>
          <p:nvPr>
            <p:ph type="title"/>
          </p:nvPr>
        </p:nvSpPr>
        <p:spPr>
          <a:xfrm>
            <a:off x="415650" y="544917"/>
            <a:ext cx="11360700" cy="763500"/>
          </a:xfrm>
          <a:prstGeom prst="rect">
            <a:avLst/>
          </a:prstGeom>
        </p:spPr>
        <p:txBody>
          <a:bodyPr anchorCtr="0" anchor="t" bIns="121900" lIns="121900" spcFirstLastPara="1" rIns="121900" wrap="square" tIns="121900">
            <a:noAutofit/>
          </a:bodyPr>
          <a:lstStyle>
            <a:lvl1pPr indent="0" lvl="0" marL="0" marR="0" rtl="0" algn="l">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652" name="Google Shape;652;p18"/>
          <p:cNvSpPr txBox="1"/>
          <p:nvPr>
            <p:ph idx="6" type="body"/>
          </p:nvPr>
        </p:nvSpPr>
        <p:spPr>
          <a:xfrm>
            <a:off x="415600" y="3391025"/>
            <a:ext cx="1997700" cy="2330100"/>
          </a:xfrm>
          <a:prstGeom prst="rect">
            <a:avLst/>
          </a:prstGeom>
        </p:spPr>
        <p:txBody>
          <a:bodyPr anchorCtr="0" anchor="t" bIns="121900" lIns="121900" spcFirstLastPara="1" rIns="121900" wrap="square" tIns="121900">
            <a:noAutofit/>
          </a:bodyPr>
          <a:lstStyle>
            <a:lvl1pPr indent="-330200" lvl="0" marL="457200">
              <a:spcBef>
                <a:spcPts val="0"/>
              </a:spcBef>
              <a:spcAft>
                <a:spcPts val="0"/>
              </a:spcAft>
              <a:buSzPts val="1600"/>
              <a:buChar char="●"/>
              <a:defRPr sz="1600"/>
            </a:lvl1pPr>
            <a:lvl2pPr indent="-330200" lvl="1" marL="914400">
              <a:spcBef>
                <a:spcPts val="2100"/>
              </a:spcBef>
              <a:spcAft>
                <a:spcPts val="0"/>
              </a:spcAft>
              <a:buSzPts val="1600"/>
              <a:buChar char="○"/>
              <a:defRPr sz="1600"/>
            </a:lvl2pPr>
            <a:lvl3pPr indent="-330200" lvl="2" marL="1371600">
              <a:spcBef>
                <a:spcPts val="2100"/>
              </a:spcBef>
              <a:spcAft>
                <a:spcPts val="0"/>
              </a:spcAft>
              <a:buSzPts val="1600"/>
              <a:buChar char="■"/>
              <a:defRPr sz="1600"/>
            </a:lvl3pPr>
            <a:lvl4pPr indent="-330200" lvl="3" marL="1828800">
              <a:spcBef>
                <a:spcPts val="2100"/>
              </a:spcBef>
              <a:spcAft>
                <a:spcPts val="0"/>
              </a:spcAft>
              <a:buSzPts val="1600"/>
              <a:buChar char="●"/>
              <a:defRPr sz="1600"/>
            </a:lvl4pPr>
            <a:lvl5pPr indent="-330200" lvl="4" marL="2286000">
              <a:spcBef>
                <a:spcPts val="2100"/>
              </a:spcBef>
              <a:spcAft>
                <a:spcPts val="0"/>
              </a:spcAft>
              <a:buSzPts val="1600"/>
              <a:buChar char="○"/>
              <a:defRPr sz="1600"/>
            </a:lvl5pPr>
            <a:lvl6pPr indent="-330200" lvl="5" marL="2743200">
              <a:spcBef>
                <a:spcPts val="2100"/>
              </a:spcBef>
              <a:spcAft>
                <a:spcPts val="0"/>
              </a:spcAft>
              <a:buSzPts val="1600"/>
              <a:buChar char="■"/>
              <a:defRPr sz="1600"/>
            </a:lvl6pPr>
            <a:lvl7pPr indent="-330200" lvl="6" marL="3200400">
              <a:spcBef>
                <a:spcPts val="2100"/>
              </a:spcBef>
              <a:spcAft>
                <a:spcPts val="0"/>
              </a:spcAft>
              <a:buSzPts val="1600"/>
              <a:buChar char="●"/>
              <a:defRPr sz="1600"/>
            </a:lvl7pPr>
            <a:lvl8pPr indent="-330200" lvl="7" marL="3657600">
              <a:spcBef>
                <a:spcPts val="2100"/>
              </a:spcBef>
              <a:spcAft>
                <a:spcPts val="0"/>
              </a:spcAft>
              <a:buSzPts val="1600"/>
              <a:buChar char="○"/>
              <a:defRPr sz="1600"/>
            </a:lvl8pPr>
            <a:lvl9pPr indent="-330200" lvl="8" marL="4114800">
              <a:spcBef>
                <a:spcPts val="2100"/>
              </a:spcBef>
              <a:spcAft>
                <a:spcPts val="2100"/>
              </a:spcAft>
              <a:buSzPts val="1600"/>
              <a:buChar char="■"/>
              <a:defRPr sz="1600"/>
            </a:lvl9pPr>
          </a:lstStyle>
          <a:p/>
        </p:txBody>
      </p:sp>
      <p:sp>
        <p:nvSpPr>
          <p:cNvPr id="653" name="Google Shape;653;p18"/>
          <p:cNvSpPr txBox="1"/>
          <p:nvPr>
            <p:ph idx="7" type="body"/>
          </p:nvPr>
        </p:nvSpPr>
        <p:spPr>
          <a:xfrm>
            <a:off x="2775375" y="4229225"/>
            <a:ext cx="1997700" cy="23301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654" name="Google Shape;654;p18"/>
          <p:cNvSpPr txBox="1"/>
          <p:nvPr>
            <p:ph idx="8" type="body"/>
          </p:nvPr>
        </p:nvSpPr>
        <p:spPr>
          <a:xfrm>
            <a:off x="5135150" y="3391025"/>
            <a:ext cx="1997700" cy="23301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655" name="Google Shape;655;p18"/>
          <p:cNvSpPr txBox="1"/>
          <p:nvPr>
            <p:ph idx="9" type="body"/>
          </p:nvPr>
        </p:nvSpPr>
        <p:spPr>
          <a:xfrm>
            <a:off x="7494925" y="4229225"/>
            <a:ext cx="1997700" cy="23301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656" name="Google Shape;656;p18"/>
          <p:cNvSpPr txBox="1"/>
          <p:nvPr>
            <p:ph idx="13" type="body"/>
          </p:nvPr>
        </p:nvSpPr>
        <p:spPr>
          <a:xfrm>
            <a:off x="9854700" y="3391025"/>
            <a:ext cx="1997700" cy="23301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657" name="Google Shape;657;p18"/>
          <p:cNvSpPr/>
          <p:nvPr/>
        </p:nvSpPr>
        <p:spPr>
          <a:xfrm flipH="1">
            <a:off x="11793525" y="162377"/>
            <a:ext cx="257490" cy="371922"/>
          </a:xfrm>
          <a:custGeom>
            <a:rect b="b" l="l" r="r" t="t"/>
            <a:pathLst>
              <a:path extrusionOk="0" h="371922" w="257490">
                <a:moveTo>
                  <a:pt x="19073" y="371923"/>
                </a:moveTo>
                <a:cubicBezTo>
                  <a:pt x="16212" y="371923"/>
                  <a:pt x="13255" y="371255"/>
                  <a:pt x="10586" y="369920"/>
                </a:cubicBezTo>
                <a:cubicBezTo>
                  <a:pt x="4100" y="366678"/>
                  <a:pt x="0" y="360097"/>
                  <a:pt x="0" y="352850"/>
                </a:cubicBezTo>
                <a:lnTo>
                  <a:pt x="0" y="19065"/>
                </a:lnTo>
                <a:cubicBezTo>
                  <a:pt x="0" y="11818"/>
                  <a:pt x="4100" y="5237"/>
                  <a:pt x="10586" y="1995"/>
                </a:cubicBezTo>
                <a:cubicBezTo>
                  <a:pt x="17070" y="-1248"/>
                  <a:pt x="24891" y="-485"/>
                  <a:pt x="30612" y="3902"/>
                </a:cubicBezTo>
                <a:lnTo>
                  <a:pt x="249956" y="170794"/>
                </a:lnTo>
                <a:cubicBezTo>
                  <a:pt x="254725" y="174418"/>
                  <a:pt x="257491" y="180045"/>
                  <a:pt x="257491" y="185958"/>
                </a:cubicBezTo>
                <a:cubicBezTo>
                  <a:pt x="257491" y="191870"/>
                  <a:pt x="254725" y="197497"/>
                  <a:pt x="249956" y="201121"/>
                </a:cubicBezTo>
                <a:lnTo>
                  <a:pt x="30612" y="368013"/>
                </a:lnTo>
                <a:cubicBezTo>
                  <a:pt x="27275" y="370588"/>
                  <a:pt x="23174" y="371923"/>
                  <a:pt x="19073" y="371923"/>
                </a:cubicBezTo>
                <a:close/>
                <a:moveTo>
                  <a:pt x="38147" y="57498"/>
                </a:moveTo>
                <a:lnTo>
                  <a:pt x="38147" y="314321"/>
                </a:lnTo>
                <a:lnTo>
                  <a:pt x="206946" y="185862"/>
                </a:lnTo>
                <a:lnTo>
                  <a:pt x="38147" y="5749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58" name="Google Shape;658;p18"/>
          <p:cNvSpPr/>
          <p:nvPr/>
        </p:nvSpPr>
        <p:spPr>
          <a:xfrm flipH="1">
            <a:off x="11370002" y="162377"/>
            <a:ext cx="257490" cy="371922"/>
          </a:xfrm>
          <a:custGeom>
            <a:rect b="b" l="l" r="r" t="t"/>
            <a:pathLst>
              <a:path extrusionOk="0" h="371922" w="257490">
                <a:moveTo>
                  <a:pt x="19073" y="371923"/>
                </a:moveTo>
                <a:cubicBezTo>
                  <a:pt x="16213" y="371923"/>
                  <a:pt x="13256" y="371255"/>
                  <a:pt x="10586" y="369920"/>
                </a:cubicBezTo>
                <a:cubicBezTo>
                  <a:pt x="4101" y="366678"/>
                  <a:pt x="0" y="360097"/>
                  <a:pt x="0" y="352850"/>
                </a:cubicBezTo>
                <a:lnTo>
                  <a:pt x="0" y="19065"/>
                </a:lnTo>
                <a:cubicBezTo>
                  <a:pt x="0" y="11818"/>
                  <a:pt x="4101" y="5237"/>
                  <a:pt x="10586" y="1995"/>
                </a:cubicBezTo>
                <a:cubicBezTo>
                  <a:pt x="17071" y="-1248"/>
                  <a:pt x="24891" y="-485"/>
                  <a:pt x="30614" y="3902"/>
                </a:cubicBezTo>
                <a:lnTo>
                  <a:pt x="249957" y="170794"/>
                </a:lnTo>
                <a:cubicBezTo>
                  <a:pt x="254726" y="174418"/>
                  <a:pt x="257491" y="180045"/>
                  <a:pt x="257491" y="185958"/>
                </a:cubicBezTo>
                <a:cubicBezTo>
                  <a:pt x="257491" y="191870"/>
                  <a:pt x="254726" y="197497"/>
                  <a:pt x="249957" y="201121"/>
                </a:cubicBezTo>
                <a:lnTo>
                  <a:pt x="30614" y="368013"/>
                </a:lnTo>
                <a:cubicBezTo>
                  <a:pt x="27275" y="370588"/>
                  <a:pt x="23175" y="371923"/>
                  <a:pt x="19073" y="371923"/>
                </a:cubicBezTo>
                <a:close/>
                <a:moveTo>
                  <a:pt x="38147" y="57498"/>
                </a:moveTo>
                <a:lnTo>
                  <a:pt x="38147" y="314321"/>
                </a:lnTo>
                <a:lnTo>
                  <a:pt x="206947" y="185862"/>
                </a:lnTo>
                <a:lnTo>
                  <a:pt x="38147" y="5749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59" name="Google Shape;659;p18"/>
          <p:cNvSpPr/>
          <p:nvPr/>
        </p:nvSpPr>
        <p:spPr>
          <a:xfrm flipH="1">
            <a:off x="10946477" y="162377"/>
            <a:ext cx="257490" cy="371922"/>
          </a:xfrm>
          <a:custGeom>
            <a:rect b="b" l="l" r="r" t="t"/>
            <a:pathLst>
              <a:path extrusionOk="0" h="371922" w="257490">
                <a:moveTo>
                  <a:pt x="19073" y="371923"/>
                </a:moveTo>
                <a:cubicBezTo>
                  <a:pt x="16212" y="371923"/>
                  <a:pt x="13256" y="371255"/>
                  <a:pt x="10586" y="369920"/>
                </a:cubicBezTo>
                <a:cubicBezTo>
                  <a:pt x="4101" y="366678"/>
                  <a:pt x="0" y="360097"/>
                  <a:pt x="0" y="352850"/>
                </a:cubicBezTo>
                <a:lnTo>
                  <a:pt x="0" y="19065"/>
                </a:lnTo>
                <a:cubicBezTo>
                  <a:pt x="0" y="11818"/>
                  <a:pt x="4101" y="5237"/>
                  <a:pt x="10586" y="1995"/>
                </a:cubicBezTo>
                <a:cubicBezTo>
                  <a:pt x="17071" y="-1248"/>
                  <a:pt x="24891" y="-485"/>
                  <a:pt x="30612" y="3902"/>
                </a:cubicBezTo>
                <a:lnTo>
                  <a:pt x="249956" y="170794"/>
                </a:lnTo>
                <a:cubicBezTo>
                  <a:pt x="254725" y="174418"/>
                  <a:pt x="257491" y="180045"/>
                  <a:pt x="257491" y="185958"/>
                </a:cubicBezTo>
                <a:cubicBezTo>
                  <a:pt x="257491" y="191870"/>
                  <a:pt x="254725" y="197497"/>
                  <a:pt x="249956" y="201121"/>
                </a:cubicBezTo>
                <a:lnTo>
                  <a:pt x="30612" y="368013"/>
                </a:lnTo>
                <a:cubicBezTo>
                  <a:pt x="27275" y="370588"/>
                  <a:pt x="23175" y="371923"/>
                  <a:pt x="19073" y="371923"/>
                </a:cubicBezTo>
                <a:close/>
                <a:moveTo>
                  <a:pt x="38147" y="57498"/>
                </a:moveTo>
                <a:lnTo>
                  <a:pt x="38147" y="314321"/>
                </a:lnTo>
                <a:lnTo>
                  <a:pt x="206946" y="185862"/>
                </a:lnTo>
                <a:lnTo>
                  <a:pt x="38147" y="5749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60" name="Google Shape;660;p18"/>
          <p:cNvSpPr/>
          <p:nvPr/>
        </p:nvSpPr>
        <p:spPr>
          <a:xfrm flipH="1">
            <a:off x="10774813" y="6220758"/>
            <a:ext cx="1276200" cy="637241"/>
          </a:xfrm>
          <a:custGeom>
            <a:rect b="b" l="l" r="r" t="t"/>
            <a:pathLst>
              <a:path extrusionOk="0" h="637241" w="1276200">
                <a:moveTo>
                  <a:pt x="638100" y="0"/>
                </a:moveTo>
                <a:cubicBezTo>
                  <a:pt x="286005" y="0"/>
                  <a:pt x="477" y="285243"/>
                  <a:pt x="0" y="637242"/>
                </a:cubicBezTo>
                <a:lnTo>
                  <a:pt x="165080" y="637242"/>
                </a:lnTo>
                <a:cubicBezTo>
                  <a:pt x="165557" y="376414"/>
                  <a:pt x="377176" y="165080"/>
                  <a:pt x="638100" y="165080"/>
                </a:cubicBezTo>
                <a:cubicBezTo>
                  <a:pt x="899120" y="165080"/>
                  <a:pt x="1110739" y="376414"/>
                  <a:pt x="1111216" y="637242"/>
                </a:cubicBezTo>
                <a:lnTo>
                  <a:pt x="1276200" y="637242"/>
                </a:lnTo>
                <a:cubicBezTo>
                  <a:pt x="1275723" y="285243"/>
                  <a:pt x="990195" y="0"/>
                  <a:pt x="638100"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661" name="Google Shape;661;p18"/>
          <p:cNvGrpSpPr/>
          <p:nvPr/>
        </p:nvGrpSpPr>
        <p:grpSpPr>
          <a:xfrm>
            <a:off x="388162" y="5779062"/>
            <a:ext cx="1612367" cy="858303"/>
            <a:chOff x="4935262" y="1546062"/>
            <a:chExt cx="1612367" cy="858303"/>
          </a:xfrm>
        </p:grpSpPr>
        <p:sp>
          <p:nvSpPr>
            <p:cNvPr id="662" name="Google Shape;662;p18"/>
            <p:cNvSpPr/>
            <p:nvPr/>
          </p:nvSpPr>
          <p:spPr>
            <a:xfrm>
              <a:off x="6261148" y="1553119"/>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63" name="Google Shape;663;p18"/>
            <p:cNvSpPr/>
            <p:nvPr/>
          </p:nvSpPr>
          <p:spPr>
            <a:xfrm>
              <a:off x="6261148" y="1811278"/>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64" name="Google Shape;664;p18"/>
            <p:cNvSpPr/>
            <p:nvPr/>
          </p:nvSpPr>
          <p:spPr>
            <a:xfrm>
              <a:off x="6261148" y="2062474"/>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65" name="Google Shape;665;p18"/>
            <p:cNvSpPr/>
            <p:nvPr/>
          </p:nvSpPr>
          <p:spPr>
            <a:xfrm>
              <a:off x="6261148" y="2327690"/>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66" name="Google Shape;666;p18"/>
            <p:cNvSpPr/>
            <p:nvPr/>
          </p:nvSpPr>
          <p:spPr>
            <a:xfrm>
              <a:off x="6470955" y="1553119"/>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67" name="Google Shape;667;p18"/>
            <p:cNvSpPr/>
            <p:nvPr/>
          </p:nvSpPr>
          <p:spPr>
            <a:xfrm>
              <a:off x="6470955" y="1811278"/>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68" name="Google Shape;668;p18"/>
            <p:cNvSpPr/>
            <p:nvPr/>
          </p:nvSpPr>
          <p:spPr>
            <a:xfrm>
              <a:off x="6470955" y="2062474"/>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69" name="Google Shape;669;p18"/>
            <p:cNvSpPr/>
            <p:nvPr/>
          </p:nvSpPr>
          <p:spPr>
            <a:xfrm>
              <a:off x="6470955" y="2327690"/>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70" name="Google Shape;670;p18"/>
            <p:cNvSpPr/>
            <p:nvPr/>
          </p:nvSpPr>
          <p:spPr>
            <a:xfrm>
              <a:off x="6002990" y="1546062"/>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71" name="Google Shape;671;p18"/>
            <p:cNvSpPr/>
            <p:nvPr/>
          </p:nvSpPr>
          <p:spPr>
            <a:xfrm>
              <a:off x="6002990" y="1804316"/>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72" name="Google Shape;672;p18"/>
            <p:cNvSpPr/>
            <p:nvPr/>
          </p:nvSpPr>
          <p:spPr>
            <a:xfrm>
              <a:off x="6002990" y="2055512"/>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73" name="Google Shape;673;p18"/>
            <p:cNvSpPr/>
            <p:nvPr/>
          </p:nvSpPr>
          <p:spPr>
            <a:xfrm>
              <a:off x="6002990" y="2320632"/>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74" name="Google Shape;674;p18"/>
            <p:cNvSpPr/>
            <p:nvPr/>
          </p:nvSpPr>
          <p:spPr>
            <a:xfrm>
              <a:off x="5744736" y="1553119"/>
              <a:ext cx="76674" cy="76675"/>
            </a:xfrm>
            <a:custGeom>
              <a:rect b="b" l="l" r="r" t="t"/>
              <a:pathLst>
                <a:path extrusionOk="0" h="76675" w="76674">
                  <a:moveTo>
                    <a:pt x="76675" y="38337"/>
                  </a:moveTo>
                  <a:cubicBezTo>
                    <a:pt x="76675" y="59511"/>
                    <a:pt x="59511" y="76675"/>
                    <a:pt x="38337" y="76675"/>
                  </a:cubicBezTo>
                  <a:cubicBezTo>
                    <a:pt x="17164" y="76675"/>
                    <a:pt x="-1" y="59511"/>
                    <a:pt x="-1" y="38337"/>
                  </a:cubicBezTo>
                  <a:cubicBezTo>
                    <a:pt x="-1"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75" name="Google Shape;675;p18"/>
            <p:cNvSpPr/>
            <p:nvPr/>
          </p:nvSpPr>
          <p:spPr>
            <a:xfrm>
              <a:off x="5744736" y="1811278"/>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76" name="Google Shape;676;p18"/>
            <p:cNvSpPr/>
            <p:nvPr/>
          </p:nvSpPr>
          <p:spPr>
            <a:xfrm>
              <a:off x="5744736" y="2062474"/>
              <a:ext cx="76674" cy="76675"/>
            </a:xfrm>
            <a:custGeom>
              <a:rect b="b" l="l" r="r" t="t"/>
              <a:pathLst>
                <a:path extrusionOk="0" h="76675" w="76674">
                  <a:moveTo>
                    <a:pt x="76675" y="38337"/>
                  </a:moveTo>
                  <a:cubicBezTo>
                    <a:pt x="76675" y="59511"/>
                    <a:pt x="59511" y="76675"/>
                    <a:pt x="38337" y="76675"/>
                  </a:cubicBezTo>
                  <a:cubicBezTo>
                    <a:pt x="17164" y="76675"/>
                    <a:pt x="-1" y="59511"/>
                    <a:pt x="-1" y="38337"/>
                  </a:cubicBezTo>
                  <a:cubicBezTo>
                    <a:pt x="-1"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77" name="Google Shape;677;p18"/>
            <p:cNvSpPr/>
            <p:nvPr/>
          </p:nvSpPr>
          <p:spPr>
            <a:xfrm>
              <a:off x="5744736" y="2327690"/>
              <a:ext cx="76674" cy="76675"/>
            </a:xfrm>
            <a:custGeom>
              <a:rect b="b" l="l" r="r" t="t"/>
              <a:pathLst>
                <a:path extrusionOk="0" h="76675" w="76674">
                  <a:moveTo>
                    <a:pt x="76675" y="38337"/>
                  </a:moveTo>
                  <a:cubicBezTo>
                    <a:pt x="76675" y="59511"/>
                    <a:pt x="59511" y="76675"/>
                    <a:pt x="38337" y="76675"/>
                  </a:cubicBezTo>
                  <a:cubicBezTo>
                    <a:pt x="17164" y="76675"/>
                    <a:pt x="-1" y="59511"/>
                    <a:pt x="-1" y="38337"/>
                  </a:cubicBezTo>
                  <a:cubicBezTo>
                    <a:pt x="-1"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78" name="Google Shape;678;p18"/>
            <p:cNvSpPr/>
            <p:nvPr/>
          </p:nvSpPr>
          <p:spPr>
            <a:xfrm>
              <a:off x="5486578" y="154606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79" name="Google Shape;679;p18"/>
            <p:cNvSpPr/>
            <p:nvPr/>
          </p:nvSpPr>
          <p:spPr>
            <a:xfrm>
              <a:off x="5486578" y="1804316"/>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80" name="Google Shape;680;p18"/>
            <p:cNvSpPr/>
            <p:nvPr/>
          </p:nvSpPr>
          <p:spPr>
            <a:xfrm>
              <a:off x="5486578" y="205551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81" name="Google Shape;681;p18"/>
            <p:cNvSpPr/>
            <p:nvPr/>
          </p:nvSpPr>
          <p:spPr>
            <a:xfrm>
              <a:off x="5486578" y="232063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82" name="Google Shape;682;p18"/>
            <p:cNvSpPr/>
            <p:nvPr/>
          </p:nvSpPr>
          <p:spPr>
            <a:xfrm>
              <a:off x="5193515" y="1553119"/>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83" name="Google Shape;683;p18"/>
            <p:cNvSpPr/>
            <p:nvPr/>
          </p:nvSpPr>
          <p:spPr>
            <a:xfrm>
              <a:off x="5193515" y="1811278"/>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84" name="Google Shape;684;p18"/>
            <p:cNvSpPr/>
            <p:nvPr/>
          </p:nvSpPr>
          <p:spPr>
            <a:xfrm>
              <a:off x="5193515" y="2062474"/>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85" name="Google Shape;685;p18"/>
            <p:cNvSpPr/>
            <p:nvPr/>
          </p:nvSpPr>
          <p:spPr>
            <a:xfrm>
              <a:off x="5193515" y="2327690"/>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86" name="Google Shape;686;p18"/>
            <p:cNvSpPr/>
            <p:nvPr/>
          </p:nvSpPr>
          <p:spPr>
            <a:xfrm>
              <a:off x="4935262" y="154606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87" name="Google Shape;687;p18"/>
            <p:cNvSpPr/>
            <p:nvPr/>
          </p:nvSpPr>
          <p:spPr>
            <a:xfrm>
              <a:off x="4935262" y="1804316"/>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88" name="Google Shape;688;p18"/>
            <p:cNvSpPr/>
            <p:nvPr/>
          </p:nvSpPr>
          <p:spPr>
            <a:xfrm>
              <a:off x="4935262" y="205551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89" name="Google Shape;689;p18"/>
            <p:cNvSpPr/>
            <p:nvPr/>
          </p:nvSpPr>
          <p:spPr>
            <a:xfrm>
              <a:off x="4935262" y="232063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6 Title and text left">
  <p:cSld name="CUSTOM_15">
    <p:spTree>
      <p:nvGrpSpPr>
        <p:cNvPr id="690" name="Shape 690"/>
        <p:cNvGrpSpPr/>
        <p:nvPr/>
      </p:nvGrpSpPr>
      <p:grpSpPr>
        <a:xfrm>
          <a:off x="0" y="0"/>
          <a:ext cx="0" cy="0"/>
          <a:chOff x="0" y="0"/>
          <a:chExt cx="0" cy="0"/>
        </a:xfrm>
      </p:grpSpPr>
      <p:sp>
        <p:nvSpPr>
          <p:cNvPr id="691" name="Google Shape;691;p19"/>
          <p:cNvSpPr/>
          <p:nvPr/>
        </p:nvSpPr>
        <p:spPr>
          <a:xfrm flipH="1">
            <a:off x="4945350" y="-878100"/>
            <a:ext cx="8541000" cy="83502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19"/>
          <p:cNvSpPr/>
          <p:nvPr/>
        </p:nvSpPr>
        <p:spPr>
          <a:xfrm flipH="1">
            <a:off x="5140911" y="-506195"/>
            <a:ext cx="7053336" cy="7412155"/>
          </a:xfrm>
          <a:custGeom>
            <a:rect b="b" l="l" r="r" t="t"/>
            <a:pathLst>
              <a:path extrusionOk="0" h="6895028" w="6561243">
                <a:moveTo>
                  <a:pt x="6260743" y="2335631"/>
                </a:moveTo>
                <a:cubicBezTo>
                  <a:pt x="6068101" y="1880254"/>
                  <a:pt x="5792396" y="1471321"/>
                  <a:pt x="5441159" y="1120084"/>
                </a:cubicBezTo>
                <a:cubicBezTo>
                  <a:pt x="5089923" y="768848"/>
                  <a:pt x="4680990" y="493142"/>
                  <a:pt x="4225613" y="300501"/>
                </a:cubicBezTo>
                <a:cubicBezTo>
                  <a:pt x="3754119" y="101089"/>
                  <a:pt x="3253252" y="0"/>
                  <a:pt x="2737031" y="0"/>
                </a:cubicBezTo>
                <a:cubicBezTo>
                  <a:pt x="2220809" y="0"/>
                  <a:pt x="1719942" y="101089"/>
                  <a:pt x="1248448" y="300501"/>
                </a:cubicBezTo>
                <a:cubicBezTo>
                  <a:pt x="793071" y="493142"/>
                  <a:pt x="384138" y="768848"/>
                  <a:pt x="32902" y="1120084"/>
                </a:cubicBezTo>
                <a:cubicBezTo>
                  <a:pt x="21839" y="1131147"/>
                  <a:pt x="10872" y="1142210"/>
                  <a:pt x="0" y="1153368"/>
                </a:cubicBezTo>
                <a:lnTo>
                  <a:pt x="0" y="1210874"/>
                </a:lnTo>
                <a:cubicBezTo>
                  <a:pt x="689884" y="488660"/>
                  <a:pt x="1661769" y="38147"/>
                  <a:pt x="2737031" y="38147"/>
                </a:cubicBezTo>
                <a:cubicBezTo>
                  <a:pt x="4824708" y="38147"/>
                  <a:pt x="6523097" y="1736536"/>
                  <a:pt x="6523097" y="3824213"/>
                </a:cubicBezTo>
                <a:cubicBezTo>
                  <a:pt x="6523097" y="5086681"/>
                  <a:pt x="5901972" y="6206861"/>
                  <a:pt x="4949257" y="6895028"/>
                </a:cubicBezTo>
                <a:lnTo>
                  <a:pt x="5017159" y="6895028"/>
                </a:lnTo>
                <a:cubicBezTo>
                  <a:pt x="5166407" y="6783926"/>
                  <a:pt x="5307932" y="6661570"/>
                  <a:pt x="5441159" y="6528342"/>
                </a:cubicBezTo>
                <a:cubicBezTo>
                  <a:pt x="5792396" y="6177106"/>
                  <a:pt x="6068101" y="5768173"/>
                  <a:pt x="6260743" y="5312796"/>
                </a:cubicBezTo>
                <a:cubicBezTo>
                  <a:pt x="6460155" y="4841302"/>
                  <a:pt x="6561244" y="4340435"/>
                  <a:pt x="6561244" y="3824213"/>
                </a:cubicBezTo>
                <a:cubicBezTo>
                  <a:pt x="6561244" y="3307992"/>
                  <a:pt x="6460155" y="2807125"/>
                  <a:pt x="6260743" y="2335631"/>
                </a:cubicBezTo>
                <a:close/>
                <a:moveTo>
                  <a:pt x="0" y="6437553"/>
                </a:moveTo>
                <a:lnTo>
                  <a:pt x="0" y="6495059"/>
                </a:lnTo>
                <a:cubicBezTo>
                  <a:pt x="10872" y="6506217"/>
                  <a:pt x="21839" y="6517280"/>
                  <a:pt x="32902" y="6528342"/>
                </a:cubicBezTo>
                <a:cubicBezTo>
                  <a:pt x="166129" y="6661570"/>
                  <a:pt x="307654" y="6783926"/>
                  <a:pt x="456903" y="6895028"/>
                </a:cubicBezTo>
                <a:lnTo>
                  <a:pt x="524804" y="6895028"/>
                </a:lnTo>
                <a:cubicBezTo>
                  <a:pt x="336073" y="6758749"/>
                  <a:pt x="160407" y="6605494"/>
                  <a:pt x="0" y="6437553"/>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93" name="Google Shape;693;p19"/>
          <p:cNvSpPr/>
          <p:nvPr/>
        </p:nvSpPr>
        <p:spPr>
          <a:xfrm flipH="1">
            <a:off x="237438" y="6220758"/>
            <a:ext cx="1276200" cy="637241"/>
          </a:xfrm>
          <a:custGeom>
            <a:rect b="b" l="l" r="r" t="t"/>
            <a:pathLst>
              <a:path extrusionOk="0" h="637241" w="1276200">
                <a:moveTo>
                  <a:pt x="638100" y="0"/>
                </a:moveTo>
                <a:cubicBezTo>
                  <a:pt x="286005" y="0"/>
                  <a:pt x="477" y="285243"/>
                  <a:pt x="0" y="637242"/>
                </a:cubicBezTo>
                <a:lnTo>
                  <a:pt x="165080" y="637242"/>
                </a:lnTo>
                <a:cubicBezTo>
                  <a:pt x="165557" y="376414"/>
                  <a:pt x="377176" y="165080"/>
                  <a:pt x="638100" y="165080"/>
                </a:cubicBezTo>
                <a:cubicBezTo>
                  <a:pt x="899120" y="165080"/>
                  <a:pt x="1110739" y="376414"/>
                  <a:pt x="1111216" y="637242"/>
                </a:cubicBezTo>
                <a:lnTo>
                  <a:pt x="1276200" y="637242"/>
                </a:lnTo>
                <a:cubicBezTo>
                  <a:pt x="1275723" y="285243"/>
                  <a:pt x="990195" y="0"/>
                  <a:pt x="638100"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94" name="Google Shape;694;p19"/>
          <p:cNvSpPr/>
          <p:nvPr/>
        </p:nvSpPr>
        <p:spPr>
          <a:xfrm>
            <a:off x="94777" y="103252"/>
            <a:ext cx="257490" cy="371922"/>
          </a:xfrm>
          <a:custGeom>
            <a:rect b="b" l="l" r="r" t="t"/>
            <a:pathLst>
              <a:path extrusionOk="0" h="371922" w="257490">
                <a:moveTo>
                  <a:pt x="19073" y="371923"/>
                </a:moveTo>
                <a:cubicBezTo>
                  <a:pt x="16212" y="371923"/>
                  <a:pt x="13255" y="371255"/>
                  <a:pt x="10586" y="369920"/>
                </a:cubicBezTo>
                <a:cubicBezTo>
                  <a:pt x="4100" y="366678"/>
                  <a:pt x="0" y="360097"/>
                  <a:pt x="0" y="352850"/>
                </a:cubicBezTo>
                <a:lnTo>
                  <a:pt x="0" y="19065"/>
                </a:lnTo>
                <a:cubicBezTo>
                  <a:pt x="0" y="11818"/>
                  <a:pt x="4100" y="5237"/>
                  <a:pt x="10586" y="1995"/>
                </a:cubicBezTo>
                <a:cubicBezTo>
                  <a:pt x="17070" y="-1248"/>
                  <a:pt x="24891" y="-485"/>
                  <a:pt x="30612" y="3902"/>
                </a:cubicBezTo>
                <a:lnTo>
                  <a:pt x="249956" y="170794"/>
                </a:lnTo>
                <a:cubicBezTo>
                  <a:pt x="254725" y="174418"/>
                  <a:pt x="257491" y="180045"/>
                  <a:pt x="257491" y="185958"/>
                </a:cubicBezTo>
                <a:cubicBezTo>
                  <a:pt x="257491" y="191870"/>
                  <a:pt x="254725" y="197497"/>
                  <a:pt x="249956" y="201121"/>
                </a:cubicBezTo>
                <a:lnTo>
                  <a:pt x="30612" y="368013"/>
                </a:lnTo>
                <a:cubicBezTo>
                  <a:pt x="27275" y="370588"/>
                  <a:pt x="23174" y="371923"/>
                  <a:pt x="19073" y="371923"/>
                </a:cubicBezTo>
                <a:close/>
                <a:moveTo>
                  <a:pt x="38147" y="57498"/>
                </a:moveTo>
                <a:lnTo>
                  <a:pt x="38147" y="314321"/>
                </a:lnTo>
                <a:lnTo>
                  <a:pt x="206946" y="185862"/>
                </a:lnTo>
                <a:lnTo>
                  <a:pt x="38147" y="5749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95" name="Google Shape;695;p19"/>
          <p:cNvSpPr/>
          <p:nvPr/>
        </p:nvSpPr>
        <p:spPr>
          <a:xfrm>
            <a:off x="518301" y="103252"/>
            <a:ext cx="257490" cy="371922"/>
          </a:xfrm>
          <a:custGeom>
            <a:rect b="b" l="l" r="r" t="t"/>
            <a:pathLst>
              <a:path extrusionOk="0" h="371922" w="257490">
                <a:moveTo>
                  <a:pt x="19073" y="371923"/>
                </a:moveTo>
                <a:cubicBezTo>
                  <a:pt x="16213" y="371923"/>
                  <a:pt x="13256" y="371255"/>
                  <a:pt x="10586" y="369920"/>
                </a:cubicBezTo>
                <a:cubicBezTo>
                  <a:pt x="4101" y="366678"/>
                  <a:pt x="0" y="360097"/>
                  <a:pt x="0" y="352850"/>
                </a:cubicBezTo>
                <a:lnTo>
                  <a:pt x="0" y="19065"/>
                </a:lnTo>
                <a:cubicBezTo>
                  <a:pt x="0" y="11818"/>
                  <a:pt x="4101" y="5237"/>
                  <a:pt x="10586" y="1995"/>
                </a:cubicBezTo>
                <a:cubicBezTo>
                  <a:pt x="17071" y="-1248"/>
                  <a:pt x="24891" y="-485"/>
                  <a:pt x="30614" y="3902"/>
                </a:cubicBezTo>
                <a:lnTo>
                  <a:pt x="249957" y="170794"/>
                </a:lnTo>
                <a:cubicBezTo>
                  <a:pt x="254726" y="174418"/>
                  <a:pt x="257491" y="180045"/>
                  <a:pt x="257491" y="185958"/>
                </a:cubicBezTo>
                <a:cubicBezTo>
                  <a:pt x="257491" y="191870"/>
                  <a:pt x="254726" y="197497"/>
                  <a:pt x="249957" y="201121"/>
                </a:cubicBezTo>
                <a:lnTo>
                  <a:pt x="30614" y="368013"/>
                </a:lnTo>
                <a:cubicBezTo>
                  <a:pt x="27275" y="370588"/>
                  <a:pt x="23175" y="371923"/>
                  <a:pt x="19073" y="371923"/>
                </a:cubicBezTo>
                <a:close/>
                <a:moveTo>
                  <a:pt x="38147" y="57498"/>
                </a:moveTo>
                <a:lnTo>
                  <a:pt x="38147" y="314321"/>
                </a:lnTo>
                <a:lnTo>
                  <a:pt x="206947" y="185862"/>
                </a:lnTo>
                <a:lnTo>
                  <a:pt x="38147" y="5749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96" name="Google Shape;696;p19"/>
          <p:cNvSpPr/>
          <p:nvPr/>
        </p:nvSpPr>
        <p:spPr>
          <a:xfrm>
            <a:off x="941825" y="103252"/>
            <a:ext cx="257490" cy="371922"/>
          </a:xfrm>
          <a:custGeom>
            <a:rect b="b" l="l" r="r" t="t"/>
            <a:pathLst>
              <a:path extrusionOk="0" h="371922" w="257490">
                <a:moveTo>
                  <a:pt x="19073" y="371923"/>
                </a:moveTo>
                <a:cubicBezTo>
                  <a:pt x="16212" y="371923"/>
                  <a:pt x="13256" y="371255"/>
                  <a:pt x="10586" y="369920"/>
                </a:cubicBezTo>
                <a:cubicBezTo>
                  <a:pt x="4101" y="366678"/>
                  <a:pt x="0" y="360097"/>
                  <a:pt x="0" y="352850"/>
                </a:cubicBezTo>
                <a:lnTo>
                  <a:pt x="0" y="19065"/>
                </a:lnTo>
                <a:cubicBezTo>
                  <a:pt x="0" y="11818"/>
                  <a:pt x="4101" y="5237"/>
                  <a:pt x="10586" y="1995"/>
                </a:cubicBezTo>
                <a:cubicBezTo>
                  <a:pt x="17071" y="-1248"/>
                  <a:pt x="24891" y="-485"/>
                  <a:pt x="30612" y="3902"/>
                </a:cubicBezTo>
                <a:lnTo>
                  <a:pt x="249956" y="170794"/>
                </a:lnTo>
                <a:cubicBezTo>
                  <a:pt x="254725" y="174418"/>
                  <a:pt x="257491" y="180045"/>
                  <a:pt x="257491" y="185958"/>
                </a:cubicBezTo>
                <a:cubicBezTo>
                  <a:pt x="257491" y="191870"/>
                  <a:pt x="254725" y="197497"/>
                  <a:pt x="249956" y="201121"/>
                </a:cubicBezTo>
                <a:lnTo>
                  <a:pt x="30612" y="368013"/>
                </a:lnTo>
                <a:cubicBezTo>
                  <a:pt x="27275" y="370588"/>
                  <a:pt x="23175" y="371923"/>
                  <a:pt x="19073" y="371923"/>
                </a:cubicBezTo>
                <a:close/>
                <a:moveTo>
                  <a:pt x="38147" y="57498"/>
                </a:moveTo>
                <a:lnTo>
                  <a:pt x="38147" y="314321"/>
                </a:lnTo>
                <a:lnTo>
                  <a:pt x="206946" y="185862"/>
                </a:lnTo>
                <a:lnTo>
                  <a:pt x="38147" y="5749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97" name="Google Shape;697;p19"/>
          <p:cNvSpPr txBox="1"/>
          <p:nvPr>
            <p:ph type="title"/>
          </p:nvPr>
        </p:nvSpPr>
        <p:spPr>
          <a:xfrm>
            <a:off x="644161" y="974375"/>
            <a:ext cx="4117800" cy="763500"/>
          </a:xfrm>
          <a:prstGeom prst="rect">
            <a:avLst/>
          </a:prstGeom>
        </p:spPr>
        <p:txBody>
          <a:bodyPr anchorCtr="0" anchor="t" bIns="121900" lIns="121900" spcFirstLastPara="1" rIns="121900" wrap="square" tIns="121900">
            <a:noAutofit/>
          </a:bodyPr>
          <a:lstStyle>
            <a:lvl1pPr indent="0" lvl="0" marL="0" marR="0" rtl="0" algn="r">
              <a:lnSpc>
                <a:spcPct val="100000"/>
              </a:lnSpc>
              <a:spcBef>
                <a:spcPts val="0"/>
              </a:spcBef>
              <a:spcAft>
                <a:spcPts val="0"/>
              </a:spcAft>
              <a:buClr>
                <a:schemeClr val="dk1"/>
              </a:buClr>
              <a:buSzPts val="4000"/>
              <a:buFont typeface="Aldrich"/>
              <a:buNone/>
              <a:defRPr/>
            </a:lvl1pPr>
            <a:lvl2pPr lvl="1"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698" name="Google Shape;698;p19"/>
          <p:cNvSpPr txBox="1"/>
          <p:nvPr>
            <p:ph idx="1" type="body"/>
          </p:nvPr>
        </p:nvSpPr>
        <p:spPr>
          <a:xfrm>
            <a:off x="644050" y="2097700"/>
            <a:ext cx="4117800" cy="3565800"/>
          </a:xfrm>
          <a:prstGeom prst="rect">
            <a:avLst/>
          </a:prstGeom>
        </p:spPr>
        <p:txBody>
          <a:bodyPr anchorCtr="0" anchor="t" bIns="121900" lIns="121900" spcFirstLastPara="1" rIns="121900" wrap="square" tIns="121900">
            <a:noAutofit/>
          </a:bodyPr>
          <a:lstStyle>
            <a:lvl1pPr indent="-349250" lvl="0" marL="457200" algn="r">
              <a:spcBef>
                <a:spcPts val="0"/>
              </a:spcBef>
              <a:spcAft>
                <a:spcPts val="0"/>
              </a:spcAft>
              <a:buSzPts val="1900"/>
              <a:buChar char="●"/>
              <a:defRPr/>
            </a:lvl1pPr>
            <a:lvl2pPr indent="-349250" lvl="1" marL="914400" algn="r">
              <a:spcBef>
                <a:spcPts val="2100"/>
              </a:spcBef>
              <a:spcAft>
                <a:spcPts val="0"/>
              </a:spcAft>
              <a:buSzPts val="1900"/>
              <a:buChar char="○"/>
              <a:defRPr/>
            </a:lvl2pPr>
            <a:lvl3pPr indent="-349250" lvl="2" marL="1371600" algn="r">
              <a:spcBef>
                <a:spcPts val="2100"/>
              </a:spcBef>
              <a:spcAft>
                <a:spcPts val="0"/>
              </a:spcAft>
              <a:buSzPts val="1900"/>
              <a:buChar char="■"/>
              <a:defRPr/>
            </a:lvl3pPr>
            <a:lvl4pPr indent="-349250" lvl="3" marL="1828800" algn="r">
              <a:spcBef>
                <a:spcPts val="2100"/>
              </a:spcBef>
              <a:spcAft>
                <a:spcPts val="0"/>
              </a:spcAft>
              <a:buSzPts val="1900"/>
              <a:buChar char="●"/>
              <a:defRPr/>
            </a:lvl4pPr>
            <a:lvl5pPr indent="-349250" lvl="4" marL="2286000" algn="r">
              <a:spcBef>
                <a:spcPts val="2100"/>
              </a:spcBef>
              <a:spcAft>
                <a:spcPts val="0"/>
              </a:spcAft>
              <a:buSzPts val="1900"/>
              <a:buChar char="○"/>
              <a:defRPr/>
            </a:lvl5pPr>
            <a:lvl6pPr indent="-349250" lvl="5" marL="2743200" algn="r">
              <a:spcBef>
                <a:spcPts val="2100"/>
              </a:spcBef>
              <a:spcAft>
                <a:spcPts val="0"/>
              </a:spcAft>
              <a:buSzPts val="1900"/>
              <a:buChar char="■"/>
              <a:defRPr/>
            </a:lvl6pPr>
            <a:lvl7pPr indent="-349250" lvl="6" marL="3200400" algn="r">
              <a:spcBef>
                <a:spcPts val="2100"/>
              </a:spcBef>
              <a:spcAft>
                <a:spcPts val="0"/>
              </a:spcAft>
              <a:buSzPts val="1900"/>
              <a:buChar char="●"/>
              <a:defRPr/>
            </a:lvl7pPr>
            <a:lvl8pPr indent="-349250" lvl="7" marL="3657600" algn="r">
              <a:spcBef>
                <a:spcPts val="2100"/>
              </a:spcBef>
              <a:spcAft>
                <a:spcPts val="0"/>
              </a:spcAft>
              <a:buSzPts val="1900"/>
              <a:buChar char="○"/>
              <a:defRPr/>
            </a:lvl8pPr>
            <a:lvl9pPr indent="-349250" lvl="8" marL="4114800" algn="r">
              <a:spcBef>
                <a:spcPts val="2100"/>
              </a:spcBef>
              <a:spcAft>
                <a:spcPts val="2100"/>
              </a:spcAft>
              <a:buSzPts val="1900"/>
              <a:buChar char="■"/>
              <a:defRPr/>
            </a:lvl9pPr>
          </a:lstStyle>
          <a:p/>
        </p:txBody>
      </p:sp>
      <p:grpSp>
        <p:nvGrpSpPr>
          <p:cNvPr id="699" name="Google Shape;699;p19"/>
          <p:cNvGrpSpPr/>
          <p:nvPr/>
        </p:nvGrpSpPr>
        <p:grpSpPr>
          <a:xfrm>
            <a:off x="4097062" y="1546062"/>
            <a:ext cx="1612367" cy="858303"/>
            <a:chOff x="4935262" y="1546062"/>
            <a:chExt cx="1612367" cy="858303"/>
          </a:xfrm>
        </p:grpSpPr>
        <p:sp>
          <p:nvSpPr>
            <p:cNvPr id="700" name="Google Shape;700;p19"/>
            <p:cNvSpPr/>
            <p:nvPr/>
          </p:nvSpPr>
          <p:spPr>
            <a:xfrm>
              <a:off x="6261148" y="1553119"/>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01" name="Google Shape;701;p19"/>
            <p:cNvSpPr/>
            <p:nvPr/>
          </p:nvSpPr>
          <p:spPr>
            <a:xfrm>
              <a:off x="6261148" y="1811278"/>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02" name="Google Shape;702;p19"/>
            <p:cNvSpPr/>
            <p:nvPr/>
          </p:nvSpPr>
          <p:spPr>
            <a:xfrm>
              <a:off x="6261148" y="2062474"/>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03" name="Google Shape;703;p19"/>
            <p:cNvSpPr/>
            <p:nvPr/>
          </p:nvSpPr>
          <p:spPr>
            <a:xfrm>
              <a:off x="6261148" y="2327690"/>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04" name="Google Shape;704;p19"/>
            <p:cNvSpPr/>
            <p:nvPr/>
          </p:nvSpPr>
          <p:spPr>
            <a:xfrm>
              <a:off x="6470955" y="1553119"/>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05" name="Google Shape;705;p19"/>
            <p:cNvSpPr/>
            <p:nvPr/>
          </p:nvSpPr>
          <p:spPr>
            <a:xfrm>
              <a:off x="6470955" y="1811278"/>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06" name="Google Shape;706;p19"/>
            <p:cNvSpPr/>
            <p:nvPr/>
          </p:nvSpPr>
          <p:spPr>
            <a:xfrm>
              <a:off x="6470955" y="2062474"/>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07" name="Google Shape;707;p19"/>
            <p:cNvSpPr/>
            <p:nvPr/>
          </p:nvSpPr>
          <p:spPr>
            <a:xfrm>
              <a:off x="6470955" y="2327690"/>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08" name="Google Shape;708;p19"/>
            <p:cNvSpPr/>
            <p:nvPr/>
          </p:nvSpPr>
          <p:spPr>
            <a:xfrm>
              <a:off x="6002990" y="1546062"/>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09" name="Google Shape;709;p19"/>
            <p:cNvSpPr/>
            <p:nvPr/>
          </p:nvSpPr>
          <p:spPr>
            <a:xfrm>
              <a:off x="6002990" y="1804316"/>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10" name="Google Shape;710;p19"/>
            <p:cNvSpPr/>
            <p:nvPr/>
          </p:nvSpPr>
          <p:spPr>
            <a:xfrm>
              <a:off x="6002990" y="2055512"/>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11" name="Google Shape;711;p19"/>
            <p:cNvSpPr/>
            <p:nvPr/>
          </p:nvSpPr>
          <p:spPr>
            <a:xfrm>
              <a:off x="6002990" y="2320632"/>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12" name="Google Shape;712;p19"/>
            <p:cNvSpPr/>
            <p:nvPr/>
          </p:nvSpPr>
          <p:spPr>
            <a:xfrm>
              <a:off x="5744736" y="1553119"/>
              <a:ext cx="76674" cy="76675"/>
            </a:xfrm>
            <a:custGeom>
              <a:rect b="b" l="l" r="r" t="t"/>
              <a:pathLst>
                <a:path extrusionOk="0" h="76675" w="76674">
                  <a:moveTo>
                    <a:pt x="76675" y="38337"/>
                  </a:moveTo>
                  <a:cubicBezTo>
                    <a:pt x="76675" y="59511"/>
                    <a:pt x="59511" y="76675"/>
                    <a:pt x="38337" y="76675"/>
                  </a:cubicBezTo>
                  <a:cubicBezTo>
                    <a:pt x="17164" y="76675"/>
                    <a:pt x="-1" y="59511"/>
                    <a:pt x="-1" y="38337"/>
                  </a:cubicBezTo>
                  <a:cubicBezTo>
                    <a:pt x="-1"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13" name="Google Shape;713;p19"/>
            <p:cNvSpPr/>
            <p:nvPr/>
          </p:nvSpPr>
          <p:spPr>
            <a:xfrm>
              <a:off x="5744736" y="1811278"/>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14" name="Google Shape;714;p19"/>
            <p:cNvSpPr/>
            <p:nvPr/>
          </p:nvSpPr>
          <p:spPr>
            <a:xfrm>
              <a:off x="5744736" y="2062474"/>
              <a:ext cx="76674" cy="76675"/>
            </a:xfrm>
            <a:custGeom>
              <a:rect b="b" l="l" r="r" t="t"/>
              <a:pathLst>
                <a:path extrusionOk="0" h="76675" w="76674">
                  <a:moveTo>
                    <a:pt x="76675" y="38337"/>
                  </a:moveTo>
                  <a:cubicBezTo>
                    <a:pt x="76675" y="59511"/>
                    <a:pt x="59511" y="76675"/>
                    <a:pt x="38337" y="76675"/>
                  </a:cubicBezTo>
                  <a:cubicBezTo>
                    <a:pt x="17164" y="76675"/>
                    <a:pt x="-1" y="59511"/>
                    <a:pt x="-1" y="38337"/>
                  </a:cubicBezTo>
                  <a:cubicBezTo>
                    <a:pt x="-1"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15" name="Google Shape;715;p19"/>
            <p:cNvSpPr/>
            <p:nvPr/>
          </p:nvSpPr>
          <p:spPr>
            <a:xfrm>
              <a:off x="5744736" y="2327690"/>
              <a:ext cx="76674" cy="76675"/>
            </a:xfrm>
            <a:custGeom>
              <a:rect b="b" l="l" r="r" t="t"/>
              <a:pathLst>
                <a:path extrusionOk="0" h="76675" w="76674">
                  <a:moveTo>
                    <a:pt x="76675" y="38337"/>
                  </a:moveTo>
                  <a:cubicBezTo>
                    <a:pt x="76675" y="59511"/>
                    <a:pt x="59511" y="76675"/>
                    <a:pt x="38337" y="76675"/>
                  </a:cubicBezTo>
                  <a:cubicBezTo>
                    <a:pt x="17164" y="76675"/>
                    <a:pt x="-1" y="59511"/>
                    <a:pt x="-1" y="38337"/>
                  </a:cubicBezTo>
                  <a:cubicBezTo>
                    <a:pt x="-1"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16" name="Google Shape;716;p19"/>
            <p:cNvSpPr/>
            <p:nvPr/>
          </p:nvSpPr>
          <p:spPr>
            <a:xfrm>
              <a:off x="5486578" y="154606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17" name="Google Shape;717;p19"/>
            <p:cNvSpPr/>
            <p:nvPr/>
          </p:nvSpPr>
          <p:spPr>
            <a:xfrm>
              <a:off x="5486578" y="1804316"/>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18" name="Google Shape;718;p19"/>
            <p:cNvSpPr/>
            <p:nvPr/>
          </p:nvSpPr>
          <p:spPr>
            <a:xfrm>
              <a:off x="5486578" y="205551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19" name="Google Shape;719;p19"/>
            <p:cNvSpPr/>
            <p:nvPr/>
          </p:nvSpPr>
          <p:spPr>
            <a:xfrm>
              <a:off x="5486578" y="232063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20" name="Google Shape;720;p19"/>
            <p:cNvSpPr/>
            <p:nvPr/>
          </p:nvSpPr>
          <p:spPr>
            <a:xfrm>
              <a:off x="5193515" y="1553119"/>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21" name="Google Shape;721;p19"/>
            <p:cNvSpPr/>
            <p:nvPr/>
          </p:nvSpPr>
          <p:spPr>
            <a:xfrm>
              <a:off x="5193515" y="1811278"/>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22" name="Google Shape;722;p19"/>
            <p:cNvSpPr/>
            <p:nvPr/>
          </p:nvSpPr>
          <p:spPr>
            <a:xfrm>
              <a:off x="5193515" y="2062474"/>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23" name="Google Shape;723;p19"/>
            <p:cNvSpPr/>
            <p:nvPr/>
          </p:nvSpPr>
          <p:spPr>
            <a:xfrm>
              <a:off x="5193515" y="2327690"/>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24" name="Google Shape;724;p19"/>
            <p:cNvSpPr/>
            <p:nvPr/>
          </p:nvSpPr>
          <p:spPr>
            <a:xfrm>
              <a:off x="4935262" y="154606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25" name="Google Shape;725;p19"/>
            <p:cNvSpPr/>
            <p:nvPr/>
          </p:nvSpPr>
          <p:spPr>
            <a:xfrm>
              <a:off x="4935262" y="1804316"/>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26" name="Google Shape;726;p19"/>
            <p:cNvSpPr/>
            <p:nvPr/>
          </p:nvSpPr>
          <p:spPr>
            <a:xfrm>
              <a:off x="4935262" y="205551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27" name="Google Shape;727;p19"/>
            <p:cNvSpPr/>
            <p:nvPr/>
          </p:nvSpPr>
          <p:spPr>
            <a:xfrm>
              <a:off x="4935262" y="232063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7 Title and text right">
  <p:cSld name="CUSTOM_16">
    <p:spTree>
      <p:nvGrpSpPr>
        <p:cNvPr id="728" name="Shape 728"/>
        <p:cNvGrpSpPr/>
        <p:nvPr/>
      </p:nvGrpSpPr>
      <p:grpSpPr>
        <a:xfrm>
          <a:off x="0" y="0"/>
          <a:ext cx="0" cy="0"/>
          <a:chOff x="0" y="0"/>
          <a:chExt cx="0" cy="0"/>
        </a:xfrm>
      </p:grpSpPr>
      <p:sp>
        <p:nvSpPr>
          <p:cNvPr id="729" name="Google Shape;729;p20"/>
          <p:cNvSpPr/>
          <p:nvPr/>
        </p:nvSpPr>
        <p:spPr>
          <a:xfrm>
            <a:off x="-1392498" y="-844325"/>
            <a:ext cx="8541000" cy="83502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20"/>
          <p:cNvSpPr/>
          <p:nvPr/>
        </p:nvSpPr>
        <p:spPr>
          <a:xfrm>
            <a:off x="-100395" y="-472420"/>
            <a:ext cx="7053336" cy="7412155"/>
          </a:xfrm>
          <a:custGeom>
            <a:rect b="b" l="l" r="r" t="t"/>
            <a:pathLst>
              <a:path extrusionOk="0" h="6895028" w="6561243">
                <a:moveTo>
                  <a:pt x="6260743" y="2335631"/>
                </a:moveTo>
                <a:cubicBezTo>
                  <a:pt x="6068101" y="1880254"/>
                  <a:pt x="5792396" y="1471321"/>
                  <a:pt x="5441159" y="1120084"/>
                </a:cubicBezTo>
                <a:cubicBezTo>
                  <a:pt x="5089923" y="768848"/>
                  <a:pt x="4680990" y="493142"/>
                  <a:pt x="4225613" y="300501"/>
                </a:cubicBezTo>
                <a:cubicBezTo>
                  <a:pt x="3754119" y="101089"/>
                  <a:pt x="3253252" y="0"/>
                  <a:pt x="2737031" y="0"/>
                </a:cubicBezTo>
                <a:cubicBezTo>
                  <a:pt x="2220809" y="0"/>
                  <a:pt x="1719942" y="101089"/>
                  <a:pt x="1248448" y="300501"/>
                </a:cubicBezTo>
                <a:cubicBezTo>
                  <a:pt x="793071" y="493142"/>
                  <a:pt x="384138" y="768848"/>
                  <a:pt x="32902" y="1120084"/>
                </a:cubicBezTo>
                <a:cubicBezTo>
                  <a:pt x="21839" y="1131147"/>
                  <a:pt x="10872" y="1142210"/>
                  <a:pt x="0" y="1153368"/>
                </a:cubicBezTo>
                <a:lnTo>
                  <a:pt x="0" y="1210874"/>
                </a:lnTo>
                <a:cubicBezTo>
                  <a:pt x="689884" y="488660"/>
                  <a:pt x="1661769" y="38147"/>
                  <a:pt x="2737031" y="38147"/>
                </a:cubicBezTo>
                <a:cubicBezTo>
                  <a:pt x="4824708" y="38147"/>
                  <a:pt x="6523097" y="1736536"/>
                  <a:pt x="6523097" y="3824213"/>
                </a:cubicBezTo>
                <a:cubicBezTo>
                  <a:pt x="6523097" y="5086681"/>
                  <a:pt x="5901972" y="6206861"/>
                  <a:pt x="4949257" y="6895028"/>
                </a:cubicBezTo>
                <a:lnTo>
                  <a:pt x="5017159" y="6895028"/>
                </a:lnTo>
                <a:cubicBezTo>
                  <a:pt x="5166407" y="6783926"/>
                  <a:pt x="5307932" y="6661570"/>
                  <a:pt x="5441159" y="6528342"/>
                </a:cubicBezTo>
                <a:cubicBezTo>
                  <a:pt x="5792396" y="6177106"/>
                  <a:pt x="6068101" y="5768173"/>
                  <a:pt x="6260743" y="5312796"/>
                </a:cubicBezTo>
                <a:cubicBezTo>
                  <a:pt x="6460155" y="4841302"/>
                  <a:pt x="6561244" y="4340435"/>
                  <a:pt x="6561244" y="3824213"/>
                </a:cubicBezTo>
                <a:cubicBezTo>
                  <a:pt x="6561244" y="3307992"/>
                  <a:pt x="6460155" y="2807125"/>
                  <a:pt x="6260743" y="2335631"/>
                </a:cubicBezTo>
                <a:close/>
                <a:moveTo>
                  <a:pt x="0" y="6437553"/>
                </a:moveTo>
                <a:lnTo>
                  <a:pt x="0" y="6495059"/>
                </a:lnTo>
                <a:cubicBezTo>
                  <a:pt x="10872" y="6506217"/>
                  <a:pt x="21839" y="6517280"/>
                  <a:pt x="32902" y="6528342"/>
                </a:cubicBezTo>
                <a:cubicBezTo>
                  <a:pt x="166129" y="6661570"/>
                  <a:pt x="307654" y="6783926"/>
                  <a:pt x="456903" y="6895028"/>
                </a:cubicBezTo>
                <a:lnTo>
                  <a:pt x="524804" y="6895028"/>
                </a:lnTo>
                <a:cubicBezTo>
                  <a:pt x="336073" y="6758749"/>
                  <a:pt x="160407" y="6605494"/>
                  <a:pt x="0" y="6437553"/>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31" name="Google Shape;731;p20"/>
          <p:cNvSpPr/>
          <p:nvPr/>
        </p:nvSpPr>
        <p:spPr>
          <a:xfrm>
            <a:off x="10580214" y="6254533"/>
            <a:ext cx="1276200" cy="637241"/>
          </a:xfrm>
          <a:custGeom>
            <a:rect b="b" l="l" r="r" t="t"/>
            <a:pathLst>
              <a:path extrusionOk="0" h="637241" w="1276200">
                <a:moveTo>
                  <a:pt x="638100" y="0"/>
                </a:moveTo>
                <a:cubicBezTo>
                  <a:pt x="286005" y="0"/>
                  <a:pt x="477" y="285243"/>
                  <a:pt x="0" y="637242"/>
                </a:cubicBezTo>
                <a:lnTo>
                  <a:pt x="165080" y="637242"/>
                </a:lnTo>
                <a:cubicBezTo>
                  <a:pt x="165557" y="376414"/>
                  <a:pt x="377176" y="165080"/>
                  <a:pt x="638100" y="165080"/>
                </a:cubicBezTo>
                <a:cubicBezTo>
                  <a:pt x="899120" y="165080"/>
                  <a:pt x="1110739" y="376414"/>
                  <a:pt x="1111216" y="637242"/>
                </a:cubicBezTo>
                <a:lnTo>
                  <a:pt x="1276200" y="637242"/>
                </a:lnTo>
                <a:cubicBezTo>
                  <a:pt x="1275723" y="285243"/>
                  <a:pt x="990195" y="0"/>
                  <a:pt x="638100"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32" name="Google Shape;732;p20"/>
          <p:cNvSpPr/>
          <p:nvPr/>
        </p:nvSpPr>
        <p:spPr>
          <a:xfrm flipH="1">
            <a:off x="11741585" y="137027"/>
            <a:ext cx="257490" cy="371922"/>
          </a:xfrm>
          <a:custGeom>
            <a:rect b="b" l="l" r="r" t="t"/>
            <a:pathLst>
              <a:path extrusionOk="0" h="371922" w="257490">
                <a:moveTo>
                  <a:pt x="19073" y="371923"/>
                </a:moveTo>
                <a:cubicBezTo>
                  <a:pt x="16212" y="371923"/>
                  <a:pt x="13255" y="371255"/>
                  <a:pt x="10586" y="369920"/>
                </a:cubicBezTo>
                <a:cubicBezTo>
                  <a:pt x="4100" y="366678"/>
                  <a:pt x="0" y="360097"/>
                  <a:pt x="0" y="352850"/>
                </a:cubicBezTo>
                <a:lnTo>
                  <a:pt x="0" y="19065"/>
                </a:lnTo>
                <a:cubicBezTo>
                  <a:pt x="0" y="11818"/>
                  <a:pt x="4100" y="5237"/>
                  <a:pt x="10586" y="1995"/>
                </a:cubicBezTo>
                <a:cubicBezTo>
                  <a:pt x="17070" y="-1248"/>
                  <a:pt x="24891" y="-485"/>
                  <a:pt x="30612" y="3902"/>
                </a:cubicBezTo>
                <a:lnTo>
                  <a:pt x="249956" y="170794"/>
                </a:lnTo>
                <a:cubicBezTo>
                  <a:pt x="254725" y="174418"/>
                  <a:pt x="257491" y="180045"/>
                  <a:pt x="257491" y="185958"/>
                </a:cubicBezTo>
                <a:cubicBezTo>
                  <a:pt x="257491" y="191870"/>
                  <a:pt x="254725" y="197497"/>
                  <a:pt x="249956" y="201121"/>
                </a:cubicBezTo>
                <a:lnTo>
                  <a:pt x="30612" y="368013"/>
                </a:lnTo>
                <a:cubicBezTo>
                  <a:pt x="27275" y="370588"/>
                  <a:pt x="23174" y="371923"/>
                  <a:pt x="19073" y="371923"/>
                </a:cubicBezTo>
                <a:close/>
                <a:moveTo>
                  <a:pt x="38147" y="57498"/>
                </a:moveTo>
                <a:lnTo>
                  <a:pt x="38147" y="314321"/>
                </a:lnTo>
                <a:lnTo>
                  <a:pt x="206946" y="185862"/>
                </a:lnTo>
                <a:lnTo>
                  <a:pt x="38147" y="5749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33" name="Google Shape;733;p20"/>
          <p:cNvSpPr/>
          <p:nvPr/>
        </p:nvSpPr>
        <p:spPr>
          <a:xfrm flipH="1">
            <a:off x="11318062" y="137027"/>
            <a:ext cx="257490" cy="371922"/>
          </a:xfrm>
          <a:custGeom>
            <a:rect b="b" l="l" r="r" t="t"/>
            <a:pathLst>
              <a:path extrusionOk="0" h="371922" w="257490">
                <a:moveTo>
                  <a:pt x="19073" y="371923"/>
                </a:moveTo>
                <a:cubicBezTo>
                  <a:pt x="16213" y="371923"/>
                  <a:pt x="13256" y="371255"/>
                  <a:pt x="10586" y="369920"/>
                </a:cubicBezTo>
                <a:cubicBezTo>
                  <a:pt x="4101" y="366678"/>
                  <a:pt x="0" y="360097"/>
                  <a:pt x="0" y="352850"/>
                </a:cubicBezTo>
                <a:lnTo>
                  <a:pt x="0" y="19065"/>
                </a:lnTo>
                <a:cubicBezTo>
                  <a:pt x="0" y="11818"/>
                  <a:pt x="4101" y="5237"/>
                  <a:pt x="10586" y="1995"/>
                </a:cubicBezTo>
                <a:cubicBezTo>
                  <a:pt x="17071" y="-1248"/>
                  <a:pt x="24891" y="-485"/>
                  <a:pt x="30614" y="3902"/>
                </a:cubicBezTo>
                <a:lnTo>
                  <a:pt x="249957" y="170794"/>
                </a:lnTo>
                <a:cubicBezTo>
                  <a:pt x="254726" y="174418"/>
                  <a:pt x="257491" y="180045"/>
                  <a:pt x="257491" y="185958"/>
                </a:cubicBezTo>
                <a:cubicBezTo>
                  <a:pt x="257491" y="191870"/>
                  <a:pt x="254726" y="197497"/>
                  <a:pt x="249957" y="201121"/>
                </a:cubicBezTo>
                <a:lnTo>
                  <a:pt x="30614" y="368013"/>
                </a:lnTo>
                <a:cubicBezTo>
                  <a:pt x="27275" y="370588"/>
                  <a:pt x="23175" y="371923"/>
                  <a:pt x="19073" y="371923"/>
                </a:cubicBezTo>
                <a:close/>
                <a:moveTo>
                  <a:pt x="38147" y="57498"/>
                </a:moveTo>
                <a:lnTo>
                  <a:pt x="38147" y="314321"/>
                </a:lnTo>
                <a:lnTo>
                  <a:pt x="206947" y="185862"/>
                </a:lnTo>
                <a:lnTo>
                  <a:pt x="38147" y="5749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34" name="Google Shape;734;p20"/>
          <p:cNvSpPr/>
          <p:nvPr/>
        </p:nvSpPr>
        <p:spPr>
          <a:xfrm flipH="1">
            <a:off x="10894537" y="137027"/>
            <a:ext cx="257490" cy="371922"/>
          </a:xfrm>
          <a:custGeom>
            <a:rect b="b" l="l" r="r" t="t"/>
            <a:pathLst>
              <a:path extrusionOk="0" h="371922" w="257490">
                <a:moveTo>
                  <a:pt x="19073" y="371923"/>
                </a:moveTo>
                <a:cubicBezTo>
                  <a:pt x="16212" y="371923"/>
                  <a:pt x="13256" y="371255"/>
                  <a:pt x="10586" y="369920"/>
                </a:cubicBezTo>
                <a:cubicBezTo>
                  <a:pt x="4101" y="366678"/>
                  <a:pt x="0" y="360097"/>
                  <a:pt x="0" y="352850"/>
                </a:cubicBezTo>
                <a:lnTo>
                  <a:pt x="0" y="19065"/>
                </a:lnTo>
                <a:cubicBezTo>
                  <a:pt x="0" y="11818"/>
                  <a:pt x="4101" y="5237"/>
                  <a:pt x="10586" y="1995"/>
                </a:cubicBezTo>
                <a:cubicBezTo>
                  <a:pt x="17071" y="-1248"/>
                  <a:pt x="24891" y="-485"/>
                  <a:pt x="30612" y="3902"/>
                </a:cubicBezTo>
                <a:lnTo>
                  <a:pt x="249956" y="170794"/>
                </a:lnTo>
                <a:cubicBezTo>
                  <a:pt x="254725" y="174418"/>
                  <a:pt x="257491" y="180045"/>
                  <a:pt x="257491" y="185958"/>
                </a:cubicBezTo>
                <a:cubicBezTo>
                  <a:pt x="257491" y="191870"/>
                  <a:pt x="254725" y="197497"/>
                  <a:pt x="249956" y="201121"/>
                </a:cubicBezTo>
                <a:lnTo>
                  <a:pt x="30612" y="368013"/>
                </a:lnTo>
                <a:cubicBezTo>
                  <a:pt x="27275" y="370588"/>
                  <a:pt x="23175" y="371923"/>
                  <a:pt x="19073" y="371923"/>
                </a:cubicBezTo>
                <a:close/>
                <a:moveTo>
                  <a:pt x="38147" y="57498"/>
                </a:moveTo>
                <a:lnTo>
                  <a:pt x="38147" y="314321"/>
                </a:lnTo>
                <a:lnTo>
                  <a:pt x="206946" y="185862"/>
                </a:lnTo>
                <a:lnTo>
                  <a:pt x="38147" y="5749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35" name="Google Shape;735;p20"/>
          <p:cNvSpPr txBox="1"/>
          <p:nvPr>
            <p:ph type="title"/>
          </p:nvPr>
        </p:nvSpPr>
        <p:spPr>
          <a:xfrm>
            <a:off x="7358725" y="974375"/>
            <a:ext cx="4200900" cy="763500"/>
          </a:xfrm>
          <a:prstGeom prst="rect">
            <a:avLst/>
          </a:prstGeom>
        </p:spPr>
        <p:txBody>
          <a:bodyPr anchorCtr="0" anchor="t" bIns="121900" lIns="121900" spcFirstLastPara="1" rIns="121900" wrap="square" tIns="121900">
            <a:noAutofit/>
          </a:bodyPr>
          <a:lstStyle>
            <a:lvl1pPr indent="0" lvl="0" marL="0" marR="0" rtl="0" algn="l">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736" name="Google Shape;736;p20"/>
          <p:cNvSpPr txBox="1"/>
          <p:nvPr>
            <p:ph idx="1" type="body"/>
          </p:nvPr>
        </p:nvSpPr>
        <p:spPr>
          <a:xfrm>
            <a:off x="7358800" y="2508425"/>
            <a:ext cx="4200900" cy="3106800"/>
          </a:xfrm>
          <a:prstGeom prst="rect">
            <a:avLst/>
          </a:prstGeom>
        </p:spPr>
        <p:txBody>
          <a:bodyPr anchorCtr="0" anchor="t" bIns="121900" lIns="121900" spcFirstLastPara="1" rIns="121900" wrap="square" tIns="121900">
            <a:noAutofit/>
          </a:bodyPr>
          <a:lstStyle>
            <a:lvl1pPr indent="-349250" lvl="0" marL="457200">
              <a:spcBef>
                <a:spcPts val="0"/>
              </a:spcBef>
              <a:spcAft>
                <a:spcPts val="0"/>
              </a:spcAft>
              <a:buSzPts val="1900"/>
              <a:buChar char="●"/>
              <a:defRPr/>
            </a:lvl1pPr>
            <a:lvl2pPr indent="-349250" lvl="1" marL="914400">
              <a:spcBef>
                <a:spcPts val="2100"/>
              </a:spcBef>
              <a:spcAft>
                <a:spcPts val="0"/>
              </a:spcAft>
              <a:buSzPts val="1900"/>
              <a:buChar char="○"/>
              <a:defRPr/>
            </a:lvl2pPr>
            <a:lvl3pPr indent="-349250" lvl="2" marL="1371600">
              <a:spcBef>
                <a:spcPts val="2100"/>
              </a:spcBef>
              <a:spcAft>
                <a:spcPts val="0"/>
              </a:spcAft>
              <a:buSzPts val="1900"/>
              <a:buChar char="■"/>
              <a:defRPr/>
            </a:lvl3pPr>
            <a:lvl4pPr indent="-349250" lvl="3" marL="1828800">
              <a:spcBef>
                <a:spcPts val="2100"/>
              </a:spcBef>
              <a:spcAft>
                <a:spcPts val="0"/>
              </a:spcAft>
              <a:buSzPts val="1900"/>
              <a:buChar char="●"/>
              <a:defRPr/>
            </a:lvl4pPr>
            <a:lvl5pPr indent="-349250" lvl="4" marL="2286000">
              <a:spcBef>
                <a:spcPts val="2100"/>
              </a:spcBef>
              <a:spcAft>
                <a:spcPts val="0"/>
              </a:spcAft>
              <a:buSzPts val="1900"/>
              <a:buChar char="○"/>
              <a:defRPr/>
            </a:lvl5pPr>
            <a:lvl6pPr indent="-349250" lvl="5" marL="2743200">
              <a:spcBef>
                <a:spcPts val="2100"/>
              </a:spcBef>
              <a:spcAft>
                <a:spcPts val="0"/>
              </a:spcAft>
              <a:buSzPts val="1900"/>
              <a:buChar char="■"/>
              <a:defRPr/>
            </a:lvl6pPr>
            <a:lvl7pPr indent="-349250" lvl="6" marL="3200400">
              <a:spcBef>
                <a:spcPts val="2100"/>
              </a:spcBef>
              <a:spcAft>
                <a:spcPts val="0"/>
              </a:spcAft>
              <a:buSzPts val="1900"/>
              <a:buChar char="●"/>
              <a:defRPr/>
            </a:lvl7pPr>
            <a:lvl8pPr indent="-349250" lvl="7" marL="3657600">
              <a:spcBef>
                <a:spcPts val="2100"/>
              </a:spcBef>
              <a:spcAft>
                <a:spcPts val="0"/>
              </a:spcAft>
              <a:buSzPts val="1900"/>
              <a:buChar char="○"/>
              <a:defRPr/>
            </a:lvl8pPr>
            <a:lvl9pPr indent="-349250" lvl="8" marL="4114800">
              <a:spcBef>
                <a:spcPts val="2100"/>
              </a:spcBef>
              <a:spcAft>
                <a:spcPts val="2100"/>
              </a:spcAft>
              <a:buSzPts val="1900"/>
              <a:buChar char="■"/>
              <a:defRPr/>
            </a:lvl9pPr>
          </a:lstStyle>
          <a:p/>
        </p:txBody>
      </p:sp>
      <p:grpSp>
        <p:nvGrpSpPr>
          <p:cNvPr id="737" name="Google Shape;737;p20"/>
          <p:cNvGrpSpPr/>
          <p:nvPr/>
        </p:nvGrpSpPr>
        <p:grpSpPr>
          <a:xfrm>
            <a:off x="5441862" y="769287"/>
            <a:ext cx="1612367" cy="858303"/>
            <a:chOff x="4935262" y="1546062"/>
            <a:chExt cx="1612367" cy="858303"/>
          </a:xfrm>
        </p:grpSpPr>
        <p:sp>
          <p:nvSpPr>
            <p:cNvPr id="738" name="Google Shape;738;p20"/>
            <p:cNvSpPr/>
            <p:nvPr/>
          </p:nvSpPr>
          <p:spPr>
            <a:xfrm>
              <a:off x="6261148" y="1553119"/>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39" name="Google Shape;739;p20"/>
            <p:cNvSpPr/>
            <p:nvPr/>
          </p:nvSpPr>
          <p:spPr>
            <a:xfrm>
              <a:off x="6261148" y="1811278"/>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40" name="Google Shape;740;p20"/>
            <p:cNvSpPr/>
            <p:nvPr/>
          </p:nvSpPr>
          <p:spPr>
            <a:xfrm>
              <a:off x="6261148" y="2062474"/>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41" name="Google Shape;741;p20"/>
            <p:cNvSpPr/>
            <p:nvPr/>
          </p:nvSpPr>
          <p:spPr>
            <a:xfrm>
              <a:off x="6261148" y="2327690"/>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42" name="Google Shape;742;p20"/>
            <p:cNvSpPr/>
            <p:nvPr/>
          </p:nvSpPr>
          <p:spPr>
            <a:xfrm>
              <a:off x="6470955" y="1553119"/>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43" name="Google Shape;743;p20"/>
            <p:cNvSpPr/>
            <p:nvPr/>
          </p:nvSpPr>
          <p:spPr>
            <a:xfrm>
              <a:off x="6470955" y="1811278"/>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44" name="Google Shape;744;p20"/>
            <p:cNvSpPr/>
            <p:nvPr/>
          </p:nvSpPr>
          <p:spPr>
            <a:xfrm>
              <a:off x="6470955" y="2062474"/>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45" name="Google Shape;745;p20"/>
            <p:cNvSpPr/>
            <p:nvPr/>
          </p:nvSpPr>
          <p:spPr>
            <a:xfrm>
              <a:off x="6470955" y="2327690"/>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46" name="Google Shape;746;p20"/>
            <p:cNvSpPr/>
            <p:nvPr/>
          </p:nvSpPr>
          <p:spPr>
            <a:xfrm>
              <a:off x="6002990" y="1546062"/>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47" name="Google Shape;747;p20"/>
            <p:cNvSpPr/>
            <p:nvPr/>
          </p:nvSpPr>
          <p:spPr>
            <a:xfrm>
              <a:off x="6002990" y="1804316"/>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48" name="Google Shape;748;p20"/>
            <p:cNvSpPr/>
            <p:nvPr/>
          </p:nvSpPr>
          <p:spPr>
            <a:xfrm>
              <a:off x="6002990" y="2055512"/>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49" name="Google Shape;749;p20"/>
            <p:cNvSpPr/>
            <p:nvPr/>
          </p:nvSpPr>
          <p:spPr>
            <a:xfrm>
              <a:off x="6002990" y="2320632"/>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50" name="Google Shape;750;p20"/>
            <p:cNvSpPr/>
            <p:nvPr/>
          </p:nvSpPr>
          <p:spPr>
            <a:xfrm>
              <a:off x="5744736" y="1553119"/>
              <a:ext cx="76674" cy="76675"/>
            </a:xfrm>
            <a:custGeom>
              <a:rect b="b" l="l" r="r" t="t"/>
              <a:pathLst>
                <a:path extrusionOk="0" h="76675" w="76674">
                  <a:moveTo>
                    <a:pt x="76675" y="38337"/>
                  </a:moveTo>
                  <a:cubicBezTo>
                    <a:pt x="76675" y="59511"/>
                    <a:pt x="59511" y="76675"/>
                    <a:pt x="38337" y="76675"/>
                  </a:cubicBezTo>
                  <a:cubicBezTo>
                    <a:pt x="17164" y="76675"/>
                    <a:pt x="-1" y="59511"/>
                    <a:pt x="-1" y="38337"/>
                  </a:cubicBezTo>
                  <a:cubicBezTo>
                    <a:pt x="-1"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51" name="Google Shape;751;p20"/>
            <p:cNvSpPr/>
            <p:nvPr/>
          </p:nvSpPr>
          <p:spPr>
            <a:xfrm>
              <a:off x="5744736" y="1811278"/>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52" name="Google Shape;752;p20"/>
            <p:cNvSpPr/>
            <p:nvPr/>
          </p:nvSpPr>
          <p:spPr>
            <a:xfrm>
              <a:off x="5744736" y="2062474"/>
              <a:ext cx="76674" cy="76675"/>
            </a:xfrm>
            <a:custGeom>
              <a:rect b="b" l="l" r="r" t="t"/>
              <a:pathLst>
                <a:path extrusionOk="0" h="76675" w="76674">
                  <a:moveTo>
                    <a:pt x="76675" y="38337"/>
                  </a:moveTo>
                  <a:cubicBezTo>
                    <a:pt x="76675" y="59511"/>
                    <a:pt x="59511" y="76675"/>
                    <a:pt x="38337" y="76675"/>
                  </a:cubicBezTo>
                  <a:cubicBezTo>
                    <a:pt x="17164" y="76675"/>
                    <a:pt x="-1" y="59511"/>
                    <a:pt x="-1" y="38337"/>
                  </a:cubicBezTo>
                  <a:cubicBezTo>
                    <a:pt x="-1"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53" name="Google Shape;753;p20"/>
            <p:cNvSpPr/>
            <p:nvPr/>
          </p:nvSpPr>
          <p:spPr>
            <a:xfrm>
              <a:off x="5744736" y="2327690"/>
              <a:ext cx="76674" cy="76675"/>
            </a:xfrm>
            <a:custGeom>
              <a:rect b="b" l="l" r="r" t="t"/>
              <a:pathLst>
                <a:path extrusionOk="0" h="76675" w="76674">
                  <a:moveTo>
                    <a:pt x="76675" y="38337"/>
                  </a:moveTo>
                  <a:cubicBezTo>
                    <a:pt x="76675" y="59511"/>
                    <a:pt x="59511" y="76675"/>
                    <a:pt x="38337" y="76675"/>
                  </a:cubicBezTo>
                  <a:cubicBezTo>
                    <a:pt x="17164" y="76675"/>
                    <a:pt x="-1" y="59511"/>
                    <a:pt x="-1" y="38337"/>
                  </a:cubicBezTo>
                  <a:cubicBezTo>
                    <a:pt x="-1"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54" name="Google Shape;754;p20"/>
            <p:cNvSpPr/>
            <p:nvPr/>
          </p:nvSpPr>
          <p:spPr>
            <a:xfrm>
              <a:off x="5486578" y="154606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55" name="Google Shape;755;p20"/>
            <p:cNvSpPr/>
            <p:nvPr/>
          </p:nvSpPr>
          <p:spPr>
            <a:xfrm>
              <a:off x="5486578" y="1804316"/>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56" name="Google Shape;756;p20"/>
            <p:cNvSpPr/>
            <p:nvPr/>
          </p:nvSpPr>
          <p:spPr>
            <a:xfrm>
              <a:off x="5486578" y="205551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57" name="Google Shape;757;p20"/>
            <p:cNvSpPr/>
            <p:nvPr/>
          </p:nvSpPr>
          <p:spPr>
            <a:xfrm>
              <a:off x="5486578" y="232063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58" name="Google Shape;758;p20"/>
            <p:cNvSpPr/>
            <p:nvPr/>
          </p:nvSpPr>
          <p:spPr>
            <a:xfrm>
              <a:off x="5193515" y="1553119"/>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59" name="Google Shape;759;p20"/>
            <p:cNvSpPr/>
            <p:nvPr/>
          </p:nvSpPr>
          <p:spPr>
            <a:xfrm>
              <a:off x="5193515" y="1811278"/>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0" name="Google Shape;760;p20"/>
            <p:cNvSpPr/>
            <p:nvPr/>
          </p:nvSpPr>
          <p:spPr>
            <a:xfrm>
              <a:off x="5193515" y="2062474"/>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1" name="Google Shape;761;p20"/>
            <p:cNvSpPr/>
            <p:nvPr/>
          </p:nvSpPr>
          <p:spPr>
            <a:xfrm>
              <a:off x="5193515" y="2327690"/>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2" name="Google Shape;762;p20"/>
            <p:cNvSpPr/>
            <p:nvPr/>
          </p:nvSpPr>
          <p:spPr>
            <a:xfrm>
              <a:off x="4935262" y="154606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3" name="Google Shape;763;p20"/>
            <p:cNvSpPr/>
            <p:nvPr/>
          </p:nvSpPr>
          <p:spPr>
            <a:xfrm>
              <a:off x="4935262" y="1804316"/>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4" name="Google Shape;764;p20"/>
            <p:cNvSpPr/>
            <p:nvPr/>
          </p:nvSpPr>
          <p:spPr>
            <a:xfrm>
              <a:off x="4935262" y="205551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5" name="Google Shape;765;p20"/>
            <p:cNvSpPr/>
            <p:nvPr/>
          </p:nvSpPr>
          <p:spPr>
            <a:xfrm>
              <a:off x="4935262" y="232063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766" name="Google Shape;766;p20"/>
          <p:cNvSpPr txBox="1"/>
          <p:nvPr/>
        </p:nvSpPr>
        <p:spPr>
          <a:xfrm rot="5400000">
            <a:off x="-679350" y="61985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Barlow Condensed"/>
                <a:ea typeface="Barlow Condensed"/>
                <a:cs typeface="Barlow Condensed"/>
                <a:sym typeface="Barlow Condensed"/>
              </a:rPr>
              <a:t>SLIDESMANIA.COM</a:t>
            </a:r>
            <a:endParaRPr>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ust title">
  <p:cSld name="CUSTOM_18">
    <p:spTree>
      <p:nvGrpSpPr>
        <p:cNvPr id="78" name="Shape 78"/>
        <p:cNvGrpSpPr/>
        <p:nvPr/>
      </p:nvGrpSpPr>
      <p:grpSpPr>
        <a:xfrm>
          <a:off x="0" y="0"/>
          <a:ext cx="0" cy="0"/>
          <a:chOff x="0" y="0"/>
          <a:chExt cx="0" cy="0"/>
        </a:xfrm>
      </p:grpSpPr>
      <p:sp>
        <p:nvSpPr>
          <p:cNvPr id="79" name="Google Shape;79;p3"/>
          <p:cNvSpPr txBox="1"/>
          <p:nvPr>
            <p:ph type="title"/>
          </p:nvPr>
        </p:nvSpPr>
        <p:spPr>
          <a:xfrm>
            <a:off x="415650" y="421105"/>
            <a:ext cx="11360700" cy="12306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5000"/>
              <a:buNone/>
              <a:defRPr sz="5000"/>
            </a:lvl1pPr>
            <a:lvl2pPr lvl="1" rtl="0" algn="ctr">
              <a:spcBef>
                <a:spcPts val="0"/>
              </a:spcBef>
              <a:spcAft>
                <a:spcPts val="0"/>
              </a:spcAft>
              <a:buSzPts val="7000"/>
              <a:buNone/>
              <a:defRPr sz="7000"/>
            </a:lvl2pPr>
            <a:lvl3pPr lvl="2" rtl="0" algn="ctr">
              <a:spcBef>
                <a:spcPts val="0"/>
              </a:spcBef>
              <a:spcAft>
                <a:spcPts val="0"/>
              </a:spcAft>
              <a:buSzPts val="7000"/>
              <a:buNone/>
              <a:defRPr sz="7000"/>
            </a:lvl3pPr>
            <a:lvl4pPr lvl="3" rtl="0" algn="ctr">
              <a:spcBef>
                <a:spcPts val="0"/>
              </a:spcBef>
              <a:spcAft>
                <a:spcPts val="0"/>
              </a:spcAft>
              <a:buSzPts val="7000"/>
              <a:buNone/>
              <a:defRPr sz="7000"/>
            </a:lvl4pPr>
            <a:lvl5pPr lvl="4" rtl="0" algn="ctr">
              <a:spcBef>
                <a:spcPts val="0"/>
              </a:spcBef>
              <a:spcAft>
                <a:spcPts val="0"/>
              </a:spcAft>
              <a:buSzPts val="7000"/>
              <a:buNone/>
              <a:defRPr sz="7000"/>
            </a:lvl5pPr>
            <a:lvl6pPr lvl="5" rtl="0" algn="ctr">
              <a:spcBef>
                <a:spcPts val="0"/>
              </a:spcBef>
              <a:spcAft>
                <a:spcPts val="0"/>
              </a:spcAft>
              <a:buSzPts val="7000"/>
              <a:buNone/>
              <a:defRPr sz="7000"/>
            </a:lvl6pPr>
            <a:lvl7pPr lvl="6" rtl="0" algn="ctr">
              <a:spcBef>
                <a:spcPts val="0"/>
              </a:spcBef>
              <a:spcAft>
                <a:spcPts val="0"/>
              </a:spcAft>
              <a:buSzPts val="7000"/>
              <a:buNone/>
              <a:defRPr sz="7000"/>
            </a:lvl7pPr>
            <a:lvl8pPr lvl="7" rtl="0" algn="ctr">
              <a:spcBef>
                <a:spcPts val="0"/>
              </a:spcBef>
              <a:spcAft>
                <a:spcPts val="0"/>
              </a:spcAft>
              <a:buSzPts val="7000"/>
              <a:buNone/>
              <a:defRPr sz="7000"/>
            </a:lvl8pPr>
            <a:lvl9pPr lvl="8" rtl="0" algn="ctr">
              <a:spcBef>
                <a:spcPts val="0"/>
              </a:spcBef>
              <a:spcAft>
                <a:spcPts val="0"/>
              </a:spcAft>
              <a:buSzPts val="7000"/>
              <a:buNone/>
              <a:defRPr sz="7000"/>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8 Custom Layout 1">
  <p:cSld name="CUSTOM_17">
    <p:spTree>
      <p:nvGrpSpPr>
        <p:cNvPr id="767" name="Shape 767"/>
        <p:cNvGrpSpPr/>
        <p:nvPr/>
      </p:nvGrpSpPr>
      <p:grpSpPr>
        <a:xfrm>
          <a:off x="0" y="0"/>
          <a:ext cx="0" cy="0"/>
          <a:chOff x="0" y="0"/>
          <a:chExt cx="0" cy="0"/>
        </a:xfrm>
      </p:grpSpPr>
      <p:sp>
        <p:nvSpPr>
          <p:cNvPr id="768" name="Google Shape;768;p21"/>
          <p:cNvSpPr/>
          <p:nvPr/>
        </p:nvSpPr>
        <p:spPr>
          <a:xfrm>
            <a:off x="5" y="2284475"/>
            <a:ext cx="12192373" cy="2517686"/>
          </a:xfrm>
          <a:custGeom>
            <a:rect b="b" l="l" r="r" t="t"/>
            <a:pathLst>
              <a:path extrusionOk="0" h="2517686" w="6599390">
                <a:moveTo>
                  <a:pt x="0" y="0"/>
                </a:moveTo>
                <a:lnTo>
                  <a:pt x="6599391" y="0"/>
                </a:lnTo>
                <a:lnTo>
                  <a:pt x="6599391" y="2517687"/>
                </a:lnTo>
                <a:lnTo>
                  <a:pt x="0" y="2517687"/>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9" name="Google Shape;769;p21"/>
          <p:cNvSpPr/>
          <p:nvPr/>
        </p:nvSpPr>
        <p:spPr>
          <a:xfrm flipH="1">
            <a:off x="1588125" y="-721175"/>
            <a:ext cx="8541000" cy="83502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21"/>
          <p:cNvSpPr/>
          <p:nvPr/>
        </p:nvSpPr>
        <p:spPr>
          <a:xfrm flipH="1">
            <a:off x="1911550" y="-721175"/>
            <a:ext cx="8541000" cy="8350200"/>
          </a:xfrm>
          <a:prstGeom prst="ellipse">
            <a:avLst/>
          </a:prstGeom>
          <a:no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71" name="Google Shape;771;p21"/>
          <p:cNvGrpSpPr/>
          <p:nvPr/>
        </p:nvGrpSpPr>
        <p:grpSpPr>
          <a:xfrm>
            <a:off x="2064562" y="5779062"/>
            <a:ext cx="1612367" cy="858303"/>
            <a:chOff x="4935262" y="1546062"/>
            <a:chExt cx="1612367" cy="858303"/>
          </a:xfrm>
        </p:grpSpPr>
        <p:sp>
          <p:nvSpPr>
            <p:cNvPr id="772" name="Google Shape;772;p21"/>
            <p:cNvSpPr/>
            <p:nvPr/>
          </p:nvSpPr>
          <p:spPr>
            <a:xfrm>
              <a:off x="6261148" y="1553119"/>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3" name="Google Shape;773;p21"/>
            <p:cNvSpPr/>
            <p:nvPr/>
          </p:nvSpPr>
          <p:spPr>
            <a:xfrm>
              <a:off x="6261148" y="1811278"/>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4" name="Google Shape;774;p21"/>
            <p:cNvSpPr/>
            <p:nvPr/>
          </p:nvSpPr>
          <p:spPr>
            <a:xfrm>
              <a:off x="6261148" y="2062474"/>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5" name="Google Shape;775;p21"/>
            <p:cNvSpPr/>
            <p:nvPr/>
          </p:nvSpPr>
          <p:spPr>
            <a:xfrm>
              <a:off x="6261148" y="2327690"/>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6" name="Google Shape;776;p21"/>
            <p:cNvSpPr/>
            <p:nvPr/>
          </p:nvSpPr>
          <p:spPr>
            <a:xfrm>
              <a:off x="6470955" y="1553119"/>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7" name="Google Shape;777;p21"/>
            <p:cNvSpPr/>
            <p:nvPr/>
          </p:nvSpPr>
          <p:spPr>
            <a:xfrm>
              <a:off x="6470955" y="1811278"/>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8" name="Google Shape;778;p21"/>
            <p:cNvSpPr/>
            <p:nvPr/>
          </p:nvSpPr>
          <p:spPr>
            <a:xfrm>
              <a:off x="6470955" y="2062474"/>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9" name="Google Shape;779;p21"/>
            <p:cNvSpPr/>
            <p:nvPr/>
          </p:nvSpPr>
          <p:spPr>
            <a:xfrm>
              <a:off x="6470955" y="2327690"/>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0" name="Google Shape;780;p21"/>
            <p:cNvSpPr/>
            <p:nvPr/>
          </p:nvSpPr>
          <p:spPr>
            <a:xfrm>
              <a:off x="6002990" y="1546062"/>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1" name="Google Shape;781;p21"/>
            <p:cNvSpPr/>
            <p:nvPr/>
          </p:nvSpPr>
          <p:spPr>
            <a:xfrm>
              <a:off x="6002990" y="1804316"/>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2" name="Google Shape;782;p21"/>
            <p:cNvSpPr/>
            <p:nvPr/>
          </p:nvSpPr>
          <p:spPr>
            <a:xfrm>
              <a:off x="6002990" y="2055512"/>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3" name="Google Shape;783;p21"/>
            <p:cNvSpPr/>
            <p:nvPr/>
          </p:nvSpPr>
          <p:spPr>
            <a:xfrm>
              <a:off x="6002990" y="2320632"/>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4" name="Google Shape;784;p21"/>
            <p:cNvSpPr/>
            <p:nvPr/>
          </p:nvSpPr>
          <p:spPr>
            <a:xfrm>
              <a:off x="5744736" y="1553119"/>
              <a:ext cx="76674" cy="76675"/>
            </a:xfrm>
            <a:custGeom>
              <a:rect b="b" l="l" r="r" t="t"/>
              <a:pathLst>
                <a:path extrusionOk="0" h="76675" w="76674">
                  <a:moveTo>
                    <a:pt x="76675" y="38337"/>
                  </a:moveTo>
                  <a:cubicBezTo>
                    <a:pt x="76675" y="59511"/>
                    <a:pt x="59511" y="76675"/>
                    <a:pt x="38337" y="76675"/>
                  </a:cubicBezTo>
                  <a:cubicBezTo>
                    <a:pt x="17164" y="76675"/>
                    <a:pt x="-1" y="59511"/>
                    <a:pt x="-1" y="38337"/>
                  </a:cubicBezTo>
                  <a:cubicBezTo>
                    <a:pt x="-1"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5" name="Google Shape;785;p21"/>
            <p:cNvSpPr/>
            <p:nvPr/>
          </p:nvSpPr>
          <p:spPr>
            <a:xfrm>
              <a:off x="5744736" y="1811278"/>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6" name="Google Shape;786;p21"/>
            <p:cNvSpPr/>
            <p:nvPr/>
          </p:nvSpPr>
          <p:spPr>
            <a:xfrm>
              <a:off x="5744736" y="2062474"/>
              <a:ext cx="76674" cy="76675"/>
            </a:xfrm>
            <a:custGeom>
              <a:rect b="b" l="l" r="r" t="t"/>
              <a:pathLst>
                <a:path extrusionOk="0" h="76675" w="76674">
                  <a:moveTo>
                    <a:pt x="76675" y="38337"/>
                  </a:moveTo>
                  <a:cubicBezTo>
                    <a:pt x="76675" y="59511"/>
                    <a:pt x="59511" y="76675"/>
                    <a:pt x="38337" y="76675"/>
                  </a:cubicBezTo>
                  <a:cubicBezTo>
                    <a:pt x="17164" y="76675"/>
                    <a:pt x="-1" y="59511"/>
                    <a:pt x="-1" y="38337"/>
                  </a:cubicBezTo>
                  <a:cubicBezTo>
                    <a:pt x="-1"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7" name="Google Shape;787;p21"/>
            <p:cNvSpPr/>
            <p:nvPr/>
          </p:nvSpPr>
          <p:spPr>
            <a:xfrm>
              <a:off x="5744736" y="2327690"/>
              <a:ext cx="76674" cy="76675"/>
            </a:xfrm>
            <a:custGeom>
              <a:rect b="b" l="l" r="r" t="t"/>
              <a:pathLst>
                <a:path extrusionOk="0" h="76675" w="76674">
                  <a:moveTo>
                    <a:pt x="76675" y="38337"/>
                  </a:moveTo>
                  <a:cubicBezTo>
                    <a:pt x="76675" y="59511"/>
                    <a:pt x="59511" y="76675"/>
                    <a:pt x="38337" y="76675"/>
                  </a:cubicBezTo>
                  <a:cubicBezTo>
                    <a:pt x="17164" y="76675"/>
                    <a:pt x="-1" y="59511"/>
                    <a:pt x="-1" y="38337"/>
                  </a:cubicBezTo>
                  <a:cubicBezTo>
                    <a:pt x="-1"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8" name="Google Shape;788;p21"/>
            <p:cNvSpPr/>
            <p:nvPr/>
          </p:nvSpPr>
          <p:spPr>
            <a:xfrm>
              <a:off x="5486578" y="154606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9" name="Google Shape;789;p21"/>
            <p:cNvSpPr/>
            <p:nvPr/>
          </p:nvSpPr>
          <p:spPr>
            <a:xfrm>
              <a:off x="5486578" y="1804316"/>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0" name="Google Shape;790;p21"/>
            <p:cNvSpPr/>
            <p:nvPr/>
          </p:nvSpPr>
          <p:spPr>
            <a:xfrm>
              <a:off x="5486578" y="205551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1" name="Google Shape;791;p21"/>
            <p:cNvSpPr/>
            <p:nvPr/>
          </p:nvSpPr>
          <p:spPr>
            <a:xfrm>
              <a:off x="5486578" y="232063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2" name="Google Shape;792;p21"/>
            <p:cNvSpPr/>
            <p:nvPr/>
          </p:nvSpPr>
          <p:spPr>
            <a:xfrm>
              <a:off x="5193515" y="1553119"/>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3" name="Google Shape;793;p21"/>
            <p:cNvSpPr/>
            <p:nvPr/>
          </p:nvSpPr>
          <p:spPr>
            <a:xfrm>
              <a:off x="5193515" y="1811278"/>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4" name="Google Shape;794;p21"/>
            <p:cNvSpPr/>
            <p:nvPr/>
          </p:nvSpPr>
          <p:spPr>
            <a:xfrm>
              <a:off x="5193515" y="2062474"/>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5" name="Google Shape;795;p21"/>
            <p:cNvSpPr/>
            <p:nvPr/>
          </p:nvSpPr>
          <p:spPr>
            <a:xfrm>
              <a:off x="5193515" y="2327690"/>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6" name="Google Shape;796;p21"/>
            <p:cNvSpPr/>
            <p:nvPr/>
          </p:nvSpPr>
          <p:spPr>
            <a:xfrm>
              <a:off x="4935262" y="154606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7" name="Google Shape;797;p21"/>
            <p:cNvSpPr/>
            <p:nvPr/>
          </p:nvSpPr>
          <p:spPr>
            <a:xfrm>
              <a:off x="4935262" y="1804316"/>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8" name="Google Shape;798;p21"/>
            <p:cNvSpPr/>
            <p:nvPr/>
          </p:nvSpPr>
          <p:spPr>
            <a:xfrm>
              <a:off x="4935262" y="205551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9" name="Google Shape;799;p21"/>
            <p:cNvSpPr/>
            <p:nvPr/>
          </p:nvSpPr>
          <p:spPr>
            <a:xfrm>
              <a:off x="4935262" y="232063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800" name="Google Shape;800;p21"/>
          <p:cNvSpPr/>
          <p:nvPr/>
        </p:nvSpPr>
        <p:spPr>
          <a:xfrm>
            <a:off x="518301" y="103252"/>
            <a:ext cx="257490" cy="371922"/>
          </a:xfrm>
          <a:custGeom>
            <a:rect b="b" l="l" r="r" t="t"/>
            <a:pathLst>
              <a:path extrusionOk="0" h="371922" w="257490">
                <a:moveTo>
                  <a:pt x="19073" y="371923"/>
                </a:moveTo>
                <a:cubicBezTo>
                  <a:pt x="16213" y="371923"/>
                  <a:pt x="13256" y="371255"/>
                  <a:pt x="10586" y="369920"/>
                </a:cubicBezTo>
                <a:cubicBezTo>
                  <a:pt x="4101" y="366678"/>
                  <a:pt x="0" y="360097"/>
                  <a:pt x="0" y="352850"/>
                </a:cubicBezTo>
                <a:lnTo>
                  <a:pt x="0" y="19065"/>
                </a:lnTo>
                <a:cubicBezTo>
                  <a:pt x="0" y="11818"/>
                  <a:pt x="4101" y="5237"/>
                  <a:pt x="10586" y="1995"/>
                </a:cubicBezTo>
                <a:cubicBezTo>
                  <a:pt x="17071" y="-1248"/>
                  <a:pt x="24891" y="-485"/>
                  <a:pt x="30614" y="3902"/>
                </a:cubicBezTo>
                <a:lnTo>
                  <a:pt x="249957" y="170794"/>
                </a:lnTo>
                <a:cubicBezTo>
                  <a:pt x="254726" y="174418"/>
                  <a:pt x="257491" y="180045"/>
                  <a:pt x="257491" y="185958"/>
                </a:cubicBezTo>
                <a:cubicBezTo>
                  <a:pt x="257491" y="191870"/>
                  <a:pt x="254726" y="197497"/>
                  <a:pt x="249957" y="201121"/>
                </a:cubicBezTo>
                <a:lnTo>
                  <a:pt x="30614" y="368013"/>
                </a:lnTo>
                <a:cubicBezTo>
                  <a:pt x="27275" y="370588"/>
                  <a:pt x="23175" y="371923"/>
                  <a:pt x="19073" y="371923"/>
                </a:cubicBezTo>
                <a:close/>
                <a:moveTo>
                  <a:pt x="38147" y="57498"/>
                </a:moveTo>
                <a:lnTo>
                  <a:pt x="38147" y="314321"/>
                </a:lnTo>
                <a:lnTo>
                  <a:pt x="206947" y="185862"/>
                </a:lnTo>
                <a:lnTo>
                  <a:pt x="38147" y="5749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1" name="Google Shape;801;p21"/>
          <p:cNvSpPr/>
          <p:nvPr/>
        </p:nvSpPr>
        <p:spPr>
          <a:xfrm>
            <a:off x="941825" y="103252"/>
            <a:ext cx="257490" cy="371922"/>
          </a:xfrm>
          <a:custGeom>
            <a:rect b="b" l="l" r="r" t="t"/>
            <a:pathLst>
              <a:path extrusionOk="0" h="371922" w="257490">
                <a:moveTo>
                  <a:pt x="19073" y="371923"/>
                </a:moveTo>
                <a:cubicBezTo>
                  <a:pt x="16212" y="371923"/>
                  <a:pt x="13256" y="371255"/>
                  <a:pt x="10586" y="369920"/>
                </a:cubicBezTo>
                <a:cubicBezTo>
                  <a:pt x="4101" y="366678"/>
                  <a:pt x="0" y="360097"/>
                  <a:pt x="0" y="352850"/>
                </a:cubicBezTo>
                <a:lnTo>
                  <a:pt x="0" y="19065"/>
                </a:lnTo>
                <a:cubicBezTo>
                  <a:pt x="0" y="11818"/>
                  <a:pt x="4101" y="5237"/>
                  <a:pt x="10586" y="1995"/>
                </a:cubicBezTo>
                <a:cubicBezTo>
                  <a:pt x="17071" y="-1248"/>
                  <a:pt x="24891" y="-485"/>
                  <a:pt x="30612" y="3902"/>
                </a:cubicBezTo>
                <a:lnTo>
                  <a:pt x="249956" y="170794"/>
                </a:lnTo>
                <a:cubicBezTo>
                  <a:pt x="254725" y="174418"/>
                  <a:pt x="257491" y="180045"/>
                  <a:pt x="257491" y="185958"/>
                </a:cubicBezTo>
                <a:cubicBezTo>
                  <a:pt x="257491" y="191870"/>
                  <a:pt x="254725" y="197497"/>
                  <a:pt x="249956" y="201121"/>
                </a:cubicBezTo>
                <a:lnTo>
                  <a:pt x="30612" y="368013"/>
                </a:lnTo>
                <a:cubicBezTo>
                  <a:pt x="27275" y="370588"/>
                  <a:pt x="23175" y="371923"/>
                  <a:pt x="19073" y="371923"/>
                </a:cubicBezTo>
                <a:close/>
                <a:moveTo>
                  <a:pt x="38147" y="57498"/>
                </a:moveTo>
                <a:lnTo>
                  <a:pt x="38147" y="314321"/>
                </a:lnTo>
                <a:lnTo>
                  <a:pt x="206946" y="185862"/>
                </a:lnTo>
                <a:lnTo>
                  <a:pt x="38147" y="5749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2" name="Google Shape;802;p21"/>
          <p:cNvSpPr/>
          <p:nvPr/>
        </p:nvSpPr>
        <p:spPr>
          <a:xfrm>
            <a:off x="11153184" y="-37017"/>
            <a:ext cx="1077646" cy="1125329"/>
          </a:xfrm>
          <a:custGeom>
            <a:rect b="b" l="l" r="r" t="t"/>
            <a:pathLst>
              <a:path extrusionOk="0" h="1125329" w="1077646">
                <a:moveTo>
                  <a:pt x="0" y="0"/>
                </a:moveTo>
                <a:lnTo>
                  <a:pt x="1077646" y="0"/>
                </a:lnTo>
                <a:lnTo>
                  <a:pt x="1077646" y="1125330"/>
                </a:lnTo>
                <a:lnTo>
                  <a:pt x="0" y="112533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3" name="Google Shape;803;p21"/>
          <p:cNvSpPr txBox="1"/>
          <p:nvPr>
            <p:ph idx="1" type="subTitle"/>
          </p:nvPr>
        </p:nvSpPr>
        <p:spPr>
          <a:xfrm>
            <a:off x="3067850" y="3310500"/>
            <a:ext cx="5581500" cy="7179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2100"/>
              <a:buNone/>
              <a:defRPr b="1" sz="2100"/>
            </a:lvl1pPr>
            <a:lvl2pPr lvl="1" rtl="0" algn="ctr">
              <a:spcBef>
                <a:spcPts val="2100"/>
              </a:spcBef>
              <a:spcAft>
                <a:spcPts val="0"/>
              </a:spcAft>
              <a:buSzPts val="2100"/>
              <a:buNone/>
              <a:defRPr b="1" sz="2100"/>
            </a:lvl2pPr>
            <a:lvl3pPr lvl="2" rtl="0" algn="ctr">
              <a:spcBef>
                <a:spcPts val="2100"/>
              </a:spcBef>
              <a:spcAft>
                <a:spcPts val="0"/>
              </a:spcAft>
              <a:buSzPts val="2100"/>
              <a:buNone/>
              <a:defRPr b="1" sz="2100"/>
            </a:lvl3pPr>
            <a:lvl4pPr lvl="3" rtl="0" algn="ctr">
              <a:spcBef>
                <a:spcPts val="2100"/>
              </a:spcBef>
              <a:spcAft>
                <a:spcPts val="0"/>
              </a:spcAft>
              <a:buSzPts val="2100"/>
              <a:buNone/>
              <a:defRPr b="1" sz="2100"/>
            </a:lvl4pPr>
            <a:lvl5pPr lvl="4" rtl="0" algn="ctr">
              <a:spcBef>
                <a:spcPts val="2100"/>
              </a:spcBef>
              <a:spcAft>
                <a:spcPts val="0"/>
              </a:spcAft>
              <a:buSzPts val="2100"/>
              <a:buNone/>
              <a:defRPr b="1" sz="2100"/>
            </a:lvl5pPr>
            <a:lvl6pPr lvl="5" rtl="0" algn="ctr">
              <a:spcBef>
                <a:spcPts val="2100"/>
              </a:spcBef>
              <a:spcAft>
                <a:spcPts val="0"/>
              </a:spcAft>
              <a:buSzPts val="2100"/>
              <a:buNone/>
              <a:defRPr b="1" sz="2100"/>
            </a:lvl6pPr>
            <a:lvl7pPr lvl="6" rtl="0" algn="ctr">
              <a:spcBef>
                <a:spcPts val="2100"/>
              </a:spcBef>
              <a:spcAft>
                <a:spcPts val="0"/>
              </a:spcAft>
              <a:buSzPts val="2100"/>
              <a:buNone/>
              <a:defRPr b="1" sz="2100"/>
            </a:lvl7pPr>
            <a:lvl8pPr lvl="7" rtl="0" algn="ctr">
              <a:spcBef>
                <a:spcPts val="2100"/>
              </a:spcBef>
              <a:spcAft>
                <a:spcPts val="0"/>
              </a:spcAft>
              <a:buSzPts val="2100"/>
              <a:buNone/>
              <a:defRPr b="1" sz="2100"/>
            </a:lvl8pPr>
            <a:lvl9pPr lvl="8" rtl="0" algn="ctr">
              <a:spcBef>
                <a:spcPts val="2100"/>
              </a:spcBef>
              <a:spcAft>
                <a:spcPts val="2100"/>
              </a:spcAft>
              <a:buSzPts val="2100"/>
              <a:buNone/>
              <a:defRPr b="1" sz="2100"/>
            </a:lvl9pPr>
          </a:lstStyle>
          <a:p/>
        </p:txBody>
      </p:sp>
      <p:sp>
        <p:nvSpPr>
          <p:cNvPr id="804" name="Google Shape;804;p21"/>
          <p:cNvSpPr txBox="1"/>
          <p:nvPr>
            <p:ph type="title"/>
          </p:nvPr>
        </p:nvSpPr>
        <p:spPr>
          <a:xfrm>
            <a:off x="3067850" y="1768050"/>
            <a:ext cx="5581500" cy="763500"/>
          </a:xfrm>
          <a:prstGeom prst="rect">
            <a:avLst/>
          </a:prstGeom>
        </p:spPr>
        <p:txBody>
          <a:bodyPr anchorCtr="0" anchor="t"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7000"/>
              <a:buFont typeface="Aldrich"/>
              <a:buNone/>
              <a:defRPr sz="7000"/>
            </a:lvl1pPr>
            <a:lvl2pPr lvl="1" rtl="0" algn="ctr">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2pPr>
            <a:lvl3pPr lvl="2" rtl="0" algn="ctr">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3pPr>
            <a:lvl4pPr lvl="3" rtl="0" algn="ctr">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4pPr>
            <a:lvl5pPr lvl="4" rtl="0" algn="ctr">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5pPr>
            <a:lvl6pPr lvl="5" rtl="0" algn="ctr">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6pPr>
            <a:lvl7pPr lvl="6" rtl="0" algn="ctr">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7pPr>
            <a:lvl8pPr lvl="7" rtl="0" algn="ctr">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8pPr>
            <a:lvl9pPr lvl="8" rtl="0" algn="ctr">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9pPr>
          </a:lstStyle>
          <a:p/>
        </p:txBody>
      </p:sp>
      <p:sp>
        <p:nvSpPr>
          <p:cNvPr id="805" name="Google Shape;805;p21"/>
          <p:cNvSpPr txBox="1"/>
          <p:nvPr>
            <p:ph idx="2" type="body"/>
          </p:nvPr>
        </p:nvSpPr>
        <p:spPr>
          <a:xfrm>
            <a:off x="3067900" y="4175300"/>
            <a:ext cx="5581500" cy="1341600"/>
          </a:xfrm>
          <a:prstGeom prst="rect">
            <a:avLst/>
          </a:prstGeom>
        </p:spPr>
        <p:txBody>
          <a:bodyPr anchorCtr="0" anchor="t" bIns="121900" lIns="121900" spcFirstLastPara="1" rIns="121900" wrap="square" tIns="121900">
            <a:noAutofit/>
          </a:bodyPr>
          <a:lstStyle>
            <a:lvl1pPr indent="-349250" lvl="0" marL="457200" algn="ctr">
              <a:lnSpc>
                <a:spcPct val="100000"/>
              </a:lnSpc>
              <a:spcBef>
                <a:spcPts val="0"/>
              </a:spcBef>
              <a:spcAft>
                <a:spcPts val="0"/>
              </a:spcAft>
              <a:buSzPts val="1900"/>
              <a:buChar char="●"/>
              <a:defRPr/>
            </a:lvl1pPr>
            <a:lvl2pPr indent="-349250" lvl="1" marL="914400" algn="ctr">
              <a:lnSpc>
                <a:spcPct val="100000"/>
              </a:lnSpc>
              <a:spcBef>
                <a:spcPts val="0"/>
              </a:spcBef>
              <a:spcAft>
                <a:spcPts val="0"/>
              </a:spcAft>
              <a:buSzPts val="1900"/>
              <a:buChar char="○"/>
              <a:defRPr/>
            </a:lvl2pPr>
            <a:lvl3pPr indent="-349250" lvl="2" marL="1371600" algn="ctr">
              <a:lnSpc>
                <a:spcPct val="100000"/>
              </a:lnSpc>
              <a:spcBef>
                <a:spcPts val="0"/>
              </a:spcBef>
              <a:spcAft>
                <a:spcPts val="0"/>
              </a:spcAft>
              <a:buSzPts val="1900"/>
              <a:buChar char="■"/>
              <a:defRPr/>
            </a:lvl3pPr>
            <a:lvl4pPr indent="-349250" lvl="3" marL="1828800" algn="ctr">
              <a:lnSpc>
                <a:spcPct val="100000"/>
              </a:lnSpc>
              <a:spcBef>
                <a:spcPts val="0"/>
              </a:spcBef>
              <a:spcAft>
                <a:spcPts val="0"/>
              </a:spcAft>
              <a:buSzPts val="1900"/>
              <a:buChar char="●"/>
              <a:defRPr/>
            </a:lvl4pPr>
            <a:lvl5pPr indent="-349250" lvl="4" marL="2286000" algn="ctr">
              <a:lnSpc>
                <a:spcPct val="100000"/>
              </a:lnSpc>
              <a:spcBef>
                <a:spcPts val="0"/>
              </a:spcBef>
              <a:spcAft>
                <a:spcPts val="0"/>
              </a:spcAft>
              <a:buSzPts val="1900"/>
              <a:buChar char="○"/>
              <a:defRPr/>
            </a:lvl5pPr>
            <a:lvl6pPr indent="-349250" lvl="5" marL="2743200" algn="ctr">
              <a:lnSpc>
                <a:spcPct val="100000"/>
              </a:lnSpc>
              <a:spcBef>
                <a:spcPts val="0"/>
              </a:spcBef>
              <a:spcAft>
                <a:spcPts val="0"/>
              </a:spcAft>
              <a:buSzPts val="1900"/>
              <a:buChar char="■"/>
              <a:defRPr/>
            </a:lvl6pPr>
            <a:lvl7pPr indent="-349250" lvl="6" marL="3200400" algn="ctr">
              <a:lnSpc>
                <a:spcPct val="100000"/>
              </a:lnSpc>
              <a:spcBef>
                <a:spcPts val="0"/>
              </a:spcBef>
              <a:spcAft>
                <a:spcPts val="0"/>
              </a:spcAft>
              <a:buSzPts val="1900"/>
              <a:buChar char="●"/>
              <a:defRPr/>
            </a:lvl7pPr>
            <a:lvl8pPr indent="-349250" lvl="7" marL="3657600" algn="ctr">
              <a:lnSpc>
                <a:spcPct val="100000"/>
              </a:lnSpc>
              <a:spcBef>
                <a:spcPts val="0"/>
              </a:spcBef>
              <a:spcAft>
                <a:spcPts val="0"/>
              </a:spcAft>
              <a:buSzPts val="1900"/>
              <a:buChar char="○"/>
              <a:defRPr/>
            </a:lvl8pPr>
            <a:lvl9pPr indent="-349250" lvl="8" marL="4114800" algn="ctr">
              <a:lnSpc>
                <a:spcPct val="100000"/>
              </a:lnSpc>
              <a:spcBef>
                <a:spcPts val="0"/>
              </a:spcBef>
              <a:spcAft>
                <a:spcPts val="0"/>
              </a:spcAft>
              <a:buSzPts val="1900"/>
              <a:buChar char="■"/>
              <a:defRPr/>
            </a:lvl9pPr>
          </a:lstStyle>
          <a:p/>
        </p:txBody>
      </p:sp>
      <p:sp>
        <p:nvSpPr>
          <p:cNvPr id="806" name="Google Shape;806;p21"/>
          <p:cNvSpPr/>
          <p:nvPr/>
        </p:nvSpPr>
        <p:spPr>
          <a:xfrm>
            <a:off x="94777" y="103252"/>
            <a:ext cx="257490" cy="371922"/>
          </a:xfrm>
          <a:custGeom>
            <a:rect b="b" l="l" r="r" t="t"/>
            <a:pathLst>
              <a:path extrusionOk="0" h="371922" w="257490">
                <a:moveTo>
                  <a:pt x="19073" y="371923"/>
                </a:moveTo>
                <a:cubicBezTo>
                  <a:pt x="16212" y="371923"/>
                  <a:pt x="13255" y="371255"/>
                  <a:pt x="10586" y="369920"/>
                </a:cubicBezTo>
                <a:cubicBezTo>
                  <a:pt x="4100" y="366678"/>
                  <a:pt x="0" y="360097"/>
                  <a:pt x="0" y="352850"/>
                </a:cubicBezTo>
                <a:lnTo>
                  <a:pt x="0" y="19065"/>
                </a:lnTo>
                <a:cubicBezTo>
                  <a:pt x="0" y="11818"/>
                  <a:pt x="4100" y="5237"/>
                  <a:pt x="10586" y="1995"/>
                </a:cubicBezTo>
                <a:cubicBezTo>
                  <a:pt x="17070" y="-1248"/>
                  <a:pt x="24891" y="-485"/>
                  <a:pt x="30612" y="3902"/>
                </a:cubicBezTo>
                <a:lnTo>
                  <a:pt x="249956" y="170794"/>
                </a:lnTo>
                <a:cubicBezTo>
                  <a:pt x="254725" y="174418"/>
                  <a:pt x="257491" y="180045"/>
                  <a:pt x="257491" y="185958"/>
                </a:cubicBezTo>
                <a:cubicBezTo>
                  <a:pt x="257491" y="191870"/>
                  <a:pt x="254725" y="197497"/>
                  <a:pt x="249956" y="201121"/>
                </a:cubicBezTo>
                <a:lnTo>
                  <a:pt x="30612" y="368013"/>
                </a:lnTo>
                <a:cubicBezTo>
                  <a:pt x="27275" y="370588"/>
                  <a:pt x="23174" y="371923"/>
                  <a:pt x="19073" y="371923"/>
                </a:cubicBezTo>
                <a:close/>
                <a:moveTo>
                  <a:pt x="38147" y="57498"/>
                </a:moveTo>
                <a:lnTo>
                  <a:pt x="38147" y="314321"/>
                </a:lnTo>
                <a:lnTo>
                  <a:pt x="206946" y="185862"/>
                </a:lnTo>
                <a:lnTo>
                  <a:pt x="38147" y="5749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0 DO NOT REMOVE · SlidesMania">
  <p:cSld name="CUSTOM_19">
    <p:spTree>
      <p:nvGrpSpPr>
        <p:cNvPr id="80" name="Shape 80"/>
        <p:cNvGrpSpPr/>
        <p:nvPr/>
      </p:nvGrpSpPr>
      <p:grpSpPr>
        <a:xfrm>
          <a:off x="0" y="0"/>
          <a:ext cx="0" cy="0"/>
          <a:chOff x="0" y="0"/>
          <a:chExt cx="0" cy="0"/>
        </a:xfrm>
      </p:grpSpPr>
      <p:grpSp>
        <p:nvGrpSpPr>
          <p:cNvPr id="81" name="Google Shape;81;p4"/>
          <p:cNvGrpSpPr/>
          <p:nvPr/>
        </p:nvGrpSpPr>
        <p:grpSpPr>
          <a:xfrm>
            <a:off x="0" y="0"/>
            <a:ext cx="12192000" cy="6858000"/>
            <a:chOff x="0" y="0"/>
            <a:chExt cx="12192000" cy="6858000"/>
          </a:xfrm>
        </p:grpSpPr>
        <p:sp>
          <p:nvSpPr>
            <p:cNvPr id="82" name="Google Shape;82;p4"/>
            <p:cNvSpPr/>
            <p:nvPr/>
          </p:nvSpPr>
          <p:spPr>
            <a:xfrm>
              <a:off x="0" y="0"/>
              <a:ext cx="121920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4"/>
            <p:cNvSpPr txBox="1"/>
            <p:nvPr/>
          </p:nvSpPr>
          <p:spPr>
            <a:xfrm>
              <a:off x="463500" y="2858061"/>
              <a:ext cx="8956500" cy="2442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3600">
                  <a:solidFill>
                    <a:srgbClr val="3F3F3F"/>
                  </a:solidFill>
                  <a:latin typeface="Poppins"/>
                  <a:ea typeface="Poppins"/>
                  <a:cs typeface="Poppins"/>
                  <a:sym typeface="Poppins"/>
                </a:rPr>
                <a:t>Free </a:t>
              </a:r>
              <a:r>
                <a:rPr lang="en" sz="3600">
                  <a:solidFill>
                    <a:srgbClr val="3F3F3F"/>
                  </a:solidFill>
                  <a:latin typeface="Poppins"/>
                  <a:ea typeface="Poppins"/>
                  <a:cs typeface="Poppins"/>
                  <a:sym typeface="Poppins"/>
                </a:rPr>
                <a:t>themes and templates for </a:t>
              </a:r>
              <a:r>
                <a:rPr b="1" lang="en" sz="3600">
                  <a:solidFill>
                    <a:srgbClr val="3F3F3F"/>
                  </a:solidFill>
                  <a:latin typeface="Poppins"/>
                  <a:ea typeface="Poppins"/>
                  <a:cs typeface="Poppins"/>
                  <a:sym typeface="Poppins"/>
                </a:rPr>
                <a:t>Google Slides</a:t>
              </a:r>
              <a:r>
                <a:rPr lang="en" sz="3600">
                  <a:solidFill>
                    <a:srgbClr val="3F3F3F"/>
                  </a:solidFill>
                  <a:latin typeface="Poppins"/>
                  <a:ea typeface="Poppins"/>
                  <a:cs typeface="Poppins"/>
                  <a:sym typeface="Poppins"/>
                </a:rPr>
                <a:t> or </a:t>
              </a:r>
              <a:r>
                <a:rPr b="1" lang="en" sz="3600">
                  <a:solidFill>
                    <a:srgbClr val="3F3F3F"/>
                  </a:solidFill>
                  <a:latin typeface="Poppins"/>
                  <a:ea typeface="Poppins"/>
                  <a:cs typeface="Poppins"/>
                  <a:sym typeface="Poppins"/>
                </a:rPr>
                <a:t>PowerPoint</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rPr b="1" lang="en" sz="3000">
                  <a:solidFill>
                    <a:srgbClr val="FFCB25"/>
                  </a:solidFill>
                  <a:latin typeface="Poppins"/>
                  <a:ea typeface="Poppins"/>
                  <a:cs typeface="Poppins"/>
                  <a:sym typeface="Poppins"/>
                </a:rPr>
                <a:t>NOT to be sold as is or modified!</a:t>
              </a:r>
              <a:endParaRPr b="1" sz="3000">
                <a:solidFill>
                  <a:srgbClr val="FFCB25"/>
                </a:solidFill>
                <a:latin typeface="Poppins"/>
                <a:ea typeface="Poppins"/>
                <a:cs typeface="Poppins"/>
                <a:sym typeface="Poppins"/>
              </a:endParaRPr>
            </a:p>
            <a:p>
              <a:pPr indent="0" lvl="0" marL="0" rtl="0" algn="l">
                <a:spcBef>
                  <a:spcPts val="0"/>
                </a:spcBef>
                <a:spcAft>
                  <a:spcPts val="0"/>
                </a:spcAft>
                <a:buNone/>
              </a:pPr>
              <a:r>
                <a:rPr lang="en" sz="2700">
                  <a:solidFill>
                    <a:srgbClr val="3F3F3F"/>
                  </a:solidFill>
                  <a:latin typeface="Poppins"/>
                  <a:ea typeface="Poppins"/>
                  <a:cs typeface="Poppins"/>
                  <a:sym typeface="Poppins"/>
                </a:rPr>
                <a:t>Read </a:t>
              </a:r>
              <a:r>
                <a:rPr lang="en" sz="2700" u="sng">
                  <a:solidFill>
                    <a:srgbClr val="3F3F3F"/>
                  </a:solidFill>
                  <a:latin typeface="Poppins"/>
                  <a:ea typeface="Poppins"/>
                  <a:cs typeface="Poppins"/>
                  <a:sym typeface="Poppins"/>
                  <a:hlinkClick r:id="rId2">
                    <a:extLst>
                      <a:ext uri="{A12FA001-AC4F-418D-AE19-62706E023703}">
                        <ahyp:hlinkClr val="tx"/>
                      </a:ext>
                    </a:extLst>
                  </a:hlinkClick>
                </a:rPr>
                <a:t>FAQ</a:t>
              </a:r>
              <a:r>
                <a:rPr b="1" lang="en" sz="4400">
                  <a:solidFill>
                    <a:srgbClr val="FFCB25"/>
                  </a:solidFill>
                  <a:latin typeface="Poppins"/>
                  <a:ea typeface="Poppins"/>
                  <a:cs typeface="Poppins"/>
                  <a:sym typeface="Poppins"/>
                </a:rPr>
                <a:t> </a:t>
              </a:r>
              <a:r>
                <a:rPr lang="en" sz="2700">
                  <a:solidFill>
                    <a:srgbClr val="3F3F3F"/>
                  </a:solidFill>
                  <a:latin typeface="Poppins"/>
                  <a:ea typeface="Poppins"/>
                  <a:cs typeface="Poppins"/>
                  <a:sym typeface="Poppins"/>
                </a:rPr>
                <a:t>on slidesmania.com</a:t>
              </a:r>
              <a:endParaRPr sz="2700">
                <a:solidFill>
                  <a:srgbClr val="3F3F3F"/>
                </a:solidFill>
                <a:latin typeface="Poppins"/>
                <a:ea typeface="Poppins"/>
                <a:cs typeface="Poppins"/>
                <a:sym typeface="Poppins"/>
              </a:endParaRPr>
            </a:p>
            <a:p>
              <a:pPr indent="0" lvl="0" marL="0" rtl="0" algn="l">
                <a:spcBef>
                  <a:spcPts val="0"/>
                </a:spcBef>
                <a:spcAft>
                  <a:spcPts val="0"/>
                </a:spcAft>
                <a:buNone/>
              </a:pPr>
              <a:r>
                <a:rPr lang="en" sz="2000">
                  <a:solidFill>
                    <a:srgbClr val="3F3F3F"/>
                  </a:solidFill>
                  <a:latin typeface="Poppins"/>
                  <a:ea typeface="Poppins"/>
                  <a:cs typeface="Poppins"/>
                  <a:sym typeface="Poppins"/>
                </a:rPr>
                <a:t>Do not remove the slidesmania.com text on the sides.</a:t>
              </a:r>
              <a:endParaRPr sz="2000">
                <a:solidFill>
                  <a:srgbClr val="3F3F3F"/>
                </a:solidFill>
                <a:latin typeface="Poppins"/>
                <a:ea typeface="Poppins"/>
                <a:cs typeface="Poppins"/>
                <a:sym typeface="Poppins"/>
              </a:endParaRPr>
            </a:p>
          </p:txBody>
        </p:sp>
        <p:cxnSp>
          <p:nvCxnSpPr>
            <p:cNvPr id="84" name="Google Shape;84;p4"/>
            <p:cNvCxnSpPr/>
            <p:nvPr/>
          </p:nvCxnSpPr>
          <p:spPr>
            <a:xfrm>
              <a:off x="10423367" y="5688858"/>
              <a:ext cx="1495200" cy="12900"/>
            </a:xfrm>
            <a:prstGeom prst="straightConnector1">
              <a:avLst/>
            </a:prstGeom>
            <a:noFill/>
            <a:ln cap="flat" cmpd="sng" w="38100">
              <a:solidFill>
                <a:srgbClr val="FFCB25"/>
              </a:solidFill>
              <a:prstDash val="solid"/>
              <a:round/>
              <a:headEnd len="med" w="med" type="none"/>
              <a:tailEnd len="med" w="med" type="none"/>
            </a:ln>
          </p:spPr>
        </p:cxnSp>
        <p:pic>
          <p:nvPicPr>
            <p:cNvPr id="85" name="Google Shape;85;p4">
              <a:hlinkClick r:id="rId3"/>
            </p:cNvPr>
            <p:cNvPicPr preferRelativeResize="0"/>
            <p:nvPr/>
          </p:nvPicPr>
          <p:blipFill>
            <a:blip r:embed="rId4">
              <a:alphaModFix/>
            </a:blip>
            <a:stretch>
              <a:fillRect/>
            </a:stretch>
          </p:blipFill>
          <p:spPr>
            <a:xfrm>
              <a:off x="8982558" y="5912306"/>
              <a:ext cx="713232" cy="637863"/>
            </a:xfrm>
            <a:prstGeom prst="rect">
              <a:avLst/>
            </a:prstGeom>
            <a:noFill/>
            <a:ln>
              <a:noFill/>
            </a:ln>
          </p:spPr>
        </p:pic>
        <p:pic>
          <p:nvPicPr>
            <p:cNvPr id="86" name="Google Shape;86;p4">
              <a:hlinkClick r:id="rId5"/>
            </p:cNvPr>
            <p:cNvPicPr preferRelativeResize="0"/>
            <p:nvPr/>
          </p:nvPicPr>
          <p:blipFill>
            <a:blip r:embed="rId6">
              <a:alphaModFix/>
            </a:blip>
            <a:stretch>
              <a:fillRect/>
            </a:stretch>
          </p:blipFill>
          <p:spPr>
            <a:xfrm>
              <a:off x="9764428" y="5916798"/>
              <a:ext cx="708660" cy="628879"/>
            </a:xfrm>
            <a:prstGeom prst="rect">
              <a:avLst/>
            </a:prstGeom>
            <a:noFill/>
            <a:ln>
              <a:noFill/>
            </a:ln>
          </p:spPr>
        </p:pic>
        <p:pic>
          <p:nvPicPr>
            <p:cNvPr id="87" name="Google Shape;87;p4">
              <a:hlinkClick r:id="rId7"/>
            </p:cNvPr>
            <p:cNvPicPr preferRelativeResize="0"/>
            <p:nvPr/>
          </p:nvPicPr>
          <p:blipFill>
            <a:blip r:embed="rId8">
              <a:alphaModFix/>
            </a:blip>
            <a:stretch>
              <a:fillRect/>
            </a:stretch>
          </p:blipFill>
          <p:spPr>
            <a:xfrm>
              <a:off x="10541715" y="5905569"/>
              <a:ext cx="612648" cy="624387"/>
            </a:xfrm>
            <a:prstGeom prst="rect">
              <a:avLst/>
            </a:prstGeom>
            <a:noFill/>
            <a:ln>
              <a:noFill/>
            </a:ln>
          </p:spPr>
        </p:pic>
        <p:pic>
          <p:nvPicPr>
            <p:cNvPr id="88" name="Google Shape;88;p4">
              <a:hlinkClick r:id="rId9"/>
            </p:cNvPr>
            <p:cNvPicPr preferRelativeResize="0"/>
            <p:nvPr/>
          </p:nvPicPr>
          <p:blipFill>
            <a:blip r:embed="rId10">
              <a:alphaModFix/>
            </a:blip>
            <a:stretch>
              <a:fillRect/>
            </a:stretch>
          </p:blipFill>
          <p:spPr>
            <a:xfrm>
              <a:off x="11219049" y="5916799"/>
              <a:ext cx="699516" cy="601927"/>
            </a:xfrm>
            <a:prstGeom prst="rect">
              <a:avLst/>
            </a:prstGeom>
            <a:noFill/>
            <a:ln>
              <a:noFill/>
            </a:ln>
          </p:spPr>
        </p:pic>
        <p:sp>
          <p:nvSpPr>
            <p:cNvPr id="89" name="Google Shape;89;p4"/>
            <p:cNvSpPr txBox="1"/>
            <p:nvPr/>
          </p:nvSpPr>
          <p:spPr>
            <a:xfrm>
              <a:off x="7072500" y="4813375"/>
              <a:ext cx="4915500" cy="1001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2400">
                  <a:solidFill>
                    <a:srgbClr val="252525"/>
                  </a:solidFill>
                  <a:latin typeface="Homemade Apple"/>
                  <a:ea typeface="Homemade Apple"/>
                  <a:cs typeface="Homemade Apple"/>
                  <a:sym typeface="Homemade Apple"/>
                </a:rPr>
                <a:t>Sharing is caring!</a:t>
              </a:r>
              <a:endParaRPr b="1" sz="2400">
                <a:solidFill>
                  <a:srgbClr val="252525"/>
                </a:solidFill>
                <a:latin typeface="Homemade Apple"/>
                <a:ea typeface="Homemade Apple"/>
                <a:cs typeface="Homemade Apple"/>
                <a:sym typeface="Homemade Apple"/>
              </a:endParaRPr>
            </a:p>
          </p:txBody>
        </p:sp>
      </p:grpSp>
      <p:pic>
        <p:nvPicPr>
          <p:cNvPr id="90" name="Google Shape;90;p4"/>
          <p:cNvPicPr preferRelativeResize="0"/>
          <p:nvPr/>
        </p:nvPicPr>
        <p:blipFill rotWithShape="1">
          <a:blip r:embed="rId11">
            <a:alphaModFix/>
          </a:blip>
          <a:srcRect b="20906" l="0" r="0" t="16256"/>
          <a:stretch/>
        </p:blipFill>
        <p:spPr>
          <a:xfrm>
            <a:off x="125075" y="493725"/>
            <a:ext cx="8239800" cy="20711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2 Intro">
  <p:cSld name="CUSTOM_1">
    <p:spTree>
      <p:nvGrpSpPr>
        <p:cNvPr id="91" name="Shape 91"/>
        <p:cNvGrpSpPr/>
        <p:nvPr/>
      </p:nvGrpSpPr>
      <p:grpSpPr>
        <a:xfrm>
          <a:off x="0" y="0"/>
          <a:ext cx="0" cy="0"/>
          <a:chOff x="0" y="0"/>
          <a:chExt cx="0" cy="0"/>
        </a:xfrm>
      </p:grpSpPr>
      <p:sp>
        <p:nvSpPr>
          <p:cNvPr id="92" name="Google Shape;92;p5"/>
          <p:cNvSpPr/>
          <p:nvPr/>
        </p:nvSpPr>
        <p:spPr>
          <a:xfrm flipH="1">
            <a:off x="5792889" y="-17954"/>
            <a:ext cx="6399119" cy="6875954"/>
          </a:xfrm>
          <a:custGeom>
            <a:rect b="b" l="l" r="r" t="t"/>
            <a:pathLst>
              <a:path extrusionOk="0" h="6875954" w="6399119">
                <a:moveTo>
                  <a:pt x="6399120" y="3447514"/>
                </a:moveTo>
                <a:cubicBezTo>
                  <a:pt x="6399120" y="5013629"/>
                  <a:pt x="5417222" y="6350483"/>
                  <a:pt x="4035547" y="6875955"/>
                </a:cubicBezTo>
                <a:lnTo>
                  <a:pt x="0" y="6875955"/>
                </a:lnTo>
                <a:lnTo>
                  <a:pt x="0" y="0"/>
                </a:lnTo>
                <a:lnTo>
                  <a:pt x="3984239" y="0"/>
                </a:lnTo>
                <a:cubicBezTo>
                  <a:pt x="5392904" y="511644"/>
                  <a:pt x="6399120" y="1862134"/>
                  <a:pt x="6399120" y="3447514"/>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3" name="Google Shape;93;p5"/>
          <p:cNvSpPr/>
          <p:nvPr/>
        </p:nvSpPr>
        <p:spPr>
          <a:xfrm flipH="1">
            <a:off x="5606900" y="-37028"/>
            <a:ext cx="6561243" cy="6895028"/>
          </a:xfrm>
          <a:custGeom>
            <a:rect b="b" l="l" r="r" t="t"/>
            <a:pathLst>
              <a:path extrusionOk="0" h="6895028" w="6561243">
                <a:moveTo>
                  <a:pt x="6260743" y="2335631"/>
                </a:moveTo>
                <a:cubicBezTo>
                  <a:pt x="6068101" y="1880254"/>
                  <a:pt x="5792396" y="1471321"/>
                  <a:pt x="5441159" y="1120084"/>
                </a:cubicBezTo>
                <a:cubicBezTo>
                  <a:pt x="5089923" y="768848"/>
                  <a:pt x="4680990" y="493142"/>
                  <a:pt x="4225613" y="300501"/>
                </a:cubicBezTo>
                <a:cubicBezTo>
                  <a:pt x="3754119" y="101089"/>
                  <a:pt x="3253252" y="0"/>
                  <a:pt x="2737031" y="0"/>
                </a:cubicBezTo>
                <a:cubicBezTo>
                  <a:pt x="2220809" y="0"/>
                  <a:pt x="1719942" y="101089"/>
                  <a:pt x="1248448" y="300501"/>
                </a:cubicBezTo>
                <a:cubicBezTo>
                  <a:pt x="793071" y="493142"/>
                  <a:pt x="384138" y="768848"/>
                  <a:pt x="32902" y="1120084"/>
                </a:cubicBezTo>
                <a:cubicBezTo>
                  <a:pt x="21839" y="1131147"/>
                  <a:pt x="10872" y="1142210"/>
                  <a:pt x="0" y="1153368"/>
                </a:cubicBezTo>
                <a:lnTo>
                  <a:pt x="0" y="1210874"/>
                </a:lnTo>
                <a:cubicBezTo>
                  <a:pt x="689884" y="488660"/>
                  <a:pt x="1661769" y="38147"/>
                  <a:pt x="2737031" y="38147"/>
                </a:cubicBezTo>
                <a:cubicBezTo>
                  <a:pt x="4824708" y="38147"/>
                  <a:pt x="6523097" y="1736536"/>
                  <a:pt x="6523097" y="3824213"/>
                </a:cubicBezTo>
                <a:cubicBezTo>
                  <a:pt x="6523097" y="5086681"/>
                  <a:pt x="5901972" y="6206861"/>
                  <a:pt x="4949257" y="6895028"/>
                </a:cubicBezTo>
                <a:lnTo>
                  <a:pt x="5017159" y="6895028"/>
                </a:lnTo>
                <a:cubicBezTo>
                  <a:pt x="5166407" y="6783926"/>
                  <a:pt x="5307932" y="6661570"/>
                  <a:pt x="5441159" y="6528342"/>
                </a:cubicBezTo>
                <a:cubicBezTo>
                  <a:pt x="5792396" y="6177106"/>
                  <a:pt x="6068101" y="5768173"/>
                  <a:pt x="6260743" y="5312796"/>
                </a:cubicBezTo>
                <a:cubicBezTo>
                  <a:pt x="6460155" y="4841302"/>
                  <a:pt x="6561244" y="4340435"/>
                  <a:pt x="6561244" y="3824213"/>
                </a:cubicBezTo>
                <a:cubicBezTo>
                  <a:pt x="6561244" y="3307992"/>
                  <a:pt x="6460155" y="2807125"/>
                  <a:pt x="6260743" y="2335631"/>
                </a:cubicBezTo>
                <a:close/>
                <a:moveTo>
                  <a:pt x="0" y="6437553"/>
                </a:moveTo>
                <a:lnTo>
                  <a:pt x="0" y="6495059"/>
                </a:lnTo>
                <a:cubicBezTo>
                  <a:pt x="10872" y="6506217"/>
                  <a:pt x="21839" y="6517280"/>
                  <a:pt x="32902" y="6528342"/>
                </a:cubicBezTo>
                <a:cubicBezTo>
                  <a:pt x="166129" y="6661570"/>
                  <a:pt x="307654" y="6783926"/>
                  <a:pt x="456903" y="6895028"/>
                </a:cubicBezTo>
                <a:lnTo>
                  <a:pt x="524804" y="6895028"/>
                </a:lnTo>
                <a:cubicBezTo>
                  <a:pt x="336073" y="6758749"/>
                  <a:pt x="160407" y="6605494"/>
                  <a:pt x="0" y="6437553"/>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4" name="Google Shape;94;p5"/>
          <p:cNvSpPr txBox="1"/>
          <p:nvPr>
            <p:ph type="title"/>
          </p:nvPr>
        </p:nvSpPr>
        <p:spPr>
          <a:xfrm>
            <a:off x="6072725" y="1583975"/>
            <a:ext cx="5322600" cy="1324800"/>
          </a:xfrm>
          <a:prstGeom prst="rect">
            <a:avLst/>
          </a:prstGeom>
        </p:spPr>
        <p:txBody>
          <a:bodyPr anchorCtr="0" anchor="t" bIns="121900" lIns="121900" spcFirstLastPara="1" rIns="121900" wrap="square" tIns="121900">
            <a:noAutofit/>
          </a:bodyPr>
          <a:lstStyle>
            <a:lvl1pPr indent="0" lvl="0" marL="0" marR="0" rtl="0" algn="r">
              <a:lnSpc>
                <a:spcPct val="100000"/>
              </a:lnSpc>
              <a:spcBef>
                <a:spcPts val="0"/>
              </a:spcBef>
              <a:spcAft>
                <a:spcPts val="0"/>
              </a:spcAft>
              <a:buClr>
                <a:schemeClr val="lt1"/>
              </a:buClr>
              <a:buSzPts val="7000"/>
              <a:buFont typeface="Aldrich"/>
              <a:buNone/>
              <a:defRPr sz="7000">
                <a:solidFill>
                  <a:schemeClr val="lt1"/>
                </a:solidFill>
              </a:defRPr>
            </a:lvl1pPr>
            <a:lvl2pPr lvl="1" rtl="0" algn="r">
              <a:spcBef>
                <a:spcPts val="0"/>
              </a:spcBef>
              <a:spcAft>
                <a:spcPts val="0"/>
              </a:spcAft>
              <a:buClr>
                <a:schemeClr val="lt1"/>
              </a:buClr>
              <a:buSzPts val="7000"/>
              <a:buFont typeface="Abril Fatface"/>
              <a:buNone/>
              <a:defRPr sz="7000">
                <a:solidFill>
                  <a:schemeClr val="lt1"/>
                </a:solidFill>
                <a:latin typeface="Abril Fatface"/>
                <a:ea typeface="Abril Fatface"/>
                <a:cs typeface="Abril Fatface"/>
                <a:sym typeface="Abril Fatface"/>
              </a:defRPr>
            </a:lvl2pPr>
            <a:lvl3pPr lvl="2" rtl="0" algn="r">
              <a:spcBef>
                <a:spcPts val="0"/>
              </a:spcBef>
              <a:spcAft>
                <a:spcPts val="0"/>
              </a:spcAft>
              <a:buClr>
                <a:schemeClr val="lt1"/>
              </a:buClr>
              <a:buSzPts val="7000"/>
              <a:buFont typeface="Abril Fatface"/>
              <a:buNone/>
              <a:defRPr sz="7000">
                <a:solidFill>
                  <a:schemeClr val="lt1"/>
                </a:solidFill>
                <a:latin typeface="Abril Fatface"/>
                <a:ea typeface="Abril Fatface"/>
                <a:cs typeface="Abril Fatface"/>
                <a:sym typeface="Abril Fatface"/>
              </a:defRPr>
            </a:lvl3pPr>
            <a:lvl4pPr lvl="3" rtl="0" algn="r">
              <a:spcBef>
                <a:spcPts val="0"/>
              </a:spcBef>
              <a:spcAft>
                <a:spcPts val="0"/>
              </a:spcAft>
              <a:buClr>
                <a:schemeClr val="lt1"/>
              </a:buClr>
              <a:buSzPts val="7000"/>
              <a:buFont typeface="Abril Fatface"/>
              <a:buNone/>
              <a:defRPr sz="7000">
                <a:solidFill>
                  <a:schemeClr val="lt1"/>
                </a:solidFill>
                <a:latin typeface="Abril Fatface"/>
                <a:ea typeface="Abril Fatface"/>
                <a:cs typeface="Abril Fatface"/>
                <a:sym typeface="Abril Fatface"/>
              </a:defRPr>
            </a:lvl4pPr>
            <a:lvl5pPr lvl="4" rtl="0" algn="r">
              <a:spcBef>
                <a:spcPts val="0"/>
              </a:spcBef>
              <a:spcAft>
                <a:spcPts val="0"/>
              </a:spcAft>
              <a:buClr>
                <a:schemeClr val="lt1"/>
              </a:buClr>
              <a:buSzPts val="7000"/>
              <a:buFont typeface="Abril Fatface"/>
              <a:buNone/>
              <a:defRPr sz="7000">
                <a:solidFill>
                  <a:schemeClr val="lt1"/>
                </a:solidFill>
                <a:latin typeface="Abril Fatface"/>
                <a:ea typeface="Abril Fatface"/>
                <a:cs typeface="Abril Fatface"/>
                <a:sym typeface="Abril Fatface"/>
              </a:defRPr>
            </a:lvl5pPr>
            <a:lvl6pPr lvl="5" rtl="0" algn="r">
              <a:spcBef>
                <a:spcPts val="0"/>
              </a:spcBef>
              <a:spcAft>
                <a:spcPts val="0"/>
              </a:spcAft>
              <a:buClr>
                <a:schemeClr val="lt1"/>
              </a:buClr>
              <a:buSzPts val="7000"/>
              <a:buFont typeface="Abril Fatface"/>
              <a:buNone/>
              <a:defRPr sz="7000">
                <a:solidFill>
                  <a:schemeClr val="lt1"/>
                </a:solidFill>
                <a:latin typeface="Abril Fatface"/>
                <a:ea typeface="Abril Fatface"/>
                <a:cs typeface="Abril Fatface"/>
                <a:sym typeface="Abril Fatface"/>
              </a:defRPr>
            </a:lvl6pPr>
            <a:lvl7pPr lvl="6" rtl="0" algn="r">
              <a:spcBef>
                <a:spcPts val="0"/>
              </a:spcBef>
              <a:spcAft>
                <a:spcPts val="0"/>
              </a:spcAft>
              <a:buClr>
                <a:schemeClr val="lt1"/>
              </a:buClr>
              <a:buSzPts val="7000"/>
              <a:buFont typeface="Abril Fatface"/>
              <a:buNone/>
              <a:defRPr sz="7000">
                <a:solidFill>
                  <a:schemeClr val="lt1"/>
                </a:solidFill>
                <a:latin typeface="Abril Fatface"/>
                <a:ea typeface="Abril Fatface"/>
                <a:cs typeface="Abril Fatface"/>
                <a:sym typeface="Abril Fatface"/>
              </a:defRPr>
            </a:lvl7pPr>
            <a:lvl8pPr lvl="7" rtl="0" algn="r">
              <a:spcBef>
                <a:spcPts val="0"/>
              </a:spcBef>
              <a:spcAft>
                <a:spcPts val="0"/>
              </a:spcAft>
              <a:buClr>
                <a:schemeClr val="lt1"/>
              </a:buClr>
              <a:buSzPts val="7000"/>
              <a:buFont typeface="Abril Fatface"/>
              <a:buNone/>
              <a:defRPr sz="7000">
                <a:solidFill>
                  <a:schemeClr val="lt1"/>
                </a:solidFill>
                <a:latin typeface="Abril Fatface"/>
                <a:ea typeface="Abril Fatface"/>
                <a:cs typeface="Abril Fatface"/>
                <a:sym typeface="Abril Fatface"/>
              </a:defRPr>
            </a:lvl8pPr>
            <a:lvl9pPr lvl="8" rtl="0" algn="r">
              <a:spcBef>
                <a:spcPts val="0"/>
              </a:spcBef>
              <a:spcAft>
                <a:spcPts val="0"/>
              </a:spcAft>
              <a:buClr>
                <a:schemeClr val="lt1"/>
              </a:buClr>
              <a:buSzPts val="7000"/>
              <a:buFont typeface="Abril Fatface"/>
              <a:buNone/>
              <a:defRPr sz="7000">
                <a:solidFill>
                  <a:schemeClr val="lt1"/>
                </a:solidFill>
                <a:latin typeface="Abril Fatface"/>
                <a:ea typeface="Abril Fatface"/>
                <a:cs typeface="Abril Fatface"/>
                <a:sym typeface="Abril Fatface"/>
              </a:defRPr>
            </a:lvl9pPr>
          </a:lstStyle>
          <a:p/>
        </p:txBody>
      </p:sp>
      <p:sp>
        <p:nvSpPr>
          <p:cNvPr id="95" name="Google Shape;95;p5"/>
          <p:cNvSpPr txBox="1"/>
          <p:nvPr>
            <p:ph idx="1" type="body"/>
          </p:nvPr>
        </p:nvSpPr>
        <p:spPr>
          <a:xfrm>
            <a:off x="6072700" y="2988275"/>
            <a:ext cx="5322600" cy="2235900"/>
          </a:xfrm>
          <a:prstGeom prst="rect">
            <a:avLst/>
          </a:prstGeom>
        </p:spPr>
        <p:txBody>
          <a:bodyPr anchorCtr="0" anchor="t" bIns="121900" lIns="121900" spcFirstLastPara="1" rIns="121900" wrap="square" tIns="121900">
            <a:noAutofit/>
          </a:bodyPr>
          <a:lstStyle>
            <a:lvl1pPr indent="-349250" lvl="0" marL="457200" algn="r">
              <a:spcBef>
                <a:spcPts val="0"/>
              </a:spcBef>
              <a:spcAft>
                <a:spcPts val="0"/>
              </a:spcAft>
              <a:buClr>
                <a:schemeClr val="lt1"/>
              </a:buClr>
              <a:buSzPts val="1900"/>
              <a:buChar char="●"/>
              <a:defRPr>
                <a:solidFill>
                  <a:schemeClr val="lt1"/>
                </a:solidFill>
              </a:defRPr>
            </a:lvl1pPr>
            <a:lvl2pPr indent="-349250" lvl="1" marL="914400" algn="r">
              <a:spcBef>
                <a:spcPts val="2100"/>
              </a:spcBef>
              <a:spcAft>
                <a:spcPts val="0"/>
              </a:spcAft>
              <a:buClr>
                <a:schemeClr val="lt1"/>
              </a:buClr>
              <a:buSzPts val="1900"/>
              <a:buChar char="○"/>
              <a:defRPr>
                <a:solidFill>
                  <a:schemeClr val="lt1"/>
                </a:solidFill>
              </a:defRPr>
            </a:lvl2pPr>
            <a:lvl3pPr indent="-349250" lvl="2" marL="1371600" algn="r">
              <a:spcBef>
                <a:spcPts val="2100"/>
              </a:spcBef>
              <a:spcAft>
                <a:spcPts val="0"/>
              </a:spcAft>
              <a:buClr>
                <a:schemeClr val="lt1"/>
              </a:buClr>
              <a:buSzPts val="1900"/>
              <a:buChar char="■"/>
              <a:defRPr>
                <a:solidFill>
                  <a:schemeClr val="lt1"/>
                </a:solidFill>
              </a:defRPr>
            </a:lvl3pPr>
            <a:lvl4pPr indent="-349250" lvl="3" marL="1828800" algn="r">
              <a:spcBef>
                <a:spcPts val="2100"/>
              </a:spcBef>
              <a:spcAft>
                <a:spcPts val="0"/>
              </a:spcAft>
              <a:buClr>
                <a:schemeClr val="lt1"/>
              </a:buClr>
              <a:buSzPts val="1900"/>
              <a:buChar char="●"/>
              <a:defRPr>
                <a:solidFill>
                  <a:schemeClr val="lt1"/>
                </a:solidFill>
              </a:defRPr>
            </a:lvl4pPr>
            <a:lvl5pPr indent="-349250" lvl="4" marL="2286000" algn="r">
              <a:spcBef>
                <a:spcPts val="2100"/>
              </a:spcBef>
              <a:spcAft>
                <a:spcPts val="0"/>
              </a:spcAft>
              <a:buClr>
                <a:schemeClr val="lt1"/>
              </a:buClr>
              <a:buSzPts val="1900"/>
              <a:buChar char="○"/>
              <a:defRPr>
                <a:solidFill>
                  <a:schemeClr val="lt1"/>
                </a:solidFill>
              </a:defRPr>
            </a:lvl5pPr>
            <a:lvl6pPr indent="-349250" lvl="5" marL="2743200" algn="r">
              <a:spcBef>
                <a:spcPts val="2100"/>
              </a:spcBef>
              <a:spcAft>
                <a:spcPts val="0"/>
              </a:spcAft>
              <a:buClr>
                <a:schemeClr val="lt1"/>
              </a:buClr>
              <a:buSzPts val="1900"/>
              <a:buChar char="■"/>
              <a:defRPr>
                <a:solidFill>
                  <a:schemeClr val="lt1"/>
                </a:solidFill>
              </a:defRPr>
            </a:lvl6pPr>
            <a:lvl7pPr indent="-349250" lvl="6" marL="3200400" algn="r">
              <a:spcBef>
                <a:spcPts val="2100"/>
              </a:spcBef>
              <a:spcAft>
                <a:spcPts val="0"/>
              </a:spcAft>
              <a:buClr>
                <a:schemeClr val="lt1"/>
              </a:buClr>
              <a:buSzPts val="1900"/>
              <a:buChar char="●"/>
              <a:defRPr>
                <a:solidFill>
                  <a:schemeClr val="lt1"/>
                </a:solidFill>
              </a:defRPr>
            </a:lvl7pPr>
            <a:lvl8pPr indent="-349250" lvl="7" marL="3657600" algn="r">
              <a:spcBef>
                <a:spcPts val="2100"/>
              </a:spcBef>
              <a:spcAft>
                <a:spcPts val="0"/>
              </a:spcAft>
              <a:buClr>
                <a:schemeClr val="lt1"/>
              </a:buClr>
              <a:buSzPts val="1900"/>
              <a:buChar char="○"/>
              <a:defRPr>
                <a:solidFill>
                  <a:schemeClr val="lt1"/>
                </a:solidFill>
              </a:defRPr>
            </a:lvl8pPr>
            <a:lvl9pPr indent="-349250" lvl="8" marL="4114800" algn="r">
              <a:spcBef>
                <a:spcPts val="2100"/>
              </a:spcBef>
              <a:spcAft>
                <a:spcPts val="2100"/>
              </a:spcAft>
              <a:buClr>
                <a:schemeClr val="lt1"/>
              </a:buClr>
              <a:buSzPts val="1900"/>
              <a:buChar char="■"/>
              <a:defRPr>
                <a:solidFill>
                  <a:schemeClr val="lt1"/>
                </a:solidFill>
              </a:defRPr>
            </a:lvl9pPr>
          </a:lstStyle>
          <a:p/>
        </p:txBody>
      </p:sp>
      <p:grpSp>
        <p:nvGrpSpPr>
          <p:cNvPr id="96" name="Google Shape;96;p5"/>
          <p:cNvGrpSpPr/>
          <p:nvPr/>
        </p:nvGrpSpPr>
        <p:grpSpPr>
          <a:xfrm>
            <a:off x="207062" y="5801437"/>
            <a:ext cx="1612367" cy="858303"/>
            <a:chOff x="4935262" y="1546062"/>
            <a:chExt cx="1612367" cy="858303"/>
          </a:xfrm>
        </p:grpSpPr>
        <p:sp>
          <p:nvSpPr>
            <p:cNvPr id="97" name="Google Shape;97;p5"/>
            <p:cNvSpPr/>
            <p:nvPr/>
          </p:nvSpPr>
          <p:spPr>
            <a:xfrm>
              <a:off x="6261148" y="1553119"/>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8" name="Google Shape;98;p5"/>
            <p:cNvSpPr/>
            <p:nvPr/>
          </p:nvSpPr>
          <p:spPr>
            <a:xfrm>
              <a:off x="6261148" y="1811278"/>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9" name="Google Shape;99;p5"/>
            <p:cNvSpPr/>
            <p:nvPr/>
          </p:nvSpPr>
          <p:spPr>
            <a:xfrm>
              <a:off x="6261148" y="2062474"/>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0" name="Google Shape;100;p5"/>
            <p:cNvSpPr/>
            <p:nvPr/>
          </p:nvSpPr>
          <p:spPr>
            <a:xfrm>
              <a:off x="6261148" y="2327690"/>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1" name="Google Shape;101;p5"/>
            <p:cNvSpPr/>
            <p:nvPr/>
          </p:nvSpPr>
          <p:spPr>
            <a:xfrm>
              <a:off x="6470955" y="1553119"/>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2" name="Google Shape;102;p5"/>
            <p:cNvSpPr/>
            <p:nvPr/>
          </p:nvSpPr>
          <p:spPr>
            <a:xfrm>
              <a:off x="6470955" y="1811278"/>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3" name="Google Shape;103;p5"/>
            <p:cNvSpPr/>
            <p:nvPr/>
          </p:nvSpPr>
          <p:spPr>
            <a:xfrm>
              <a:off x="6470955" y="2062474"/>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4" name="Google Shape;104;p5"/>
            <p:cNvSpPr/>
            <p:nvPr/>
          </p:nvSpPr>
          <p:spPr>
            <a:xfrm>
              <a:off x="6470955" y="2327690"/>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5" name="Google Shape;105;p5"/>
            <p:cNvSpPr/>
            <p:nvPr/>
          </p:nvSpPr>
          <p:spPr>
            <a:xfrm>
              <a:off x="6002990" y="1546062"/>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6" name="Google Shape;106;p5"/>
            <p:cNvSpPr/>
            <p:nvPr/>
          </p:nvSpPr>
          <p:spPr>
            <a:xfrm>
              <a:off x="6002990" y="1804316"/>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7" name="Google Shape;107;p5"/>
            <p:cNvSpPr/>
            <p:nvPr/>
          </p:nvSpPr>
          <p:spPr>
            <a:xfrm>
              <a:off x="6002990" y="2055512"/>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8" name="Google Shape;108;p5"/>
            <p:cNvSpPr/>
            <p:nvPr/>
          </p:nvSpPr>
          <p:spPr>
            <a:xfrm>
              <a:off x="6002990" y="2320632"/>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9" name="Google Shape;109;p5"/>
            <p:cNvSpPr/>
            <p:nvPr/>
          </p:nvSpPr>
          <p:spPr>
            <a:xfrm>
              <a:off x="5744736" y="1553119"/>
              <a:ext cx="76674" cy="76675"/>
            </a:xfrm>
            <a:custGeom>
              <a:rect b="b" l="l" r="r" t="t"/>
              <a:pathLst>
                <a:path extrusionOk="0" h="76675" w="76674">
                  <a:moveTo>
                    <a:pt x="76675" y="38337"/>
                  </a:moveTo>
                  <a:cubicBezTo>
                    <a:pt x="76675" y="59511"/>
                    <a:pt x="59511" y="76675"/>
                    <a:pt x="38337" y="76675"/>
                  </a:cubicBezTo>
                  <a:cubicBezTo>
                    <a:pt x="17164" y="76675"/>
                    <a:pt x="-1" y="59511"/>
                    <a:pt x="-1" y="38337"/>
                  </a:cubicBezTo>
                  <a:cubicBezTo>
                    <a:pt x="-1"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0" name="Google Shape;110;p5"/>
            <p:cNvSpPr/>
            <p:nvPr/>
          </p:nvSpPr>
          <p:spPr>
            <a:xfrm>
              <a:off x="5744736" y="1811278"/>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1" name="Google Shape;111;p5"/>
            <p:cNvSpPr/>
            <p:nvPr/>
          </p:nvSpPr>
          <p:spPr>
            <a:xfrm>
              <a:off x="5744736" y="2062474"/>
              <a:ext cx="76674" cy="76675"/>
            </a:xfrm>
            <a:custGeom>
              <a:rect b="b" l="l" r="r" t="t"/>
              <a:pathLst>
                <a:path extrusionOk="0" h="76675" w="76674">
                  <a:moveTo>
                    <a:pt x="76675" y="38337"/>
                  </a:moveTo>
                  <a:cubicBezTo>
                    <a:pt x="76675" y="59511"/>
                    <a:pt x="59511" y="76675"/>
                    <a:pt x="38337" y="76675"/>
                  </a:cubicBezTo>
                  <a:cubicBezTo>
                    <a:pt x="17164" y="76675"/>
                    <a:pt x="-1" y="59511"/>
                    <a:pt x="-1" y="38337"/>
                  </a:cubicBezTo>
                  <a:cubicBezTo>
                    <a:pt x="-1"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2" name="Google Shape;112;p5"/>
            <p:cNvSpPr/>
            <p:nvPr/>
          </p:nvSpPr>
          <p:spPr>
            <a:xfrm>
              <a:off x="5744736" y="2327690"/>
              <a:ext cx="76674" cy="76675"/>
            </a:xfrm>
            <a:custGeom>
              <a:rect b="b" l="l" r="r" t="t"/>
              <a:pathLst>
                <a:path extrusionOk="0" h="76675" w="76674">
                  <a:moveTo>
                    <a:pt x="76675" y="38337"/>
                  </a:moveTo>
                  <a:cubicBezTo>
                    <a:pt x="76675" y="59511"/>
                    <a:pt x="59511" y="76675"/>
                    <a:pt x="38337" y="76675"/>
                  </a:cubicBezTo>
                  <a:cubicBezTo>
                    <a:pt x="17164" y="76675"/>
                    <a:pt x="-1" y="59511"/>
                    <a:pt x="-1" y="38337"/>
                  </a:cubicBezTo>
                  <a:cubicBezTo>
                    <a:pt x="-1"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3" name="Google Shape;113;p5"/>
            <p:cNvSpPr/>
            <p:nvPr/>
          </p:nvSpPr>
          <p:spPr>
            <a:xfrm>
              <a:off x="5486578" y="154606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4" name="Google Shape;114;p5"/>
            <p:cNvSpPr/>
            <p:nvPr/>
          </p:nvSpPr>
          <p:spPr>
            <a:xfrm>
              <a:off x="5486578" y="1804316"/>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5" name="Google Shape;115;p5"/>
            <p:cNvSpPr/>
            <p:nvPr/>
          </p:nvSpPr>
          <p:spPr>
            <a:xfrm>
              <a:off x="5486578" y="205551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6" name="Google Shape;116;p5"/>
            <p:cNvSpPr/>
            <p:nvPr/>
          </p:nvSpPr>
          <p:spPr>
            <a:xfrm>
              <a:off x="5486578" y="232063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7" name="Google Shape;117;p5"/>
            <p:cNvSpPr/>
            <p:nvPr/>
          </p:nvSpPr>
          <p:spPr>
            <a:xfrm>
              <a:off x="5193515" y="1553119"/>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8" name="Google Shape;118;p5"/>
            <p:cNvSpPr/>
            <p:nvPr/>
          </p:nvSpPr>
          <p:spPr>
            <a:xfrm>
              <a:off x="5193515" y="1811278"/>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9" name="Google Shape;119;p5"/>
            <p:cNvSpPr/>
            <p:nvPr/>
          </p:nvSpPr>
          <p:spPr>
            <a:xfrm>
              <a:off x="5193515" y="2062474"/>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0" name="Google Shape;120;p5"/>
            <p:cNvSpPr/>
            <p:nvPr/>
          </p:nvSpPr>
          <p:spPr>
            <a:xfrm>
              <a:off x="5193515" y="2327690"/>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1" name="Google Shape;121;p5"/>
            <p:cNvSpPr/>
            <p:nvPr/>
          </p:nvSpPr>
          <p:spPr>
            <a:xfrm>
              <a:off x="4935262" y="154606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2" name="Google Shape;122;p5"/>
            <p:cNvSpPr/>
            <p:nvPr/>
          </p:nvSpPr>
          <p:spPr>
            <a:xfrm>
              <a:off x="4935262" y="1804316"/>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3" name="Google Shape;123;p5"/>
            <p:cNvSpPr/>
            <p:nvPr/>
          </p:nvSpPr>
          <p:spPr>
            <a:xfrm>
              <a:off x="4935262" y="205551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4" name="Google Shape;124;p5"/>
            <p:cNvSpPr/>
            <p:nvPr/>
          </p:nvSpPr>
          <p:spPr>
            <a:xfrm>
              <a:off x="4935262" y="232063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3 Talking Points">
  <p:cSld name="CUSTOM_2">
    <p:spTree>
      <p:nvGrpSpPr>
        <p:cNvPr id="125" name="Shape 125"/>
        <p:cNvGrpSpPr/>
        <p:nvPr/>
      </p:nvGrpSpPr>
      <p:grpSpPr>
        <a:xfrm>
          <a:off x="0" y="0"/>
          <a:ext cx="0" cy="0"/>
          <a:chOff x="0" y="0"/>
          <a:chExt cx="0" cy="0"/>
        </a:xfrm>
      </p:grpSpPr>
      <p:sp>
        <p:nvSpPr>
          <p:cNvPr id="126" name="Google Shape;126;p6"/>
          <p:cNvSpPr txBox="1"/>
          <p:nvPr>
            <p:ph type="title"/>
          </p:nvPr>
        </p:nvSpPr>
        <p:spPr>
          <a:xfrm>
            <a:off x="1621100" y="1050575"/>
            <a:ext cx="10155300" cy="763500"/>
          </a:xfrm>
          <a:prstGeom prst="rect">
            <a:avLst/>
          </a:prstGeom>
        </p:spPr>
        <p:txBody>
          <a:bodyPr anchorCtr="0" anchor="t" bIns="121900" lIns="121900" spcFirstLastPara="1" rIns="121900" wrap="square" tIns="121900">
            <a:noAutofit/>
          </a:bodyPr>
          <a:lstStyle>
            <a:lvl1pPr indent="0" lvl="0" marL="0" marR="0" rtl="0" algn="l">
              <a:lnSpc>
                <a:spcPct val="100000"/>
              </a:lnSpc>
              <a:spcBef>
                <a:spcPts val="0"/>
              </a:spcBef>
              <a:spcAft>
                <a:spcPts val="0"/>
              </a:spcAft>
              <a:buSzPts val="4000"/>
              <a:buFont typeface="Aldrich"/>
              <a:buNone/>
              <a:defRPr/>
            </a:lvl1pPr>
            <a:lvl2pPr lvl="1" rtl="0">
              <a:spcBef>
                <a:spcPts val="0"/>
              </a:spcBef>
              <a:spcAft>
                <a:spcPts val="0"/>
              </a:spcAft>
              <a:buSzPts val="4000"/>
              <a:buFont typeface="Abril Fatface"/>
              <a:buNone/>
              <a:defRPr sz="4000">
                <a:latin typeface="Abril Fatface"/>
                <a:ea typeface="Abril Fatface"/>
                <a:cs typeface="Abril Fatface"/>
                <a:sym typeface="Abril Fatface"/>
              </a:defRPr>
            </a:lvl2pPr>
            <a:lvl3pPr lvl="2" rtl="0">
              <a:spcBef>
                <a:spcPts val="0"/>
              </a:spcBef>
              <a:spcAft>
                <a:spcPts val="0"/>
              </a:spcAft>
              <a:buSzPts val="4000"/>
              <a:buFont typeface="Abril Fatface"/>
              <a:buNone/>
              <a:defRPr sz="4000">
                <a:latin typeface="Abril Fatface"/>
                <a:ea typeface="Abril Fatface"/>
                <a:cs typeface="Abril Fatface"/>
                <a:sym typeface="Abril Fatface"/>
              </a:defRPr>
            </a:lvl3pPr>
            <a:lvl4pPr lvl="3" rtl="0">
              <a:spcBef>
                <a:spcPts val="0"/>
              </a:spcBef>
              <a:spcAft>
                <a:spcPts val="0"/>
              </a:spcAft>
              <a:buSzPts val="4000"/>
              <a:buFont typeface="Abril Fatface"/>
              <a:buNone/>
              <a:defRPr sz="4000">
                <a:latin typeface="Abril Fatface"/>
                <a:ea typeface="Abril Fatface"/>
                <a:cs typeface="Abril Fatface"/>
                <a:sym typeface="Abril Fatface"/>
              </a:defRPr>
            </a:lvl4pPr>
            <a:lvl5pPr lvl="4" rtl="0">
              <a:spcBef>
                <a:spcPts val="0"/>
              </a:spcBef>
              <a:spcAft>
                <a:spcPts val="0"/>
              </a:spcAft>
              <a:buSzPts val="4000"/>
              <a:buFont typeface="Abril Fatface"/>
              <a:buNone/>
              <a:defRPr sz="4000">
                <a:latin typeface="Abril Fatface"/>
                <a:ea typeface="Abril Fatface"/>
                <a:cs typeface="Abril Fatface"/>
                <a:sym typeface="Abril Fatface"/>
              </a:defRPr>
            </a:lvl5pPr>
            <a:lvl6pPr lvl="5" rtl="0">
              <a:spcBef>
                <a:spcPts val="0"/>
              </a:spcBef>
              <a:spcAft>
                <a:spcPts val="0"/>
              </a:spcAft>
              <a:buSzPts val="4000"/>
              <a:buFont typeface="Abril Fatface"/>
              <a:buNone/>
              <a:defRPr sz="4000">
                <a:latin typeface="Abril Fatface"/>
                <a:ea typeface="Abril Fatface"/>
                <a:cs typeface="Abril Fatface"/>
                <a:sym typeface="Abril Fatface"/>
              </a:defRPr>
            </a:lvl6pPr>
            <a:lvl7pPr lvl="6" rtl="0">
              <a:spcBef>
                <a:spcPts val="0"/>
              </a:spcBef>
              <a:spcAft>
                <a:spcPts val="0"/>
              </a:spcAft>
              <a:buSzPts val="4000"/>
              <a:buFont typeface="Abril Fatface"/>
              <a:buNone/>
              <a:defRPr sz="4000">
                <a:latin typeface="Abril Fatface"/>
                <a:ea typeface="Abril Fatface"/>
                <a:cs typeface="Abril Fatface"/>
                <a:sym typeface="Abril Fatface"/>
              </a:defRPr>
            </a:lvl7pPr>
            <a:lvl8pPr lvl="7" rtl="0">
              <a:spcBef>
                <a:spcPts val="0"/>
              </a:spcBef>
              <a:spcAft>
                <a:spcPts val="0"/>
              </a:spcAft>
              <a:buSzPts val="4000"/>
              <a:buFont typeface="Abril Fatface"/>
              <a:buNone/>
              <a:defRPr sz="4000">
                <a:latin typeface="Abril Fatface"/>
                <a:ea typeface="Abril Fatface"/>
                <a:cs typeface="Abril Fatface"/>
                <a:sym typeface="Abril Fatface"/>
              </a:defRPr>
            </a:lvl8pPr>
            <a:lvl9pPr lvl="8" rtl="0">
              <a:spcBef>
                <a:spcPts val="0"/>
              </a:spcBef>
              <a:spcAft>
                <a:spcPts val="0"/>
              </a:spcAft>
              <a:buSzPts val="4000"/>
              <a:buFont typeface="Abril Fatface"/>
              <a:buNone/>
              <a:defRPr sz="4000">
                <a:latin typeface="Abril Fatface"/>
                <a:ea typeface="Abril Fatface"/>
                <a:cs typeface="Abril Fatface"/>
                <a:sym typeface="Abril Fatface"/>
              </a:defRPr>
            </a:lvl9pPr>
          </a:lstStyle>
          <a:p/>
        </p:txBody>
      </p:sp>
      <p:sp>
        <p:nvSpPr>
          <p:cNvPr id="127" name="Google Shape;127;p6"/>
          <p:cNvSpPr txBox="1"/>
          <p:nvPr>
            <p:ph idx="1" type="body"/>
          </p:nvPr>
        </p:nvSpPr>
        <p:spPr>
          <a:xfrm>
            <a:off x="415600" y="2060150"/>
            <a:ext cx="11360700" cy="3977100"/>
          </a:xfrm>
          <a:prstGeom prst="rect">
            <a:avLst/>
          </a:prstGeom>
        </p:spPr>
        <p:txBody>
          <a:bodyPr anchorCtr="0" anchor="t" bIns="121900" lIns="121900" spcFirstLastPara="1" rIns="121900" wrap="square" tIns="121900">
            <a:noAutofit/>
          </a:bodyPr>
          <a:lstStyle>
            <a:lvl1pPr indent="-349250" lvl="0" marL="457200" rtl="0">
              <a:spcBef>
                <a:spcPts val="0"/>
              </a:spcBef>
              <a:spcAft>
                <a:spcPts val="0"/>
              </a:spcAft>
              <a:buSzPts val="1900"/>
              <a:buChar char="●"/>
              <a:defRPr/>
            </a:lvl1pPr>
            <a:lvl2pPr indent="-349250" lvl="1" marL="914400" rtl="0">
              <a:spcBef>
                <a:spcPts val="2100"/>
              </a:spcBef>
              <a:spcAft>
                <a:spcPts val="0"/>
              </a:spcAft>
              <a:buSzPts val="1900"/>
              <a:buChar char="○"/>
              <a:defRPr/>
            </a:lvl2pPr>
            <a:lvl3pPr indent="-349250" lvl="2" marL="1371600" rtl="0">
              <a:spcBef>
                <a:spcPts val="2100"/>
              </a:spcBef>
              <a:spcAft>
                <a:spcPts val="0"/>
              </a:spcAft>
              <a:buSzPts val="1900"/>
              <a:buChar char="■"/>
              <a:defRPr/>
            </a:lvl3pPr>
            <a:lvl4pPr indent="-349250" lvl="3" marL="1828800" rtl="0">
              <a:spcBef>
                <a:spcPts val="2100"/>
              </a:spcBef>
              <a:spcAft>
                <a:spcPts val="0"/>
              </a:spcAft>
              <a:buSzPts val="1900"/>
              <a:buChar char="●"/>
              <a:defRPr/>
            </a:lvl4pPr>
            <a:lvl5pPr indent="-349250" lvl="4" marL="2286000" rtl="0">
              <a:spcBef>
                <a:spcPts val="2100"/>
              </a:spcBef>
              <a:spcAft>
                <a:spcPts val="0"/>
              </a:spcAft>
              <a:buSzPts val="1900"/>
              <a:buChar char="○"/>
              <a:defRPr/>
            </a:lvl5pPr>
            <a:lvl6pPr indent="-349250" lvl="5" marL="2743200" rtl="0">
              <a:spcBef>
                <a:spcPts val="2100"/>
              </a:spcBef>
              <a:spcAft>
                <a:spcPts val="0"/>
              </a:spcAft>
              <a:buSzPts val="1900"/>
              <a:buChar char="■"/>
              <a:defRPr/>
            </a:lvl6pPr>
            <a:lvl7pPr indent="-349250" lvl="6" marL="3200400" rtl="0">
              <a:spcBef>
                <a:spcPts val="2100"/>
              </a:spcBef>
              <a:spcAft>
                <a:spcPts val="0"/>
              </a:spcAft>
              <a:buSzPts val="1900"/>
              <a:buChar char="●"/>
              <a:defRPr/>
            </a:lvl7pPr>
            <a:lvl8pPr indent="-349250" lvl="7" marL="3657600" rtl="0">
              <a:spcBef>
                <a:spcPts val="2100"/>
              </a:spcBef>
              <a:spcAft>
                <a:spcPts val="0"/>
              </a:spcAft>
              <a:buSzPts val="1900"/>
              <a:buChar char="○"/>
              <a:defRPr/>
            </a:lvl8pPr>
            <a:lvl9pPr indent="-349250" lvl="8" marL="4114800" rtl="0">
              <a:spcBef>
                <a:spcPts val="2100"/>
              </a:spcBef>
              <a:spcAft>
                <a:spcPts val="2100"/>
              </a:spcAft>
              <a:buSzPts val="1900"/>
              <a:buChar char="■"/>
              <a:defRPr/>
            </a:lvl9pPr>
          </a:lstStyle>
          <a:p/>
        </p:txBody>
      </p:sp>
      <p:grpSp>
        <p:nvGrpSpPr>
          <p:cNvPr id="128" name="Google Shape;128;p6"/>
          <p:cNvGrpSpPr/>
          <p:nvPr/>
        </p:nvGrpSpPr>
        <p:grpSpPr>
          <a:xfrm>
            <a:off x="223987" y="5688250"/>
            <a:ext cx="1612367" cy="858303"/>
            <a:chOff x="4935262" y="1546062"/>
            <a:chExt cx="1612367" cy="858303"/>
          </a:xfrm>
        </p:grpSpPr>
        <p:sp>
          <p:nvSpPr>
            <p:cNvPr id="129" name="Google Shape;129;p6"/>
            <p:cNvSpPr/>
            <p:nvPr/>
          </p:nvSpPr>
          <p:spPr>
            <a:xfrm>
              <a:off x="6261148" y="1553119"/>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0" name="Google Shape;130;p6"/>
            <p:cNvSpPr/>
            <p:nvPr/>
          </p:nvSpPr>
          <p:spPr>
            <a:xfrm>
              <a:off x="6261148" y="1811278"/>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1" name="Google Shape;131;p6"/>
            <p:cNvSpPr/>
            <p:nvPr/>
          </p:nvSpPr>
          <p:spPr>
            <a:xfrm>
              <a:off x="6261148" y="2062474"/>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2" name="Google Shape;132;p6"/>
            <p:cNvSpPr/>
            <p:nvPr/>
          </p:nvSpPr>
          <p:spPr>
            <a:xfrm>
              <a:off x="6261148" y="2327690"/>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3" name="Google Shape;133;p6"/>
            <p:cNvSpPr/>
            <p:nvPr/>
          </p:nvSpPr>
          <p:spPr>
            <a:xfrm>
              <a:off x="6470955" y="1553119"/>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4" name="Google Shape;134;p6"/>
            <p:cNvSpPr/>
            <p:nvPr/>
          </p:nvSpPr>
          <p:spPr>
            <a:xfrm>
              <a:off x="6470955" y="1811278"/>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5" name="Google Shape;135;p6"/>
            <p:cNvSpPr/>
            <p:nvPr/>
          </p:nvSpPr>
          <p:spPr>
            <a:xfrm>
              <a:off x="6470955" y="2062474"/>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6" name="Google Shape;136;p6"/>
            <p:cNvSpPr/>
            <p:nvPr/>
          </p:nvSpPr>
          <p:spPr>
            <a:xfrm>
              <a:off x="6470955" y="2327690"/>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7" name="Google Shape;137;p6"/>
            <p:cNvSpPr/>
            <p:nvPr/>
          </p:nvSpPr>
          <p:spPr>
            <a:xfrm>
              <a:off x="6002990" y="1546062"/>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8" name="Google Shape;138;p6"/>
            <p:cNvSpPr/>
            <p:nvPr/>
          </p:nvSpPr>
          <p:spPr>
            <a:xfrm>
              <a:off x="6002990" y="1804316"/>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9" name="Google Shape;139;p6"/>
            <p:cNvSpPr/>
            <p:nvPr/>
          </p:nvSpPr>
          <p:spPr>
            <a:xfrm>
              <a:off x="6002990" y="2055512"/>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0" name="Google Shape;140;p6"/>
            <p:cNvSpPr/>
            <p:nvPr/>
          </p:nvSpPr>
          <p:spPr>
            <a:xfrm>
              <a:off x="6002990" y="2320632"/>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1" name="Google Shape;141;p6"/>
            <p:cNvSpPr/>
            <p:nvPr/>
          </p:nvSpPr>
          <p:spPr>
            <a:xfrm>
              <a:off x="5744736" y="1553119"/>
              <a:ext cx="76674" cy="76675"/>
            </a:xfrm>
            <a:custGeom>
              <a:rect b="b" l="l" r="r" t="t"/>
              <a:pathLst>
                <a:path extrusionOk="0" h="76675" w="76674">
                  <a:moveTo>
                    <a:pt x="76675" y="38337"/>
                  </a:moveTo>
                  <a:cubicBezTo>
                    <a:pt x="76675" y="59511"/>
                    <a:pt x="59511" y="76675"/>
                    <a:pt x="38337" y="76675"/>
                  </a:cubicBezTo>
                  <a:cubicBezTo>
                    <a:pt x="17164" y="76675"/>
                    <a:pt x="-1" y="59511"/>
                    <a:pt x="-1" y="38337"/>
                  </a:cubicBezTo>
                  <a:cubicBezTo>
                    <a:pt x="-1" y="17164"/>
                    <a:pt x="17164" y="0"/>
                    <a:pt x="38337" y="0"/>
                  </a:cubicBezTo>
                  <a:cubicBezTo>
                    <a:pt x="59511" y="0"/>
                    <a:pt x="76675" y="17164"/>
                    <a:pt x="76675" y="38337"/>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2" name="Google Shape;142;p6"/>
            <p:cNvSpPr/>
            <p:nvPr/>
          </p:nvSpPr>
          <p:spPr>
            <a:xfrm>
              <a:off x="5744736" y="1811278"/>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3" name="Google Shape;143;p6"/>
            <p:cNvSpPr/>
            <p:nvPr/>
          </p:nvSpPr>
          <p:spPr>
            <a:xfrm>
              <a:off x="5744736" y="2062474"/>
              <a:ext cx="76674" cy="76675"/>
            </a:xfrm>
            <a:custGeom>
              <a:rect b="b" l="l" r="r" t="t"/>
              <a:pathLst>
                <a:path extrusionOk="0" h="76675" w="76674">
                  <a:moveTo>
                    <a:pt x="76675" y="38337"/>
                  </a:moveTo>
                  <a:cubicBezTo>
                    <a:pt x="76675" y="59511"/>
                    <a:pt x="59511" y="76675"/>
                    <a:pt x="38337" y="76675"/>
                  </a:cubicBezTo>
                  <a:cubicBezTo>
                    <a:pt x="17164" y="76675"/>
                    <a:pt x="-1" y="59511"/>
                    <a:pt x="-1" y="38337"/>
                  </a:cubicBezTo>
                  <a:cubicBezTo>
                    <a:pt x="-1" y="17164"/>
                    <a:pt x="17164" y="0"/>
                    <a:pt x="38337" y="0"/>
                  </a:cubicBezTo>
                  <a:cubicBezTo>
                    <a:pt x="59511" y="0"/>
                    <a:pt x="76675" y="17164"/>
                    <a:pt x="76675" y="38337"/>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4" name="Google Shape;144;p6"/>
            <p:cNvSpPr/>
            <p:nvPr/>
          </p:nvSpPr>
          <p:spPr>
            <a:xfrm>
              <a:off x="5744736" y="2327690"/>
              <a:ext cx="76674" cy="76675"/>
            </a:xfrm>
            <a:custGeom>
              <a:rect b="b" l="l" r="r" t="t"/>
              <a:pathLst>
                <a:path extrusionOk="0" h="76675" w="76674">
                  <a:moveTo>
                    <a:pt x="76675" y="38337"/>
                  </a:moveTo>
                  <a:cubicBezTo>
                    <a:pt x="76675" y="59511"/>
                    <a:pt x="59511" y="76675"/>
                    <a:pt x="38337" y="76675"/>
                  </a:cubicBezTo>
                  <a:cubicBezTo>
                    <a:pt x="17164" y="76675"/>
                    <a:pt x="-1" y="59511"/>
                    <a:pt x="-1" y="38337"/>
                  </a:cubicBezTo>
                  <a:cubicBezTo>
                    <a:pt x="-1" y="17164"/>
                    <a:pt x="17164" y="0"/>
                    <a:pt x="38337" y="0"/>
                  </a:cubicBezTo>
                  <a:cubicBezTo>
                    <a:pt x="59511" y="0"/>
                    <a:pt x="76675" y="17164"/>
                    <a:pt x="76675" y="38337"/>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5" name="Google Shape;145;p6"/>
            <p:cNvSpPr/>
            <p:nvPr/>
          </p:nvSpPr>
          <p:spPr>
            <a:xfrm>
              <a:off x="5486578" y="154606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6" name="Google Shape;146;p6"/>
            <p:cNvSpPr/>
            <p:nvPr/>
          </p:nvSpPr>
          <p:spPr>
            <a:xfrm>
              <a:off x="5486578" y="1804316"/>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7" name="Google Shape;147;p6"/>
            <p:cNvSpPr/>
            <p:nvPr/>
          </p:nvSpPr>
          <p:spPr>
            <a:xfrm>
              <a:off x="5486578" y="205551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8" name="Google Shape;148;p6"/>
            <p:cNvSpPr/>
            <p:nvPr/>
          </p:nvSpPr>
          <p:spPr>
            <a:xfrm>
              <a:off x="5486578" y="232063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9" name="Google Shape;149;p6"/>
            <p:cNvSpPr/>
            <p:nvPr/>
          </p:nvSpPr>
          <p:spPr>
            <a:xfrm>
              <a:off x="5193515" y="1553119"/>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0" name="Google Shape;150;p6"/>
            <p:cNvSpPr/>
            <p:nvPr/>
          </p:nvSpPr>
          <p:spPr>
            <a:xfrm>
              <a:off x="5193515" y="1811278"/>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1" name="Google Shape;151;p6"/>
            <p:cNvSpPr/>
            <p:nvPr/>
          </p:nvSpPr>
          <p:spPr>
            <a:xfrm>
              <a:off x="5193515" y="2062474"/>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2" name="Google Shape;152;p6"/>
            <p:cNvSpPr/>
            <p:nvPr/>
          </p:nvSpPr>
          <p:spPr>
            <a:xfrm>
              <a:off x="5193515" y="2327690"/>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3" name="Google Shape;153;p6"/>
            <p:cNvSpPr/>
            <p:nvPr/>
          </p:nvSpPr>
          <p:spPr>
            <a:xfrm>
              <a:off x="4935262" y="154606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4" name="Google Shape;154;p6"/>
            <p:cNvSpPr/>
            <p:nvPr/>
          </p:nvSpPr>
          <p:spPr>
            <a:xfrm>
              <a:off x="4935262" y="1804316"/>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5" name="Google Shape;155;p6"/>
            <p:cNvSpPr/>
            <p:nvPr/>
          </p:nvSpPr>
          <p:spPr>
            <a:xfrm>
              <a:off x="4935262" y="205551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6" name="Google Shape;156;p6"/>
            <p:cNvSpPr/>
            <p:nvPr/>
          </p:nvSpPr>
          <p:spPr>
            <a:xfrm>
              <a:off x="4935262" y="232063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57" name="Google Shape;157;p6"/>
          <p:cNvSpPr/>
          <p:nvPr/>
        </p:nvSpPr>
        <p:spPr>
          <a:xfrm flipH="1">
            <a:off x="8083774" y="2566725"/>
            <a:ext cx="4084374" cy="4292155"/>
          </a:xfrm>
          <a:custGeom>
            <a:rect b="b" l="l" r="r" t="t"/>
            <a:pathLst>
              <a:path extrusionOk="0" h="6895028" w="6561243">
                <a:moveTo>
                  <a:pt x="6260743" y="2335631"/>
                </a:moveTo>
                <a:cubicBezTo>
                  <a:pt x="6068101" y="1880254"/>
                  <a:pt x="5792396" y="1471321"/>
                  <a:pt x="5441159" y="1120084"/>
                </a:cubicBezTo>
                <a:cubicBezTo>
                  <a:pt x="5089923" y="768848"/>
                  <a:pt x="4680990" y="493142"/>
                  <a:pt x="4225613" y="300501"/>
                </a:cubicBezTo>
                <a:cubicBezTo>
                  <a:pt x="3754119" y="101089"/>
                  <a:pt x="3253252" y="0"/>
                  <a:pt x="2737031" y="0"/>
                </a:cubicBezTo>
                <a:cubicBezTo>
                  <a:pt x="2220809" y="0"/>
                  <a:pt x="1719942" y="101089"/>
                  <a:pt x="1248448" y="300501"/>
                </a:cubicBezTo>
                <a:cubicBezTo>
                  <a:pt x="793071" y="493142"/>
                  <a:pt x="384138" y="768848"/>
                  <a:pt x="32902" y="1120084"/>
                </a:cubicBezTo>
                <a:cubicBezTo>
                  <a:pt x="21839" y="1131147"/>
                  <a:pt x="10872" y="1142210"/>
                  <a:pt x="0" y="1153368"/>
                </a:cubicBezTo>
                <a:lnTo>
                  <a:pt x="0" y="1210874"/>
                </a:lnTo>
                <a:cubicBezTo>
                  <a:pt x="689884" y="488660"/>
                  <a:pt x="1661769" y="38147"/>
                  <a:pt x="2737031" y="38147"/>
                </a:cubicBezTo>
                <a:cubicBezTo>
                  <a:pt x="4824708" y="38147"/>
                  <a:pt x="6523097" y="1736536"/>
                  <a:pt x="6523097" y="3824213"/>
                </a:cubicBezTo>
                <a:cubicBezTo>
                  <a:pt x="6523097" y="5086681"/>
                  <a:pt x="5901972" y="6206861"/>
                  <a:pt x="4949257" y="6895028"/>
                </a:cubicBezTo>
                <a:lnTo>
                  <a:pt x="5017159" y="6895028"/>
                </a:lnTo>
                <a:cubicBezTo>
                  <a:pt x="5166407" y="6783926"/>
                  <a:pt x="5307932" y="6661570"/>
                  <a:pt x="5441159" y="6528342"/>
                </a:cubicBezTo>
                <a:cubicBezTo>
                  <a:pt x="5792396" y="6177106"/>
                  <a:pt x="6068101" y="5768173"/>
                  <a:pt x="6260743" y="5312796"/>
                </a:cubicBezTo>
                <a:cubicBezTo>
                  <a:pt x="6460155" y="4841302"/>
                  <a:pt x="6561244" y="4340435"/>
                  <a:pt x="6561244" y="3824213"/>
                </a:cubicBezTo>
                <a:cubicBezTo>
                  <a:pt x="6561244" y="3307992"/>
                  <a:pt x="6460155" y="2807125"/>
                  <a:pt x="6260743" y="2335631"/>
                </a:cubicBezTo>
                <a:close/>
                <a:moveTo>
                  <a:pt x="0" y="6437553"/>
                </a:moveTo>
                <a:lnTo>
                  <a:pt x="0" y="6495059"/>
                </a:lnTo>
                <a:cubicBezTo>
                  <a:pt x="10872" y="6506217"/>
                  <a:pt x="21839" y="6517280"/>
                  <a:pt x="32902" y="6528342"/>
                </a:cubicBezTo>
                <a:cubicBezTo>
                  <a:pt x="166129" y="6661570"/>
                  <a:pt x="307654" y="6783926"/>
                  <a:pt x="456903" y="6895028"/>
                </a:cubicBezTo>
                <a:lnTo>
                  <a:pt x="524804" y="6895028"/>
                </a:lnTo>
                <a:cubicBezTo>
                  <a:pt x="336073" y="6758749"/>
                  <a:pt x="160407" y="6605494"/>
                  <a:pt x="0" y="6437553"/>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8" name="Google Shape;158;p6"/>
          <p:cNvSpPr/>
          <p:nvPr/>
        </p:nvSpPr>
        <p:spPr>
          <a:xfrm>
            <a:off x="8329643" y="3329975"/>
            <a:ext cx="2765640" cy="2765640"/>
          </a:xfrm>
          <a:custGeom>
            <a:rect b="b" l="l" r="r" t="t"/>
            <a:pathLst>
              <a:path extrusionOk="0" h="2765640" w="2765640">
                <a:moveTo>
                  <a:pt x="1382820" y="0"/>
                </a:moveTo>
                <a:cubicBezTo>
                  <a:pt x="619122" y="0"/>
                  <a:pt x="0" y="619122"/>
                  <a:pt x="0" y="1382820"/>
                </a:cubicBezTo>
                <a:cubicBezTo>
                  <a:pt x="0" y="2146519"/>
                  <a:pt x="619122" y="2765641"/>
                  <a:pt x="1382820" y="2765641"/>
                </a:cubicBezTo>
                <a:cubicBezTo>
                  <a:pt x="2146519" y="2765641"/>
                  <a:pt x="2765641" y="2146519"/>
                  <a:pt x="2765641" y="1382820"/>
                </a:cubicBezTo>
                <a:cubicBezTo>
                  <a:pt x="2765641" y="619122"/>
                  <a:pt x="2146519" y="0"/>
                  <a:pt x="1382820" y="0"/>
                </a:cubicBezTo>
                <a:close/>
                <a:moveTo>
                  <a:pt x="1382820" y="2408015"/>
                </a:moveTo>
                <a:cubicBezTo>
                  <a:pt x="816627" y="2408015"/>
                  <a:pt x="357626" y="1949014"/>
                  <a:pt x="357626" y="1382820"/>
                </a:cubicBezTo>
                <a:cubicBezTo>
                  <a:pt x="357626" y="816627"/>
                  <a:pt x="816627" y="357626"/>
                  <a:pt x="1382820" y="357626"/>
                </a:cubicBezTo>
                <a:cubicBezTo>
                  <a:pt x="1949014" y="357626"/>
                  <a:pt x="2408015" y="816627"/>
                  <a:pt x="2408015" y="1382820"/>
                </a:cubicBezTo>
                <a:cubicBezTo>
                  <a:pt x="2408015" y="1949014"/>
                  <a:pt x="1949014" y="2408015"/>
                  <a:pt x="1382820" y="240801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159" name="Google Shape;159;p6"/>
          <p:cNvGrpSpPr/>
          <p:nvPr/>
        </p:nvGrpSpPr>
        <p:grpSpPr>
          <a:xfrm>
            <a:off x="10863948" y="143284"/>
            <a:ext cx="1173012" cy="1916875"/>
            <a:chOff x="2150548" y="4826684"/>
            <a:chExt cx="1173012" cy="1916875"/>
          </a:xfrm>
        </p:grpSpPr>
        <p:sp>
          <p:nvSpPr>
            <p:cNvPr id="160" name="Google Shape;160;p6"/>
            <p:cNvSpPr/>
            <p:nvPr/>
          </p:nvSpPr>
          <p:spPr>
            <a:xfrm>
              <a:off x="2160084" y="4826684"/>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1" name="Google Shape;161;p6"/>
            <p:cNvSpPr/>
            <p:nvPr/>
          </p:nvSpPr>
          <p:spPr>
            <a:xfrm>
              <a:off x="2512942" y="4826684"/>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2" name="Google Shape;162;p6"/>
            <p:cNvSpPr/>
            <p:nvPr/>
          </p:nvSpPr>
          <p:spPr>
            <a:xfrm>
              <a:off x="2856263" y="4826684"/>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3" name="Google Shape;163;p6"/>
            <p:cNvSpPr/>
            <p:nvPr/>
          </p:nvSpPr>
          <p:spPr>
            <a:xfrm>
              <a:off x="3218657" y="4826684"/>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4" name="Google Shape;164;p6"/>
            <p:cNvSpPr/>
            <p:nvPr/>
          </p:nvSpPr>
          <p:spPr>
            <a:xfrm>
              <a:off x="2150548" y="5179542"/>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5" name="Google Shape;165;p6"/>
            <p:cNvSpPr/>
            <p:nvPr/>
          </p:nvSpPr>
          <p:spPr>
            <a:xfrm>
              <a:off x="2503405" y="5179542"/>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6" name="Google Shape;166;p6"/>
            <p:cNvSpPr/>
            <p:nvPr/>
          </p:nvSpPr>
          <p:spPr>
            <a:xfrm>
              <a:off x="2846726" y="5179542"/>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7" name="Google Shape;167;p6"/>
            <p:cNvSpPr/>
            <p:nvPr/>
          </p:nvSpPr>
          <p:spPr>
            <a:xfrm>
              <a:off x="3209120" y="5179542"/>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8" name="Google Shape;168;p6"/>
            <p:cNvSpPr/>
            <p:nvPr/>
          </p:nvSpPr>
          <p:spPr>
            <a:xfrm>
              <a:off x="2160084" y="5532399"/>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9" name="Google Shape;169;p6"/>
            <p:cNvSpPr/>
            <p:nvPr/>
          </p:nvSpPr>
          <p:spPr>
            <a:xfrm>
              <a:off x="2512942" y="5532399"/>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0" name="Google Shape;170;p6"/>
            <p:cNvSpPr/>
            <p:nvPr/>
          </p:nvSpPr>
          <p:spPr>
            <a:xfrm>
              <a:off x="2856263" y="5532399"/>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1" name="Google Shape;171;p6"/>
            <p:cNvSpPr/>
            <p:nvPr/>
          </p:nvSpPr>
          <p:spPr>
            <a:xfrm>
              <a:off x="3218657" y="5532399"/>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2" name="Google Shape;172;p6"/>
            <p:cNvSpPr/>
            <p:nvPr/>
          </p:nvSpPr>
          <p:spPr>
            <a:xfrm>
              <a:off x="2150548" y="5885257"/>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3" name="Google Shape;173;p6"/>
            <p:cNvSpPr/>
            <p:nvPr/>
          </p:nvSpPr>
          <p:spPr>
            <a:xfrm>
              <a:off x="2503405" y="5885257"/>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4" name="Google Shape;174;p6"/>
            <p:cNvSpPr/>
            <p:nvPr/>
          </p:nvSpPr>
          <p:spPr>
            <a:xfrm>
              <a:off x="2846726" y="5885257"/>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5" name="Google Shape;175;p6"/>
            <p:cNvSpPr/>
            <p:nvPr/>
          </p:nvSpPr>
          <p:spPr>
            <a:xfrm>
              <a:off x="3209120" y="5885257"/>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6" name="Google Shape;176;p6"/>
            <p:cNvSpPr/>
            <p:nvPr/>
          </p:nvSpPr>
          <p:spPr>
            <a:xfrm>
              <a:off x="2160084" y="6285798"/>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7" name="Google Shape;177;p6"/>
            <p:cNvSpPr/>
            <p:nvPr/>
          </p:nvSpPr>
          <p:spPr>
            <a:xfrm>
              <a:off x="2512942" y="6285798"/>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8" name="Google Shape;178;p6"/>
            <p:cNvSpPr/>
            <p:nvPr/>
          </p:nvSpPr>
          <p:spPr>
            <a:xfrm>
              <a:off x="2856263" y="6285798"/>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9" name="Google Shape;179;p6"/>
            <p:cNvSpPr/>
            <p:nvPr/>
          </p:nvSpPr>
          <p:spPr>
            <a:xfrm>
              <a:off x="3218657" y="6285798"/>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0" name="Google Shape;180;p6"/>
            <p:cNvSpPr/>
            <p:nvPr/>
          </p:nvSpPr>
          <p:spPr>
            <a:xfrm>
              <a:off x="2150548" y="6638656"/>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1" name="Google Shape;181;p6"/>
            <p:cNvSpPr/>
            <p:nvPr/>
          </p:nvSpPr>
          <p:spPr>
            <a:xfrm>
              <a:off x="2503405" y="6638656"/>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2" name="Google Shape;182;p6"/>
            <p:cNvSpPr/>
            <p:nvPr/>
          </p:nvSpPr>
          <p:spPr>
            <a:xfrm>
              <a:off x="2846726" y="6638656"/>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3" name="Google Shape;183;p6"/>
            <p:cNvSpPr/>
            <p:nvPr/>
          </p:nvSpPr>
          <p:spPr>
            <a:xfrm>
              <a:off x="3209120" y="6638656"/>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84" name="Google Shape;184;p6"/>
          <p:cNvSpPr/>
          <p:nvPr/>
        </p:nvSpPr>
        <p:spPr>
          <a:xfrm flipH="1">
            <a:off x="8089250" y="6329664"/>
            <a:ext cx="257490" cy="371922"/>
          </a:xfrm>
          <a:custGeom>
            <a:rect b="b" l="l" r="r" t="t"/>
            <a:pathLst>
              <a:path extrusionOk="0" h="371922" w="257490">
                <a:moveTo>
                  <a:pt x="19073" y="371923"/>
                </a:moveTo>
                <a:cubicBezTo>
                  <a:pt x="16212" y="371923"/>
                  <a:pt x="13255" y="371255"/>
                  <a:pt x="10586" y="369920"/>
                </a:cubicBezTo>
                <a:cubicBezTo>
                  <a:pt x="4100" y="366678"/>
                  <a:pt x="0" y="360097"/>
                  <a:pt x="0" y="352850"/>
                </a:cubicBezTo>
                <a:lnTo>
                  <a:pt x="0" y="19065"/>
                </a:lnTo>
                <a:cubicBezTo>
                  <a:pt x="0" y="11818"/>
                  <a:pt x="4100" y="5237"/>
                  <a:pt x="10586" y="1995"/>
                </a:cubicBezTo>
                <a:cubicBezTo>
                  <a:pt x="17070" y="-1248"/>
                  <a:pt x="24891" y="-485"/>
                  <a:pt x="30612" y="3902"/>
                </a:cubicBezTo>
                <a:lnTo>
                  <a:pt x="249956" y="170794"/>
                </a:lnTo>
                <a:cubicBezTo>
                  <a:pt x="254725" y="174418"/>
                  <a:pt x="257491" y="180045"/>
                  <a:pt x="257491" y="185958"/>
                </a:cubicBezTo>
                <a:cubicBezTo>
                  <a:pt x="257491" y="191870"/>
                  <a:pt x="254725" y="197497"/>
                  <a:pt x="249956" y="201121"/>
                </a:cubicBezTo>
                <a:lnTo>
                  <a:pt x="30612" y="368013"/>
                </a:lnTo>
                <a:cubicBezTo>
                  <a:pt x="27275" y="370588"/>
                  <a:pt x="23174" y="371923"/>
                  <a:pt x="19073" y="371923"/>
                </a:cubicBezTo>
                <a:close/>
                <a:moveTo>
                  <a:pt x="38147" y="57498"/>
                </a:moveTo>
                <a:lnTo>
                  <a:pt x="38147" y="314321"/>
                </a:lnTo>
                <a:lnTo>
                  <a:pt x="206946" y="185862"/>
                </a:lnTo>
                <a:lnTo>
                  <a:pt x="38147" y="57498"/>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5" name="Google Shape;185;p6"/>
          <p:cNvSpPr/>
          <p:nvPr/>
        </p:nvSpPr>
        <p:spPr>
          <a:xfrm flipH="1">
            <a:off x="7665727" y="6329664"/>
            <a:ext cx="257490" cy="371922"/>
          </a:xfrm>
          <a:custGeom>
            <a:rect b="b" l="l" r="r" t="t"/>
            <a:pathLst>
              <a:path extrusionOk="0" h="371922" w="257490">
                <a:moveTo>
                  <a:pt x="19073" y="371923"/>
                </a:moveTo>
                <a:cubicBezTo>
                  <a:pt x="16213" y="371923"/>
                  <a:pt x="13256" y="371255"/>
                  <a:pt x="10586" y="369920"/>
                </a:cubicBezTo>
                <a:cubicBezTo>
                  <a:pt x="4101" y="366678"/>
                  <a:pt x="0" y="360097"/>
                  <a:pt x="0" y="352850"/>
                </a:cubicBezTo>
                <a:lnTo>
                  <a:pt x="0" y="19065"/>
                </a:lnTo>
                <a:cubicBezTo>
                  <a:pt x="0" y="11818"/>
                  <a:pt x="4101" y="5237"/>
                  <a:pt x="10586" y="1995"/>
                </a:cubicBezTo>
                <a:cubicBezTo>
                  <a:pt x="17071" y="-1248"/>
                  <a:pt x="24891" y="-485"/>
                  <a:pt x="30614" y="3902"/>
                </a:cubicBezTo>
                <a:lnTo>
                  <a:pt x="249957" y="170794"/>
                </a:lnTo>
                <a:cubicBezTo>
                  <a:pt x="254726" y="174418"/>
                  <a:pt x="257491" y="180045"/>
                  <a:pt x="257491" y="185958"/>
                </a:cubicBezTo>
                <a:cubicBezTo>
                  <a:pt x="257491" y="191870"/>
                  <a:pt x="254726" y="197497"/>
                  <a:pt x="249957" y="201121"/>
                </a:cubicBezTo>
                <a:lnTo>
                  <a:pt x="30614" y="368013"/>
                </a:lnTo>
                <a:cubicBezTo>
                  <a:pt x="27275" y="370588"/>
                  <a:pt x="23175" y="371923"/>
                  <a:pt x="19073" y="371923"/>
                </a:cubicBezTo>
                <a:close/>
                <a:moveTo>
                  <a:pt x="38147" y="57498"/>
                </a:moveTo>
                <a:lnTo>
                  <a:pt x="38147" y="314321"/>
                </a:lnTo>
                <a:lnTo>
                  <a:pt x="206947" y="185862"/>
                </a:lnTo>
                <a:lnTo>
                  <a:pt x="38147" y="57498"/>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6" name="Google Shape;186;p6"/>
          <p:cNvSpPr/>
          <p:nvPr/>
        </p:nvSpPr>
        <p:spPr>
          <a:xfrm flipH="1">
            <a:off x="7242202" y="6329664"/>
            <a:ext cx="257490" cy="371922"/>
          </a:xfrm>
          <a:custGeom>
            <a:rect b="b" l="l" r="r" t="t"/>
            <a:pathLst>
              <a:path extrusionOk="0" h="371922" w="257490">
                <a:moveTo>
                  <a:pt x="19073" y="371923"/>
                </a:moveTo>
                <a:cubicBezTo>
                  <a:pt x="16212" y="371923"/>
                  <a:pt x="13256" y="371255"/>
                  <a:pt x="10586" y="369920"/>
                </a:cubicBezTo>
                <a:cubicBezTo>
                  <a:pt x="4101" y="366678"/>
                  <a:pt x="0" y="360097"/>
                  <a:pt x="0" y="352850"/>
                </a:cubicBezTo>
                <a:lnTo>
                  <a:pt x="0" y="19065"/>
                </a:lnTo>
                <a:cubicBezTo>
                  <a:pt x="0" y="11818"/>
                  <a:pt x="4101" y="5237"/>
                  <a:pt x="10586" y="1995"/>
                </a:cubicBezTo>
                <a:cubicBezTo>
                  <a:pt x="17071" y="-1248"/>
                  <a:pt x="24891" y="-485"/>
                  <a:pt x="30612" y="3902"/>
                </a:cubicBezTo>
                <a:lnTo>
                  <a:pt x="249956" y="170794"/>
                </a:lnTo>
                <a:cubicBezTo>
                  <a:pt x="254725" y="174418"/>
                  <a:pt x="257491" y="180045"/>
                  <a:pt x="257491" y="185958"/>
                </a:cubicBezTo>
                <a:cubicBezTo>
                  <a:pt x="257491" y="191870"/>
                  <a:pt x="254725" y="197497"/>
                  <a:pt x="249956" y="201121"/>
                </a:cubicBezTo>
                <a:lnTo>
                  <a:pt x="30612" y="368013"/>
                </a:lnTo>
                <a:cubicBezTo>
                  <a:pt x="27275" y="370588"/>
                  <a:pt x="23175" y="371923"/>
                  <a:pt x="19073" y="371923"/>
                </a:cubicBezTo>
                <a:close/>
                <a:moveTo>
                  <a:pt x="38147" y="57498"/>
                </a:moveTo>
                <a:lnTo>
                  <a:pt x="38147" y="314321"/>
                </a:lnTo>
                <a:lnTo>
                  <a:pt x="206946" y="185862"/>
                </a:lnTo>
                <a:lnTo>
                  <a:pt x="38147" y="57498"/>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4 Section Title">
  <p:cSld name="CUSTOM_3">
    <p:spTree>
      <p:nvGrpSpPr>
        <p:cNvPr id="187" name="Shape 187"/>
        <p:cNvGrpSpPr/>
        <p:nvPr/>
      </p:nvGrpSpPr>
      <p:grpSpPr>
        <a:xfrm>
          <a:off x="0" y="0"/>
          <a:ext cx="0" cy="0"/>
          <a:chOff x="0" y="0"/>
          <a:chExt cx="0" cy="0"/>
        </a:xfrm>
      </p:grpSpPr>
      <p:sp>
        <p:nvSpPr>
          <p:cNvPr id="188" name="Google Shape;188;p7"/>
          <p:cNvSpPr/>
          <p:nvPr/>
        </p:nvSpPr>
        <p:spPr>
          <a:xfrm>
            <a:off x="10196511" y="4772463"/>
            <a:ext cx="2071800" cy="20253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7"/>
          <p:cNvSpPr/>
          <p:nvPr/>
        </p:nvSpPr>
        <p:spPr>
          <a:xfrm>
            <a:off x="-1266625" y="974250"/>
            <a:ext cx="6465900" cy="63216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7"/>
          <p:cNvSpPr/>
          <p:nvPr/>
        </p:nvSpPr>
        <p:spPr>
          <a:xfrm>
            <a:off x="-6" y="1255800"/>
            <a:ext cx="5331010" cy="5602210"/>
          </a:xfrm>
          <a:custGeom>
            <a:rect b="b" l="l" r="r" t="t"/>
            <a:pathLst>
              <a:path extrusionOk="0" h="6895028" w="6561243">
                <a:moveTo>
                  <a:pt x="6260743" y="2335631"/>
                </a:moveTo>
                <a:cubicBezTo>
                  <a:pt x="6068101" y="1880254"/>
                  <a:pt x="5792396" y="1471321"/>
                  <a:pt x="5441159" y="1120084"/>
                </a:cubicBezTo>
                <a:cubicBezTo>
                  <a:pt x="5089923" y="768848"/>
                  <a:pt x="4680990" y="493142"/>
                  <a:pt x="4225613" y="300501"/>
                </a:cubicBezTo>
                <a:cubicBezTo>
                  <a:pt x="3754119" y="101089"/>
                  <a:pt x="3253252" y="0"/>
                  <a:pt x="2737031" y="0"/>
                </a:cubicBezTo>
                <a:cubicBezTo>
                  <a:pt x="2220809" y="0"/>
                  <a:pt x="1719942" y="101089"/>
                  <a:pt x="1248448" y="300501"/>
                </a:cubicBezTo>
                <a:cubicBezTo>
                  <a:pt x="793071" y="493142"/>
                  <a:pt x="384138" y="768848"/>
                  <a:pt x="32902" y="1120084"/>
                </a:cubicBezTo>
                <a:cubicBezTo>
                  <a:pt x="21839" y="1131147"/>
                  <a:pt x="10872" y="1142210"/>
                  <a:pt x="0" y="1153368"/>
                </a:cubicBezTo>
                <a:lnTo>
                  <a:pt x="0" y="1210874"/>
                </a:lnTo>
                <a:cubicBezTo>
                  <a:pt x="689884" y="488660"/>
                  <a:pt x="1661769" y="38147"/>
                  <a:pt x="2737031" y="38147"/>
                </a:cubicBezTo>
                <a:cubicBezTo>
                  <a:pt x="4824708" y="38147"/>
                  <a:pt x="6523097" y="1736536"/>
                  <a:pt x="6523097" y="3824213"/>
                </a:cubicBezTo>
                <a:cubicBezTo>
                  <a:pt x="6523097" y="5086681"/>
                  <a:pt x="5901972" y="6206861"/>
                  <a:pt x="4949257" y="6895028"/>
                </a:cubicBezTo>
                <a:lnTo>
                  <a:pt x="5017159" y="6895028"/>
                </a:lnTo>
                <a:cubicBezTo>
                  <a:pt x="5166407" y="6783926"/>
                  <a:pt x="5307932" y="6661570"/>
                  <a:pt x="5441159" y="6528342"/>
                </a:cubicBezTo>
                <a:cubicBezTo>
                  <a:pt x="5792396" y="6177106"/>
                  <a:pt x="6068101" y="5768173"/>
                  <a:pt x="6260743" y="5312796"/>
                </a:cubicBezTo>
                <a:cubicBezTo>
                  <a:pt x="6460155" y="4841302"/>
                  <a:pt x="6561244" y="4340435"/>
                  <a:pt x="6561244" y="3824213"/>
                </a:cubicBezTo>
                <a:cubicBezTo>
                  <a:pt x="6561244" y="3307992"/>
                  <a:pt x="6460155" y="2807125"/>
                  <a:pt x="6260743" y="2335631"/>
                </a:cubicBezTo>
                <a:close/>
                <a:moveTo>
                  <a:pt x="0" y="6437553"/>
                </a:moveTo>
                <a:lnTo>
                  <a:pt x="0" y="6495059"/>
                </a:lnTo>
                <a:cubicBezTo>
                  <a:pt x="10872" y="6506217"/>
                  <a:pt x="21839" y="6517280"/>
                  <a:pt x="32902" y="6528342"/>
                </a:cubicBezTo>
                <a:cubicBezTo>
                  <a:pt x="166129" y="6661570"/>
                  <a:pt x="307654" y="6783926"/>
                  <a:pt x="456903" y="6895028"/>
                </a:cubicBezTo>
                <a:lnTo>
                  <a:pt x="524804" y="6895028"/>
                </a:lnTo>
                <a:cubicBezTo>
                  <a:pt x="336073" y="6758749"/>
                  <a:pt x="160407" y="6605494"/>
                  <a:pt x="0" y="6437553"/>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191" name="Google Shape;191;p7"/>
          <p:cNvGrpSpPr/>
          <p:nvPr/>
        </p:nvGrpSpPr>
        <p:grpSpPr>
          <a:xfrm>
            <a:off x="2150548" y="4826684"/>
            <a:ext cx="1173012" cy="1916875"/>
            <a:chOff x="2150548" y="4826684"/>
            <a:chExt cx="1173012" cy="1916875"/>
          </a:xfrm>
        </p:grpSpPr>
        <p:sp>
          <p:nvSpPr>
            <p:cNvPr id="192" name="Google Shape;192;p7"/>
            <p:cNvSpPr/>
            <p:nvPr/>
          </p:nvSpPr>
          <p:spPr>
            <a:xfrm>
              <a:off x="2160084" y="4826684"/>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3" name="Google Shape;193;p7"/>
            <p:cNvSpPr/>
            <p:nvPr/>
          </p:nvSpPr>
          <p:spPr>
            <a:xfrm>
              <a:off x="2512942" y="4826684"/>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4" name="Google Shape;194;p7"/>
            <p:cNvSpPr/>
            <p:nvPr/>
          </p:nvSpPr>
          <p:spPr>
            <a:xfrm>
              <a:off x="2856263" y="4826684"/>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5" name="Google Shape;195;p7"/>
            <p:cNvSpPr/>
            <p:nvPr/>
          </p:nvSpPr>
          <p:spPr>
            <a:xfrm>
              <a:off x="3218657" y="4826684"/>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6" name="Google Shape;196;p7"/>
            <p:cNvSpPr/>
            <p:nvPr/>
          </p:nvSpPr>
          <p:spPr>
            <a:xfrm>
              <a:off x="2150548" y="5179542"/>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7" name="Google Shape;197;p7"/>
            <p:cNvSpPr/>
            <p:nvPr/>
          </p:nvSpPr>
          <p:spPr>
            <a:xfrm>
              <a:off x="2503405" y="5179542"/>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8" name="Google Shape;198;p7"/>
            <p:cNvSpPr/>
            <p:nvPr/>
          </p:nvSpPr>
          <p:spPr>
            <a:xfrm>
              <a:off x="2846726" y="5179542"/>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9" name="Google Shape;199;p7"/>
            <p:cNvSpPr/>
            <p:nvPr/>
          </p:nvSpPr>
          <p:spPr>
            <a:xfrm>
              <a:off x="3209120" y="5179542"/>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0" name="Google Shape;200;p7"/>
            <p:cNvSpPr/>
            <p:nvPr/>
          </p:nvSpPr>
          <p:spPr>
            <a:xfrm>
              <a:off x="2160084" y="5532399"/>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1" name="Google Shape;201;p7"/>
            <p:cNvSpPr/>
            <p:nvPr/>
          </p:nvSpPr>
          <p:spPr>
            <a:xfrm>
              <a:off x="2512942" y="5532399"/>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2" name="Google Shape;202;p7"/>
            <p:cNvSpPr/>
            <p:nvPr/>
          </p:nvSpPr>
          <p:spPr>
            <a:xfrm>
              <a:off x="2856263" y="5532399"/>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3" name="Google Shape;203;p7"/>
            <p:cNvSpPr/>
            <p:nvPr/>
          </p:nvSpPr>
          <p:spPr>
            <a:xfrm>
              <a:off x="3218657" y="5532399"/>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4" name="Google Shape;204;p7"/>
            <p:cNvSpPr/>
            <p:nvPr/>
          </p:nvSpPr>
          <p:spPr>
            <a:xfrm>
              <a:off x="2150548" y="5885257"/>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5" name="Google Shape;205;p7"/>
            <p:cNvSpPr/>
            <p:nvPr/>
          </p:nvSpPr>
          <p:spPr>
            <a:xfrm>
              <a:off x="2503405" y="5885257"/>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6" name="Google Shape;206;p7"/>
            <p:cNvSpPr/>
            <p:nvPr/>
          </p:nvSpPr>
          <p:spPr>
            <a:xfrm>
              <a:off x="2846726" y="5885257"/>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7" name="Google Shape;207;p7"/>
            <p:cNvSpPr/>
            <p:nvPr/>
          </p:nvSpPr>
          <p:spPr>
            <a:xfrm>
              <a:off x="3209120" y="5885257"/>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8" name="Google Shape;208;p7"/>
            <p:cNvSpPr/>
            <p:nvPr/>
          </p:nvSpPr>
          <p:spPr>
            <a:xfrm>
              <a:off x="2160084" y="6285798"/>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9" name="Google Shape;209;p7"/>
            <p:cNvSpPr/>
            <p:nvPr/>
          </p:nvSpPr>
          <p:spPr>
            <a:xfrm>
              <a:off x="2512942" y="6285798"/>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0" name="Google Shape;210;p7"/>
            <p:cNvSpPr/>
            <p:nvPr/>
          </p:nvSpPr>
          <p:spPr>
            <a:xfrm>
              <a:off x="2856263" y="6285798"/>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1" name="Google Shape;211;p7"/>
            <p:cNvSpPr/>
            <p:nvPr/>
          </p:nvSpPr>
          <p:spPr>
            <a:xfrm>
              <a:off x="3218657" y="6285798"/>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2" name="Google Shape;212;p7"/>
            <p:cNvSpPr/>
            <p:nvPr/>
          </p:nvSpPr>
          <p:spPr>
            <a:xfrm>
              <a:off x="2150548" y="6638656"/>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3" name="Google Shape;213;p7"/>
            <p:cNvSpPr/>
            <p:nvPr/>
          </p:nvSpPr>
          <p:spPr>
            <a:xfrm>
              <a:off x="2503405" y="6638656"/>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4" name="Google Shape;214;p7"/>
            <p:cNvSpPr/>
            <p:nvPr/>
          </p:nvSpPr>
          <p:spPr>
            <a:xfrm>
              <a:off x="2846726" y="6638656"/>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5" name="Google Shape;215;p7"/>
            <p:cNvSpPr/>
            <p:nvPr/>
          </p:nvSpPr>
          <p:spPr>
            <a:xfrm>
              <a:off x="3209120" y="6638656"/>
              <a:ext cx="104903" cy="104903"/>
            </a:xfrm>
            <a:custGeom>
              <a:rect b="b" l="l" r="r" t="t"/>
              <a:pathLst>
                <a:path extrusionOk="0" h="104903" w="104903">
                  <a:moveTo>
                    <a:pt x="104904" y="52452"/>
                  </a:moveTo>
                  <a:cubicBezTo>
                    <a:pt x="104904" y="81420"/>
                    <a:pt x="81420" y="104904"/>
                    <a:pt x="52452" y="104904"/>
                  </a:cubicBezTo>
                  <a:cubicBezTo>
                    <a:pt x="23483" y="104904"/>
                    <a:pt x="0" y="81420"/>
                    <a:pt x="0" y="52452"/>
                  </a:cubicBezTo>
                  <a:cubicBezTo>
                    <a:pt x="0" y="23484"/>
                    <a:pt x="23483" y="0"/>
                    <a:pt x="52452" y="0"/>
                  </a:cubicBezTo>
                  <a:cubicBezTo>
                    <a:pt x="81420" y="0"/>
                    <a:pt x="104904" y="23484"/>
                    <a:pt x="104904" y="5245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216" name="Google Shape;216;p7"/>
          <p:cNvGrpSpPr/>
          <p:nvPr/>
        </p:nvGrpSpPr>
        <p:grpSpPr>
          <a:xfrm>
            <a:off x="3800012" y="2571987"/>
            <a:ext cx="1612367" cy="858303"/>
            <a:chOff x="4935262" y="1546062"/>
            <a:chExt cx="1612367" cy="858303"/>
          </a:xfrm>
        </p:grpSpPr>
        <p:sp>
          <p:nvSpPr>
            <p:cNvPr id="217" name="Google Shape;217;p7"/>
            <p:cNvSpPr/>
            <p:nvPr/>
          </p:nvSpPr>
          <p:spPr>
            <a:xfrm>
              <a:off x="6261148" y="1553119"/>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8" name="Google Shape;218;p7"/>
            <p:cNvSpPr/>
            <p:nvPr/>
          </p:nvSpPr>
          <p:spPr>
            <a:xfrm>
              <a:off x="6261148" y="1811278"/>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9" name="Google Shape;219;p7"/>
            <p:cNvSpPr/>
            <p:nvPr/>
          </p:nvSpPr>
          <p:spPr>
            <a:xfrm>
              <a:off x="6261148" y="2062474"/>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20" name="Google Shape;220;p7"/>
            <p:cNvSpPr/>
            <p:nvPr/>
          </p:nvSpPr>
          <p:spPr>
            <a:xfrm>
              <a:off x="6261148" y="2327690"/>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21" name="Google Shape;221;p7"/>
            <p:cNvSpPr/>
            <p:nvPr/>
          </p:nvSpPr>
          <p:spPr>
            <a:xfrm>
              <a:off x="6470955" y="1553119"/>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22" name="Google Shape;222;p7"/>
            <p:cNvSpPr/>
            <p:nvPr/>
          </p:nvSpPr>
          <p:spPr>
            <a:xfrm>
              <a:off x="6470955" y="1811278"/>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23" name="Google Shape;223;p7"/>
            <p:cNvSpPr/>
            <p:nvPr/>
          </p:nvSpPr>
          <p:spPr>
            <a:xfrm>
              <a:off x="6470955" y="2062474"/>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24" name="Google Shape;224;p7"/>
            <p:cNvSpPr/>
            <p:nvPr/>
          </p:nvSpPr>
          <p:spPr>
            <a:xfrm>
              <a:off x="6470955" y="2327690"/>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25" name="Google Shape;225;p7"/>
            <p:cNvSpPr/>
            <p:nvPr/>
          </p:nvSpPr>
          <p:spPr>
            <a:xfrm>
              <a:off x="6002990" y="1546062"/>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26" name="Google Shape;226;p7"/>
            <p:cNvSpPr/>
            <p:nvPr/>
          </p:nvSpPr>
          <p:spPr>
            <a:xfrm>
              <a:off x="6002990" y="1804316"/>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27" name="Google Shape;227;p7"/>
            <p:cNvSpPr/>
            <p:nvPr/>
          </p:nvSpPr>
          <p:spPr>
            <a:xfrm>
              <a:off x="6002990" y="2055512"/>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28" name="Google Shape;228;p7"/>
            <p:cNvSpPr/>
            <p:nvPr/>
          </p:nvSpPr>
          <p:spPr>
            <a:xfrm>
              <a:off x="6002990" y="2320632"/>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29" name="Google Shape;229;p7"/>
            <p:cNvSpPr/>
            <p:nvPr/>
          </p:nvSpPr>
          <p:spPr>
            <a:xfrm>
              <a:off x="5744736" y="1553119"/>
              <a:ext cx="76674" cy="76675"/>
            </a:xfrm>
            <a:custGeom>
              <a:rect b="b" l="l" r="r" t="t"/>
              <a:pathLst>
                <a:path extrusionOk="0" h="76675" w="76674">
                  <a:moveTo>
                    <a:pt x="76675" y="38337"/>
                  </a:moveTo>
                  <a:cubicBezTo>
                    <a:pt x="76675" y="59511"/>
                    <a:pt x="59511" y="76675"/>
                    <a:pt x="38337" y="76675"/>
                  </a:cubicBezTo>
                  <a:cubicBezTo>
                    <a:pt x="17164" y="76675"/>
                    <a:pt x="-1" y="59511"/>
                    <a:pt x="-1" y="38337"/>
                  </a:cubicBezTo>
                  <a:cubicBezTo>
                    <a:pt x="-1"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0" name="Google Shape;230;p7"/>
            <p:cNvSpPr/>
            <p:nvPr/>
          </p:nvSpPr>
          <p:spPr>
            <a:xfrm>
              <a:off x="5744736" y="1811278"/>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1" name="Google Shape;231;p7"/>
            <p:cNvSpPr/>
            <p:nvPr/>
          </p:nvSpPr>
          <p:spPr>
            <a:xfrm>
              <a:off x="5744736" y="2062474"/>
              <a:ext cx="76674" cy="76675"/>
            </a:xfrm>
            <a:custGeom>
              <a:rect b="b" l="l" r="r" t="t"/>
              <a:pathLst>
                <a:path extrusionOk="0" h="76675" w="76674">
                  <a:moveTo>
                    <a:pt x="76675" y="38337"/>
                  </a:moveTo>
                  <a:cubicBezTo>
                    <a:pt x="76675" y="59511"/>
                    <a:pt x="59511" y="76675"/>
                    <a:pt x="38337" y="76675"/>
                  </a:cubicBezTo>
                  <a:cubicBezTo>
                    <a:pt x="17164" y="76675"/>
                    <a:pt x="-1" y="59511"/>
                    <a:pt x="-1" y="38337"/>
                  </a:cubicBezTo>
                  <a:cubicBezTo>
                    <a:pt x="-1"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2" name="Google Shape;232;p7"/>
            <p:cNvSpPr/>
            <p:nvPr/>
          </p:nvSpPr>
          <p:spPr>
            <a:xfrm>
              <a:off x="5744736" y="2327690"/>
              <a:ext cx="76674" cy="76675"/>
            </a:xfrm>
            <a:custGeom>
              <a:rect b="b" l="l" r="r" t="t"/>
              <a:pathLst>
                <a:path extrusionOk="0" h="76675" w="76674">
                  <a:moveTo>
                    <a:pt x="76675" y="38337"/>
                  </a:moveTo>
                  <a:cubicBezTo>
                    <a:pt x="76675" y="59511"/>
                    <a:pt x="59511" y="76675"/>
                    <a:pt x="38337" y="76675"/>
                  </a:cubicBezTo>
                  <a:cubicBezTo>
                    <a:pt x="17164" y="76675"/>
                    <a:pt x="-1" y="59511"/>
                    <a:pt x="-1" y="38337"/>
                  </a:cubicBezTo>
                  <a:cubicBezTo>
                    <a:pt x="-1"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3" name="Google Shape;233;p7"/>
            <p:cNvSpPr/>
            <p:nvPr/>
          </p:nvSpPr>
          <p:spPr>
            <a:xfrm>
              <a:off x="5486578" y="154606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4" name="Google Shape;234;p7"/>
            <p:cNvSpPr/>
            <p:nvPr/>
          </p:nvSpPr>
          <p:spPr>
            <a:xfrm>
              <a:off x="5486578" y="1804316"/>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5" name="Google Shape;235;p7"/>
            <p:cNvSpPr/>
            <p:nvPr/>
          </p:nvSpPr>
          <p:spPr>
            <a:xfrm>
              <a:off x="5486578" y="205551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6" name="Google Shape;236;p7"/>
            <p:cNvSpPr/>
            <p:nvPr/>
          </p:nvSpPr>
          <p:spPr>
            <a:xfrm>
              <a:off x="5486578" y="232063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7" name="Google Shape;237;p7"/>
            <p:cNvSpPr/>
            <p:nvPr/>
          </p:nvSpPr>
          <p:spPr>
            <a:xfrm>
              <a:off x="5193515" y="1553119"/>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8" name="Google Shape;238;p7"/>
            <p:cNvSpPr/>
            <p:nvPr/>
          </p:nvSpPr>
          <p:spPr>
            <a:xfrm>
              <a:off x="5193515" y="1811278"/>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9" name="Google Shape;239;p7"/>
            <p:cNvSpPr/>
            <p:nvPr/>
          </p:nvSpPr>
          <p:spPr>
            <a:xfrm>
              <a:off x="5193515" y="2062474"/>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0" name="Google Shape;240;p7"/>
            <p:cNvSpPr/>
            <p:nvPr/>
          </p:nvSpPr>
          <p:spPr>
            <a:xfrm>
              <a:off x="5193515" y="2327690"/>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1" name="Google Shape;241;p7"/>
            <p:cNvSpPr/>
            <p:nvPr/>
          </p:nvSpPr>
          <p:spPr>
            <a:xfrm>
              <a:off x="4935262" y="154606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2" name="Google Shape;242;p7"/>
            <p:cNvSpPr/>
            <p:nvPr/>
          </p:nvSpPr>
          <p:spPr>
            <a:xfrm>
              <a:off x="4935262" y="1804316"/>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3" name="Google Shape;243;p7"/>
            <p:cNvSpPr/>
            <p:nvPr/>
          </p:nvSpPr>
          <p:spPr>
            <a:xfrm>
              <a:off x="4935262" y="205551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4" name="Google Shape;244;p7"/>
            <p:cNvSpPr/>
            <p:nvPr/>
          </p:nvSpPr>
          <p:spPr>
            <a:xfrm>
              <a:off x="4935262" y="232063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245" name="Google Shape;245;p7"/>
          <p:cNvSpPr txBox="1"/>
          <p:nvPr>
            <p:ph type="title"/>
          </p:nvPr>
        </p:nvSpPr>
        <p:spPr>
          <a:xfrm>
            <a:off x="481867" y="1955600"/>
            <a:ext cx="3653700" cy="46788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15000"/>
              <a:buNone/>
              <a:defRPr sz="15000"/>
            </a:lvl1pPr>
            <a:lvl2pPr lvl="1" rtl="0" algn="r">
              <a:spcBef>
                <a:spcPts val="0"/>
              </a:spcBef>
              <a:spcAft>
                <a:spcPts val="0"/>
              </a:spcAft>
              <a:buSzPts val="15000"/>
              <a:buNone/>
              <a:defRPr sz="15000"/>
            </a:lvl2pPr>
            <a:lvl3pPr lvl="2" rtl="0" algn="r">
              <a:spcBef>
                <a:spcPts val="0"/>
              </a:spcBef>
              <a:spcAft>
                <a:spcPts val="0"/>
              </a:spcAft>
              <a:buSzPts val="15000"/>
              <a:buNone/>
              <a:defRPr sz="15000"/>
            </a:lvl3pPr>
            <a:lvl4pPr lvl="3" rtl="0" algn="r">
              <a:spcBef>
                <a:spcPts val="0"/>
              </a:spcBef>
              <a:spcAft>
                <a:spcPts val="0"/>
              </a:spcAft>
              <a:buSzPts val="15000"/>
              <a:buNone/>
              <a:defRPr sz="15000"/>
            </a:lvl4pPr>
            <a:lvl5pPr lvl="4" rtl="0" algn="r">
              <a:spcBef>
                <a:spcPts val="0"/>
              </a:spcBef>
              <a:spcAft>
                <a:spcPts val="0"/>
              </a:spcAft>
              <a:buSzPts val="15000"/>
              <a:buNone/>
              <a:defRPr sz="15000"/>
            </a:lvl5pPr>
            <a:lvl6pPr lvl="5" rtl="0" algn="r">
              <a:spcBef>
                <a:spcPts val="0"/>
              </a:spcBef>
              <a:spcAft>
                <a:spcPts val="0"/>
              </a:spcAft>
              <a:buSzPts val="15000"/>
              <a:buNone/>
              <a:defRPr sz="15000"/>
            </a:lvl6pPr>
            <a:lvl7pPr lvl="6" rtl="0" algn="r">
              <a:spcBef>
                <a:spcPts val="0"/>
              </a:spcBef>
              <a:spcAft>
                <a:spcPts val="0"/>
              </a:spcAft>
              <a:buSzPts val="15000"/>
              <a:buNone/>
              <a:defRPr sz="15000"/>
            </a:lvl7pPr>
            <a:lvl8pPr lvl="7" rtl="0" algn="r">
              <a:spcBef>
                <a:spcPts val="0"/>
              </a:spcBef>
              <a:spcAft>
                <a:spcPts val="0"/>
              </a:spcAft>
              <a:buSzPts val="15000"/>
              <a:buNone/>
              <a:defRPr sz="15000"/>
            </a:lvl8pPr>
            <a:lvl9pPr lvl="8" rtl="0" algn="r">
              <a:spcBef>
                <a:spcPts val="0"/>
              </a:spcBef>
              <a:spcAft>
                <a:spcPts val="0"/>
              </a:spcAft>
              <a:buSzPts val="15000"/>
              <a:buNone/>
              <a:defRPr sz="15000"/>
            </a:lvl9pPr>
          </a:lstStyle>
          <a:p/>
        </p:txBody>
      </p:sp>
      <p:sp>
        <p:nvSpPr>
          <p:cNvPr id="246" name="Google Shape;246;p7"/>
          <p:cNvSpPr txBox="1"/>
          <p:nvPr>
            <p:ph idx="1" type="body"/>
          </p:nvPr>
        </p:nvSpPr>
        <p:spPr>
          <a:xfrm>
            <a:off x="5735450" y="2965625"/>
            <a:ext cx="6041100" cy="2075100"/>
          </a:xfrm>
          <a:prstGeom prst="rect">
            <a:avLst/>
          </a:prstGeom>
        </p:spPr>
        <p:txBody>
          <a:bodyPr anchorCtr="0" anchor="ctr" bIns="121900" lIns="121900" spcFirstLastPara="1" rIns="121900" wrap="square" tIns="121900">
            <a:noAutofit/>
          </a:bodyPr>
          <a:lstStyle>
            <a:lvl1pPr indent="-349250" lvl="0" marL="457200">
              <a:spcBef>
                <a:spcPts val="0"/>
              </a:spcBef>
              <a:spcAft>
                <a:spcPts val="0"/>
              </a:spcAft>
              <a:buSzPts val="1900"/>
              <a:buChar char="●"/>
              <a:defRPr/>
            </a:lvl1pPr>
            <a:lvl2pPr indent="-349250" lvl="1" marL="914400">
              <a:spcBef>
                <a:spcPts val="2100"/>
              </a:spcBef>
              <a:spcAft>
                <a:spcPts val="0"/>
              </a:spcAft>
              <a:buSzPts val="1900"/>
              <a:buChar char="○"/>
              <a:defRPr/>
            </a:lvl2pPr>
            <a:lvl3pPr indent="-349250" lvl="2" marL="1371600">
              <a:spcBef>
                <a:spcPts val="2100"/>
              </a:spcBef>
              <a:spcAft>
                <a:spcPts val="0"/>
              </a:spcAft>
              <a:buSzPts val="1900"/>
              <a:buChar char="■"/>
              <a:defRPr/>
            </a:lvl3pPr>
            <a:lvl4pPr indent="-349250" lvl="3" marL="1828800">
              <a:spcBef>
                <a:spcPts val="2100"/>
              </a:spcBef>
              <a:spcAft>
                <a:spcPts val="0"/>
              </a:spcAft>
              <a:buSzPts val="1900"/>
              <a:buChar char="●"/>
              <a:defRPr/>
            </a:lvl4pPr>
            <a:lvl5pPr indent="-349250" lvl="4" marL="2286000">
              <a:spcBef>
                <a:spcPts val="2100"/>
              </a:spcBef>
              <a:spcAft>
                <a:spcPts val="0"/>
              </a:spcAft>
              <a:buSzPts val="1900"/>
              <a:buChar char="○"/>
              <a:defRPr/>
            </a:lvl5pPr>
            <a:lvl6pPr indent="-349250" lvl="5" marL="2743200">
              <a:spcBef>
                <a:spcPts val="2100"/>
              </a:spcBef>
              <a:spcAft>
                <a:spcPts val="0"/>
              </a:spcAft>
              <a:buSzPts val="1900"/>
              <a:buChar char="■"/>
              <a:defRPr/>
            </a:lvl6pPr>
            <a:lvl7pPr indent="-349250" lvl="6" marL="3200400">
              <a:spcBef>
                <a:spcPts val="2100"/>
              </a:spcBef>
              <a:spcAft>
                <a:spcPts val="0"/>
              </a:spcAft>
              <a:buSzPts val="1900"/>
              <a:buChar char="●"/>
              <a:defRPr/>
            </a:lvl7pPr>
            <a:lvl8pPr indent="-349250" lvl="7" marL="3657600">
              <a:spcBef>
                <a:spcPts val="2100"/>
              </a:spcBef>
              <a:spcAft>
                <a:spcPts val="0"/>
              </a:spcAft>
              <a:buSzPts val="1900"/>
              <a:buChar char="○"/>
              <a:defRPr/>
            </a:lvl8pPr>
            <a:lvl9pPr indent="-349250" lvl="8" marL="4114800">
              <a:spcBef>
                <a:spcPts val="2100"/>
              </a:spcBef>
              <a:spcAft>
                <a:spcPts val="2100"/>
              </a:spcAft>
              <a:buSzPts val="1900"/>
              <a:buChar char="■"/>
              <a:defRPr/>
            </a:lvl9pPr>
          </a:lstStyle>
          <a:p/>
        </p:txBody>
      </p:sp>
      <p:sp>
        <p:nvSpPr>
          <p:cNvPr id="247" name="Google Shape;247;p7"/>
          <p:cNvSpPr txBox="1"/>
          <p:nvPr>
            <p:ph idx="2" type="title"/>
          </p:nvPr>
        </p:nvSpPr>
        <p:spPr>
          <a:xfrm>
            <a:off x="5735450" y="2041175"/>
            <a:ext cx="6041100" cy="763500"/>
          </a:xfrm>
          <a:prstGeom prst="rect">
            <a:avLst/>
          </a:prstGeom>
        </p:spPr>
        <p:txBody>
          <a:bodyPr anchorCtr="0" anchor="t" bIns="121900" lIns="121900" spcFirstLastPara="1" rIns="121900" wrap="square" tIns="121900">
            <a:noAutofit/>
          </a:bodyPr>
          <a:lstStyle>
            <a:lvl1pPr indent="0" lvl="0" marL="0" marR="0" rtl="0" algn="l">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248" name="Google Shape;248;p7"/>
          <p:cNvSpPr/>
          <p:nvPr/>
        </p:nvSpPr>
        <p:spPr>
          <a:xfrm flipH="1">
            <a:off x="10272836" y="4826674"/>
            <a:ext cx="1919164" cy="2016796"/>
          </a:xfrm>
          <a:custGeom>
            <a:rect b="b" l="l" r="r" t="t"/>
            <a:pathLst>
              <a:path extrusionOk="0" h="6895028" w="6561243">
                <a:moveTo>
                  <a:pt x="6260743" y="2335631"/>
                </a:moveTo>
                <a:cubicBezTo>
                  <a:pt x="6068101" y="1880254"/>
                  <a:pt x="5792396" y="1471321"/>
                  <a:pt x="5441159" y="1120084"/>
                </a:cubicBezTo>
                <a:cubicBezTo>
                  <a:pt x="5089923" y="768848"/>
                  <a:pt x="4680990" y="493142"/>
                  <a:pt x="4225613" y="300501"/>
                </a:cubicBezTo>
                <a:cubicBezTo>
                  <a:pt x="3754119" y="101089"/>
                  <a:pt x="3253252" y="0"/>
                  <a:pt x="2737031" y="0"/>
                </a:cubicBezTo>
                <a:cubicBezTo>
                  <a:pt x="2220809" y="0"/>
                  <a:pt x="1719942" y="101089"/>
                  <a:pt x="1248448" y="300501"/>
                </a:cubicBezTo>
                <a:cubicBezTo>
                  <a:pt x="793071" y="493142"/>
                  <a:pt x="384138" y="768848"/>
                  <a:pt x="32902" y="1120084"/>
                </a:cubicBezTo>
                <a:cubicBezTo>
                  <a:pt x="21839" y="1131147"/>
                  <a:pt x="10872" y="1142210"/>
                  <a:pt x="0" y="1153368"/>
                </a:cubicBezTo>
                <a:lnTo>
                  <a:pt x="0" y="1210874"/>
                </a:lnTo>
                <a:cubicBezTo>
                  <a:pt x="689884" y="488660"/>
                  <a:pt x="1661769" y="38147"/>
                  <a:pt x="2737031" y="38147"/>
                </a:cubicBezTo>
                <a:cubicBezTo>
                  <a:pt x="4824708" y="38147"/>
                  <a:pt x="6523097" y="1736536"/>
                  <a:pt x="6523097" y="3824213"/>
                </a:cubicBezTo>
                <a:cubicBezTo>
                  <a:pt x="6523097" y="5086681"/>
                  <a:pt x="5901972" y="6206861"/>
                  <a:pt x="4949257" y="6895028"/>
                </a:cubicBezTo>
                <a:lnTo>
                  <a:pt x="5017159" y="6895028"/>
                </a:lnTo>
                <a:cubicBezTo>
                  <a:pt x="5166407" y="6783926"/>
                  <a:pt x="5307932" y="6661570"/>
                  <a:pt x="5441159" y="6528342"/>
                </a:cubicBezTo>
                <a:cubicBezTo>
                  <a:pt x="5792396" y="6177106"/>
                  <a:pt x="6068101" y="5768173"/>
                  <a:pt x="6260743" y="5312796"/>
                </a:cubicBezTo>
                <a:cubicBezTo>
                  <a:pt x="6460155" y="4841302"/>
                  <a:pt x="6561244" y="4340435"/>
                  <a:pt x="6561244" y="3824213"/>
                </a:cubicBezTo>
                <a:cubicBezTo>
                  <a:pt x="6561244" y="3307992"/>
                  <a:pt x="6460155" y="2807125"/>
                  <a:pt x="6260743" y="2335631"/>
                </a:cubicBezTo>
                <a:close/>
                <a:moveTo>
                  <a:pt x="0" y="6437553"/>
                </a:moveTo>
                <a:lnTo>
                  <a:pt x="0" y="6495059"/>
                </a:lnTo>
                <a:cubicBezTo>
                  <a:pt x="10872" y="6506217"/>
                  <a:pt x="21839" y="6517280"/>
                  <a:pt x="32902" y="6528342"/>
                </a:cubicBezTo>
                <a:cubicBezTo>
                  <a:pt x="166129" y="6661570"/>
                  <a:pt x="307654" y="6783926"/>
                  <a:pt x="456903" y="6895028"/>
                </a:cubicBezTo>
                <a:lnTo>
                  <a:pt x="524804" y="6895028"/>
                </a:lnTo>
                <a:cubicBezTo>
                  <a:pt x="336073" y="6758749"/>
                  <a:pt x="160407" y="6605494"/>
                  <a:pt x="0" y="6437553"/>
                </a:cubicBezTo>
                <a:close/>
              </a:path>
            </a:pathLst>
          </a:custGeom>
          <a:solidFill>
            <a:schemeClr val="accent2"/>
          </a:solidFill>
          <a:ln cap="flat" cmpd="sng" w="1905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9" name="Google Shape;249;p7"/>
          <p:cNvSpPr/>
          <p:nvPr/>
        </p:nvSpPr>
        <p:spPr>
          <a:xfrm rot="10800000">
            <a:off x="8258488" y="8"/>
            <a:ext cx="1276200" cy="637241"/>
          </a:xfrm>
          <a:custGeom>
            <a:rect b="b" l="l" r="r" t="t"/>
            <a:pathLst>
              <a:path extrusionOk="0" h="637241" w="1276200">
                <a:moveTo>
                  <a:pt x="638100" y="0"/>
                </a:moveTo>
                <a:cubicBezTo>
                  <a:pt x="286005" y="0"/>
                  <a:pt x="477" y="285243"/>
                  <a:pt x="0" y="637242"/>
                </a:cubicBezTo>
                <a:lnTo>
                  <a:pt x="165080" y="637242"/>
                </a:lnTo>
                <a:cubicBezTo>
                  <a:pt x="165557" y="376414"/>
                  <a:pt x="377176" y="165080"/>
                  <a:pt x="638100" y="165080"/>
                </a:cubicBezTo>
                <a:cubicBezTo>
                  <a:pt x="899120" y="165080"/>
                  <a:pt x="1110739" y="376414"/>
                  <a:pt x="1111216" y="637242"/>
                </a:cubicBezTo>
                <a:lnTo>
                  <a:pt x="1276200" y="637242"/>
                </a:lnTo>
                <a:cubicBezTo>
                  <a:pt x="1275723" y="285243"/>
                  <a:pt x="990195" y="0"/>
                  <a:pt x="638100"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50" name="Google Shape;250;p7"/>
          <p:cNvSpPr/>
          <p:nvPr/>
        </p:nvSpPr>
        <p:spPr>
          <a:xfrm>
            <a:off x="223977" y="267639"/>
            <a:ext cx="257490" cy="371922"/>
          </a:xfrm>
          <a:custGeom>
            <a:rect b="b" l="l" r="r" t="t"/>
            <a:pathLst>
              <a:path extrusionOk="0" h="371922" w="257490">
                <a:moveTo>
                  <a:pt x="19073" y="371923"/>
                </a:moveTo>
                <a:cubicBezTo>
                  <a:pt x="16212" y="371923"/>
                  <a:pt x="13255" y="371255"/>
                  <a:pt x="10586" y="369920"/>
                </a:cubicBezTo>
                <a:cubicBezTo>
                  <a:pt x="4100" y="366678"/>
                  <a:pt x="0" y="360097"/>
                  <a:pt x="0" y="352850"/>
                </a:cubicBezTo>
                <a:lnTo>
                  <a:pt x="0" y="19065"/>
                </a:lnTo>
                <a:cubicBezTo>
                  <a:pt x="0" y="11818"/>
                  <a:pt x="4100" y="5237"/>
                  <a:pt x="10586" y="1995"/>
                </a:cubicBezTo>
                <a:cubicBezTo>
                  <a:pt x="17070" y="-1248"/>
                  <a:pt x="24891" y="-485"/>
                  <a:pt x="30612" y="3902"/>
                </a:cubicBezTo>
                <a:lnTo>
                  <a:pt x="249956" y="170794"/>
                </a:lnTo>
                <a:cubicBezTo>
                  <a:pt x="254725" y="174418"/>
                  <a:pt x="257491" y="180045"/>
                  <a:pt x="257491" y="185958"/>
                </a:cubicBezTo>
                <a:cubicBezTo>
                  <a:pt x="257491" y="191870"/>
                  <a:pt x="254725" y="197497"/>
                  <a:pt x="249956" y="201121"/>
                </a:cubicBezTo>
                <a:lnTo>
                  <a:pt x="30612" y="368013"/>
                </a:lnTo>
                <a:cubicBezTo>
                  <a:pt x="27275" y="370588"/>
                  <a:pt x="23174" y="371923"/>
                  <a:pt x="19073" y="371923"/>
                </a:cubicBezTo>
                <a:close/>
                <a:moveTo>
                  <a:pt x="38147" y="57498"/>
                </a:moveTo>
                <a:lnTo>
                  <a:pt x="38147" y="314321"/>
                </a:lnTo>
                <a:lnTo>
                  <a:pt x="206946" y="185862"/>
                </a:lnTo>
                <a:lnTo>
                  <a:pt x="38147" y="5749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51" name="Google Shape;251;p7"/>
          <p:cNvSpPr/>
          <p:nvPr/>
        </p:nvSpPr>
        <p:spPr>
          <a:xfrm>
            <a:off x="647501" y="267639"/>
            <a:ext cx="257490" cy="371922"/>
          </a:xfrm>
          <a:custGeom>
            <a:rect b="b" l="l" r="r" t="t"/>
            <a:pathLst>
              <a:path extrusionOk="0" h="371922" w="257490">
                <a:moveTo>
                  <a:pt x="19073" y="371923"/>
                </a:moveTo>
                <a:cubicBezTo>
                  <a:pt x="16213" y="371923"/>
                  <a:pt x="13256" y="371255"/>
                  <a:pt x="10586" y="369920"/>
                </a:cubicBezTo>
                <a:cubicBezTo>
                  <a:pt x="4101" y="366678"/>
                  <a:pt x="0" y="360097"/>
                  <a:pt x="0" y="352850"/>
                </a:cubicBezTo>
                <a:lnTo>
                  <a:pt x="0" y="19065"/>
                </a:lnTo>
                <a:cubicBezTo>
                  <a:pt x="0" y="11818"/>
                  <a:pt x="4101" y="5237"/>
                  <a:pt x="10586" y="1995"/>
                </a:cubicBezTo>
                <a:cubicBezTo>
                  <a:pt x="17071" y="-1248"/>
                  <a:pt x="24891" y="-485"/>
                  <a:pt x="30614" y="3902"/>
                </a:cubicBezTo>
                <a:lnTo>
                  <a:pt x="249957" y="170794"/>
                </a:lnTo>
                <a:cubicBezTo>
                  <a:pt x="254726" y="174418"/>
                  <a:pt x="257491" y="180045"/>
                  <a:pt x="257491" y="185958"/>
                </a:cubicBezTo>
                <a:cubicBezTo>
                  <a:pt x="257491" y="191870"/>
                  <a:pt x="254726" y="197497"/>
                  <a:pt x="249957" y="201121"/>
                </a:cubicBezTo>
                <a:lnTo>
                  <a:pt x="30614" y="368013"/>
                </a:lnTo>
                <a:cubicBezTo>
                  <a:pt x="27275" y="370588"/>
                  <a:pt x="23175" y="371923"/>
                  <a:pt x="19073" y="371923"/>
                </a:cubicBezTo>
                <a:close/>
                <a:moveTo>
                  <a:pt x="38147" y="57498"/>
                </a:moveTo>
                <a:lnTo>
                  <a:pt x="38147" y="314321"/>
                </a:lnTo>
                <a:lnTo>
                  <a:pt x="206947" y="185862"/>
                </a:lnTo>
                <a:lnTo>
                  <a:pt x="38147" y="5749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52" name="Google Shape;252;p7"/>
          <p:cNvSpPr/>
          <p:nvPr/>
        </p:nvSpPr>
        <p:spPr>
          <a:xfrm>
            <a:off x="1071025" y="267639"/>
            <a:ext cx="257490" cy="371922"/>
          </a:xfrm>
          <a:custGeom>
            <a:rect b="b" l="l" r="r" t="t"/>
            <a:pathLst>
              <a:path extrusionOk="0" h="371922" w="257490">
                <a:moveTo>
                  <a:pt x="19073" y="371923"/>
                </a:moveTo>
                <a:cubicBezTo>
                  <a:pt x="16212" y="371923"/>
                  <a:pt x="13256" y="371255"/>
                  <a:pt x="10586" y="369920"/>
                </a:cubicBezTo>
                <a:cubicBezTo>
                  <a:pt x="4101" y="366678"/>
                  <a:pt x="0" y="360097"/>
                  <a:pt x="0" y="352850"/>
                </a:cubicBezTo>
                <a:lnTo>
                  <a:pt x="0" y="19065"/>
                </a:lnTo>
                <a:cubicBezTo>
                  <a:pt x="0" y="11818"/>
                  <a:pt x="4101" y="5237"/>
                  <a:pt x="10586" y="1995"/>
                </a:cubicBezTo>
                <a:cubicBezTo>
                  <a:pt x="17071" y="-1248"/>
                  <a:pt x="24891" y="-485"/>
                  <a:pt x="30612" y="3902"/>
                </a:cubicBezTo>
                <a:lnTo>
                  <a:pt x="249956" y="170794"/>
                </a:lnTo>
                <a:cubicBezTo>
                  <a:pt x="254725" y="174418"/>
                  <a:pt x="257491" y="180045"/>
                  <a:pt x="257491" y="185958"/>
                </a:cubicBezTo>
                <a:cubicBezTo>
                  <a:pt x="257491" y="191870"/>
                  <a:pt x="254725" y="197497"/>
                  <a:pt x="249956" y="201121"/>
                </a:cubicBezTo>
                <a:lnTo>
                  <a:pt x="30612" y="368013"/>
                </a:lnTo>
                <a:cubicBezTo>
                  <a:pt x="27275" y="370588"/>
                  <a:pt x="23175" y="371923"/>
                  <a:pt x="19073" y="371923"/>
                </a:cubicBezTo>
                <a:close/>
                <a:moveTo>
                  <a:pt x="38147" y="57498"/>
                </a:moveTo>
                <a:lnTo>
                  <a:pt x="38147" y="314321"/>
                </a:lnTo>
                <a:lnTo>
                  <a:pt x="206946" y="185862"/>
                </a:lnTo>
                <a:lnTo>
                  <a:pt x="38147" y="5749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53" name="Google Shape;253;p7"/>
          <p:cNvSpPr txBox="1"/>
          <p:nvPr/>
        </p:nvSpPr>
        <p:spPr>
          <a:xfrm rot="5400000">
            <a:off x="-679350" y="61985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Barlow Condensed"/>
                <a:ea typeface="Barlow Condensed"/>
                <a:cs typeface="Barlow Condensed"/>
                <a:sym typeface="Barlow Condensed"/>
              </a:rPr>
              <a:t>SLIDESMANIA.COM</a:t>
            </a:r>
            <a:endParaRPr>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6 Two columns">
  <p:cSld name="CUSTOM_4">
    <p:spTree>
      <p:nvGrpSpPr>
        <p:cNvPr id="254" name="Shape 254"/>
        <p:cNvGrpSpPr/>
        <p:nvPr/>
      </p:nvGrpSpPr>
      <p:grpSpPr>
        <a:xfrm>
          <a:off x="0" y="0"/>
          <a:ext cx="0" cy="0"/>
          <a:chOff x="0" y="0"/>
          <a:chExt cx="0" cy="0"/>
        </a:xfrm>
      </p:grpSpPr>
      <p:sp>
        <p:nvSpPr>
          <p:cNvPr id="255" name="Google Shape;255;p8"/>
          <p:cNvSpPr/>
          <p:nvPr/>
        </p:nvSpPr>
        <p:spPr>
          <a:xfrm flipH="1">
            <a:off x="4945350" y="-878100"/>
            <a:ext cx="8541000" cy="83502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8"/>
          <p:cNvSpPr/>
          <p:nvPr/>
        </p:nvSpPr>
        <p:spPr>
          <a:xfrm flipH="1">
            <a:off x="5140911" y="-506195"/>
            <a:ext cx="7053336" cy="7412155"/>
          </a:xfrm>
          <a:custGeom>
            <a:rect b="b" l="l" r="r" t="t"/>
            <a:pathLst>
              <a:path extrusionOk="0" h="6895028" w="6561243">
                <a:moveTo>
                  <a:pt x="6260743" y="2335631"/>
                </a:moveTo>
                <a:cubicBezTo>
                  <a:pt x="6068101" y="1880254"/>
                  <a:pt x="5792396" y="1471321"/>
                  <a:pt x="5441159" y="1120084"/>
                </a:cubicBezTo>
                <a:cubicBezTo>
                  <a:pt x="5089923" y="768848"/>
                  <a:pt x="4680990" y="493142"/>
                  <a:pt x="4225613" y="300501"/>
                </a:cubicBezTo>
                <a:cubicBezTo>
                  <a:pt x="3754119" y="101089"/>
                  <a:pt x="3253252" y="0"/>
                  <a:pt x="2737031" y="0"/>
                </a:cubicBezTo>
                <a:cubicBezTo>
                  <a:pt x="2220809" y="0"/>
                  <a:pt x="1719942" y="101089"/>
                  <a:pt x="1248448" y="300501"/>
                </a:cubicBezTo>
                <a:cubicBezTo>
                  <a:pt x="793071" y="493142"/>
                  <a:pt x="384138" y="768848"/>
                  <a:pt x="32902" y="1120084"/>
                </a:cubicBezTo>
                <a:cubicBezTo>
                  <a:pt x="21839" y="1131147"/>
                  <a:pt x="10872" y="1142210"/>
                  <a:pt x="0" y="1153368"/>
                </a:cubicBezTo>
                <a:lnTo>
                  <a:pt x="0" y="1210874"/>
                </a:lnTo>
                <a:cubicBezTo>
                  <a:pt x="689884" y="488660"/>
                  <a:pt x="1661769" y="38147"/>
                  <a:pt x="2737031" y="38147"/>
                </a:cubicBezTo>
                <a:cubicBezTo>
                  <a:pt x="4824708" y="38147"/>
                  <a:pt x="6523097" y="1736536"/>
                  <a:pt x="6523097" y="3824213"/>
                </a:cubicBezTo>
                <a:cubicBezTo>
                  <a:pt x="6523097" y="5086681"/>
                  <a:pt x="5901972" y="6206861"/>
                  <a:pt x="4949257" y="6895028"/>
                </a:cubicBezTo>
                <a:lnTo>
                  <a:pt x="5017159" y="6895028"/>
                </a:lnTo>
                <a:cubicBezTo>
                  <a:pt x="5166407" y="6783926"/>
                  <a:pt x="5307932" y="6661570"/>
                  <a:pt x="5441159" y="6528342"/>
                </a:cubicBezTo>
                <a:cubicBezTo>
                  <a:pt x="5792396" y="6177106"/>
                  <a:pt x="6068101" y="5768173"/>
                  <a:pt x="6260743" y="5312796"/>
                </a:cubicBezTo>
                <a:cubicBezTo>
                  <a:pt x="6460155" y="4841302"/>
                  <a:pt x="6561244" y="4340435"/>
                  <a:pt x="6561244" y="3824213"/>
                </a:cubicBezTo>
                <a:cubicBezTo>
                  <a:pt x="6561244" y="3307992"/>
                  <a:pt x="6460155" y="2807125"/>
                  <a:pt x="6260743" y="2335631"/>
                </a:cubicBezTo>
                <a:close/>
                <a:moveTo>
                  <a:pt x="0" y="6437553"/>
                </a:moveTo>
                <a:lnTo>
                  <a:pt x="0" y="6495059"/>
                </a:lnTo>
                <a:cubicBezTo>
                  <a:pt x="10872" y="6506217"/>
                  <a:pt x="21839" y="6517280"/>
                  <a:pt x="32902" y="6528342"/>
                </a:cubicBezTo>
                <a:cubicBezTo>
                  <a:pt x="166129" y="6661570"/>
                  <a:pt x="307654" y="6783926"/>
                  <a:pt x="456903" y="6895028"/>
                </a:cubicBezTo>
                <a:lnTo>
                  <a:pt x="524804" y="6895028"/>
                </a:lnTo>
                <a:cubicBezTo>
                  <a:pt x="336073" y="6758749"/>
                  <a:pt x="160407" y="6605494"/>
                  <a:pt x="0" y="6437553"/>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57" name="Google Shape;257;p8"/>
          <p:cNvSpPr txBox="1"/>
          <p:nvPr>
            <p:ph idx="1" type="subTitle"/>
          </p:nvPr>
        </p:nvSpPr>
        <p:spPr>
          <a:xfrm>
            <a:off x="448867" y="2481367"/>
            <a:ext cx="3989700" cy="717900"/>
          </a:xfrm>
          <a:prstGeom prst="rect">
            <a:avLst/>
          </a:prstGeom>
        </p:spPr>
        <p:txBody>
          <a:bodyPr anchorCtr="0" anchor="t" bIns="121900" lIns="121900" spcFirstLastPara="1" rIns="121900" wrap="square" tIns="121900">
            <a:noAutofit/>
          </a:bodyPr>
          <a:lstStyle>
            <a:lvl1pPr lvl="0" rtl="0">
              <a:spcBef>
                <a:spcPts val="0"/>
              </a:spcBef>
              <a:spcAft>
                <a:spcPts val="0"/>
              </a:spcAft>
              <a:buSzPts val="2100"/>
              <a:buNone/>
              <a:defRPr b="1" sz="2100"/>
            </a:lvl1pPr>
            <a:lvl2pPr lvl="1" rtl="0">
              <a:spcBef>
                <a:spcPts val="2100"/>
              </a:spcBef>
              <a:spcAft>
                <a:spcPts val="0"/>
              </a:spcAft>
              <a:buSzPts val="2100"/>
              <a:buNone/>
              <a:defRPr b="1" sz="2100"/>
            </a:lvl2pPr>
            <a:lvl3pPr lvl="2" rtl="0">
              <a:spcBef>
                <a:spcPts val="2100"/>
              </a:spcBef>
              <a:spcAft>
                <a:spcPts val="0"/>
              </a:spcAft>
              <a:buSzPts val="2100"/>
              <a:buNone/>
              <a:defRPr b="1" sz="2100"/>
            </a:lvl3pPr>
            <a:lvl4pPr lvl="3" rtl="0">
              <a:spcBef>
                <a:spcPts val="2100"/>
              </a:spcBef>
              <a:spcAft>
                <a:spcPts val="0"/>
              </a:spcAft>
              <a:buSzPts val="2100"/>
              <a:buNone/>
              <a:defRPr b="1" sz="2100"/>
            </a:lvl4pPr>
            <a:lvl5pPr lvl="4" rtl="0">
              <a:spcBef>
                <a:spcPts val="2100"/>
              </a:spcBef>
              <a:spcAft>
                <a:spcPts val="0"/>
              </a:spcAft>
              <a:buSzPts val="2100"/>
              <a:buNone/>
              <a:defRPr b="1" sz="2100"/>
            </a:lvl5pPr>
            <a:lvl6pPr lvl="5" rtl="0">
              <a:spcBef>
                <a:spcPts val="2100"/>
              </a:spcBef>
              <a:spcAft>
                <a:spcPts val="0"/>
              </a:spcAft>
              <a:buSzPts val="2100"/>
              <a:buNone/>
              <a:defRPr b="1" sz="2100"/>
            </a:lvl6pPr>
            <a:lvl7pPr lvl="6" rtl="0">
              <a:spcBef>
                <a:spcPts val="2100"/>
              </a:spcBef>
              <a:spcAft>
                <a:spcPts val="0"/>
              </a:spcAft>
              <a:buSzPts val="2100"/>
              <a:buNone/>
              <a:defRPr b="1" sz="2100"/>
            </a:lvl7pPr>
            <a:lvl8pPr lvl="7" rtl="0">
              <a:spcBef>
                <a:spcPts val="2100"/>
              </a:spcBef>
              <a:spcAft>
                <a:spcPts val="0"/>
              </a:spcAft>
              <a:buSzPts val="2100"/>
              <a:buNone/>
              <a:defRPr b="1" sz="2100"/>
            </a:lvl8pPr>
            <a:lvl9pPr lvl="8" rtl="0">
              <a:spcBef>
                <a:spcPts val="2100"/>
              </a:spcBef>
              <a:spcAft>
                <a:spcPts val="2100"/>
              </a:spcAft>
              <a:buSzPts val="2100"/>
              <a:buNone/>
              <a:defRPr b="1" sz="2100"/>
            </a:lvl9pPr>
          </a:lstStyle>
          <a:p/>
        </p:txBody>
      </p:sp>
      <p:sp>
        <p:nvSpPr>
          <p:cNvPr id="258" name="Google Shape;258;p8"/>
          <p:cNvSpPr txBox="1"/>
          <p:nvPr>
            <p:ph idx="2" type="subTitle"/>
          </p:nvPr>
        </p:nvSpPr>
        <p:spPr>
          <a:xfrm>
            <a:off x="6706067" y="2481367"/>
            <a:ext cx="3989700" cy="717900"/>
          </a:xfrm>
          <a:prstGeom prst="rect">
            <a:avLst/>
          </a:prstGeom>
        </p:spPr>
        <p:txBody>
          <a:bodyPr anchorCtr="0" anchor="t" bIns="121900" lIns="121900" spcFirstLastPara="1" rIns="121900" wrap="square" tIns="121900">
            <a:noAutofit/>
          </a:bodyPr>
          <a:lstStyle>
            <a:lvl1pPr lvl="0" rtl="0">
              <a:spcBef>
                <a:spcPts val="0"/>
              </a:spcBef>
              <a:spcAft>
                <a:spcPts val="0"/>
              </a:spcAft>
              <a:buSzPts val="2100"/>
              <a:buNone/>
              <a:defRPr b="1" sz="2100"/>
            </a:lvl1pPr>
            <a:lvl2pPr lvl="1" rtl="0">
              <a:spcBef>
                <a:spcPts val="2100"/>
              </a:spcBef>
              <a:spcAft>
                <a:spcPts val="0"/>
              </a:spcAft>
              <a:buSzPts val="2100"/>
              <a:buNone/>
              <a:defRPr b="1" sz="2100"/>
            </a:lvl2pPr>
            <a:lvl3pPr lvl="2" rtl="0">
              <a:spcBef>
                <a:spcPts val="2100"/>
              </a:spcBef>
              <a:spcAft>
                <a:spcPts val="0"/>
              </a:spcAft>
              <a:buSzPts val="2100"/>
              <a:buNone/>
              <a:defRPr b="1" sz="2100"/>
            </a:lvl3pPr>
            <a:lvl4pPr lvl="3" rtl="0">
              <a:spcBef>
                <a:spcPts val="2100"/>
              </a:spcBef>
              <a:spcAft>
                <a:spcPts val="0"/>
              </a:spcAft>
              <a:buSzPts val="2100"/>
              <a:buNone/>
              <a:defRPr b="1" sz="2100"/>
            </a:lvl4pPr>
            <a:lvl5pPr lvl="4" rtl="0">
              <a:spcBef>
                <a:spcPts val="2100"/>
              </a:spcBef>
              <a:spcAft>
                <a:spcPts val="0"/>
              </a:spcAft>
              <a:buSzPts val="2100"/>
              <a:buNone/>
              <a:defRPr b="1" sz="2100"/>
            </a:lvl5pPr>
            <a:lvl6pPr lvl="5" rtl="0">
              <a:spcBef>
                <a:spcPts val="2100"/>
              </a:spcBef>
              <a:spcAft>
                <a:spcPts val="0"/>
              </a:spcAft>
              <a:buSzPts val="2100"/>
              <a:buNone/>
              <a:defRPr b="1" sz="2100"/>
            </a:lvl6pPr>
            <a:lvl7pPr lvl="6" rtl="0">
              <a:spcBef>
                <a:spcPts val="2100"/>
              </a:spcBef>
              <a:spcAft>
                <a:spcPts val="0"/>
              </a:spcAft>
              <a:buSzPts val="2100"/>
              <a:buNone/>
              <a:defRPr b="1" sz="2100"/>
            </a:lvl7pPr>
            <a:lvl8pPr lvl="7" rtl="0">
              <a:spcBef>
                <a:spcPts val="2100"/>
              </a:spcBef>
              <a:spcAft>
                <a:spcPts val="0"/>
              </a:spcAft>
              <a:buSzPts val="2100"/>
              <a:buNone/>
              <a:defRPr b="1" sz="2100"/>
            </a:lvl8pPr>
            <a:lvl9pPr lvl="8" rtl="0">
              <a:spcBef>
                <a:spcPts val="2100"/>
              </a:spcBef>
              <a:spcAft>
                <a:spcPts val="2100"/>
              </a:spcAft>
              <a:buSzPts val="2100"/>
              <a:buNone/>
              <a:defRPr b="1" sz="2100"/>
            </a:lvl9pPr>
          </a:lstStyle>
          <a:p/>
        </p:txBody>
      </p:sp>
      <p:sp>
        <p:nvSpPr>
          <p:cNvPr id="259" name="Google Shape;259;p8"/>
          <p:cNvSpPr txBox="1"/>
          <p:nvPr>
            <p:ph type="title"/>
          </p:nvPr>
        </p:nvSpPr>
        <p:spPr>
          <a:xfrm>
            <a:off x="415600" y="593367"/>
            <a:ext cx="11360700" cy="763500"/>
          </a:xfrm>
          <a:prstGeom prst="rect">
            <a:avLst/>
          </a:prstGeom>
        </p:spPr>
        <p:txBody>
          <a:bodyPr anchorCtr="0" anchor="t" bIns="121900" lIns="121900" spcFirstLastPara="1" rIns="121900" wrap="square" tIns="121900">
            <a:noAutofit/>
          </a:bodyPr>
          <a:lstStyle>
            <a:lvl1pPr indent="0" lvl="0" marL="0" marR="0" rtl="0" algn="l">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260" name="Google Shape;260;p8"/>
          <p:cNvSpPr txBox="1"/>
          <p:nvPr>
            <p:ph idx="3" type="body"/>
          </p:nvPr>
        </p:nvSpPr>
        <p:spPr>
          <a:xfrm>
            <a:off x="448875" y="3406650"/>
            <a:ext cx="4410300" cy="3118500"/>
          </a:xfrm>
          <a:prstGeom prst="rect">
            <a:avLst/>
          </a:prstGeom>
        </p:spPr>
        <p:txBody>
          <a:bodyPr anchorCtr="0" anchor="t" bIns="121900" lIns="121900" spcFirstLastPara="1" rIns="121900" wrap="square" tIns="121900">
            <a:noAutofit/>
          </a:bodyPr>
          <a:lstStyle>
            <a:lvl1pPr indent="-349250" lvl="0" marL="457200">
              <a:spcBef>
                <a:spcPts val="0"/>
              </a:spcBef>
              <a:spcAft>
                <a:spcPts val="0"/>
              </a:spcAft>
              <a:buSzPts val="1900"/>
              <a:buChar char="●"/>
              <a:defRPr/>
            </a:lvl1pPr>
            <a:lvl2pPr indent="-349250" lvl="1" marL="914400">
              <a:spcBef>
                <a:spcPts val="2100"/>
              </a:spcBef>
              <a:spcAft>
                <a:spcPts val="0"/>
              </a:spcAft>
              <a:buSzPts val="1900"/>
              <a:buChar char="○"/>
              <a:defRPr/>
            </a:lvl2pPr>
            <a:lvl3pPr indent="-349250" lvl="2" marL="1371600">
              <a:spcBef>
                <a:spcPts val="2100"/>
              </a:spcBef>
              <a:spcAft>
                <a:spcPts val="0"/>
              </a:spcAft>
              <a:buSzPts val="1900"/>
              <a:buChar char="■"/>
              <a:defRPr/>
            </a:lvl3pPr>
            <a:lvl4pPr indent="-349250" lvl="3" marL="1828800">
              <a:spcBef>
                <a:spcPts val="2100"/>
              </a:spcBef>
              <a:spcAft>
                <a:spcPts val="0"/>
              </a:spcAft>
              <a:buSzPts val="1900"/>
              <a:buChar char="●"/>
              <a:defRPr/>
            </a:lvl4pPr>
            <a:lvl5pPr indent="-349250" lvl="4" marL="2286000">
              <a:spcBef>
                <a:spcPts val="2100"/>
              </a:spcBef>
              <a:spcAft>
                <a:spcPts val="0"/>
              </a:spcAft>
              <a:buSzPts val="1900"/>
              <a:buChar char="○"/>
              <a:defRPr/>
            </a:lvl5pPr>
            <a:lvl6pPr indent="-349250" lvl="5" marL="2743200">
              <a:spcBef>
                <a:spcPts val="2100"/>
              </a:spcBef>
              <a:spcAft>
                <a:spcPts val="0"/>
              </a:spcAft>
              <a:buSzPts val="1900"/>
              <a:buChar char="■"/>
              <a:defRPr/>
            </a:lvl6pPr>
            <a:lvl7pPr indent="-349250" lvl="6" marL="3200400">
              <a:spcBef>
                <a:spcPts val="2100"/>
              </a:spcBef>
              <a:spcAft>
                <a:spcPts val="0"/>
              </a:spcAft>
              <a:buSzPts val="1900"/>
              <a:buChar char="●"/>
              <a:defRPr/>
            </a:lvl7pPr>
            <a:lvl8pPr indent="-349250" lvl="7" marL="3657600">
              <a:spcBef>
                <a:spcPts val="2100"/>
              </a:spcBef>
              <a:spcAft>
                <a:spcPts val="0"/>
              </a:spcAft>
              <a:buSzPts val="1900"/>
              <a:buChar char="○"/>
              <a:defRPr/>
            </a:lvl8pPr>
            <a:lvl9pPr indent="-349250" lvl="8" marL="4114800">
              <a:spcBef>
                <a:spcPts val="2100"/>
              </a:spcBef>
              <a:spcAft>
                <a:spcPts val="2100"/>
              </a:spcAft>
              <a:buSzPts val="1900"/>
              <a:buChar char="■"/>
              <a:defRPr/>
            </a:lvl9pPr>
          </a:lstStyle>
          <a:p/>
        </p:txBody>
      </p:sp>
      <p:sp>
        <p:nvSpPr>
          <p:cNvPr id="261" name="Google Shape;261;p8"/>
          <p:cNvSpPr txBox="1"/>
          <p:nvPr>
            <p:ph idx="4" type="body"/>
          </p:nvPr>
        </p:nvSpPr>
        <p:spPr>
          <a:xfrm>
            <a:off x="6706073" y="3406650"/>
            <a:ext cx="4410600" cy="3118500"/>
          </a:xfrm>
          <a:prstGeom prst="rect">
            <a:avLst/>
          </a:prstGeom>
        </p:spPr>
        <p:txBody>
          <a:bodyPr anchorCtr="0" anchor="t" bIns="121900" lIns="121900" spcFirstLastPara="1" rIns="121900" wrap="square" tIns="121900">
            <a:noAutofit/>
          </a:bodyPr>
          <a:lstStyle>
            <a:lvl1pPr indent="-349250" lvl="0" marL="457200">
              <a:spcBef>
                <a:spcPts val="0"/>
              </a:spcBef>
              <a:spcAft>
                <a:spcPts val="0"/>
              </a:spcAft>
              <a:buSzPts val="1900"/>
              <a:buChar char="●"/>
              <a:defRPr/>
            </a:lvl1pPr>
            <a:lvl2pPr indent="-349250" lvl="1" marL="914400">
              <a:spcBef>
                <a:spcPts val="2100"/>
              </a:spcBef>
              <a:spcAft>
                <a:spcPts val="0"/>
              </a:spcAft>
              <a:buSzPts val="1900"/>
              <a:buChar char="○"/>
              <a:defRPr/>
            </a:lvl2pPr>
            <a:lvl3pPr indent="-349250" lvl="2" marL="1371600">
              <a:spcBef>
                <a:spcPts val="2100"/>
              </a:spcBef>
              <a:spcAft>
                <a:spcPts val="0"/>
              </a:spcAft>
              <a:buSzPts val="1900"/>
              <a:buChar char="■"/>
              <a:defRPr/>
            </a:lvl3pPr>
            <a:lvl4pPr indent="-349250" lvl="3" marL="1828800">
              <a:spcBef>
                <a:spcPts val="2100"/>
              </a:spcBef>
              <a:spcAft>
                <a:spcPts val="0"/>
              </a:spcAft>
              <a:buSzPts val="1900"/>
              <a:buChar char="●"/>
              <a:defRPr/>
            </a:lvl4pPr>
            <a:lvl5pPr indent="-349250" lvl="4" marL="2286000">
              <a:spcBef>
                <a:spcPts val="2100"/>
              </a:spcBef>
              <a:spcAft>
                <a:spcPts val="0"/>
              </a:spcAft>
              <a:buSzPts val="1900"/>
              <a:buChar char="○"/>
              <a:defRPr/>
            </a:lvl5pPr>
            <a:lvl6pPr indent="-349250" lvl="5" marL="2743200">
              <a:spcBef>
                <a:spcPts val="2100"/>
              </a:spcBef>
              <a:spcAft>
                <a:spcPts val="0"/>
              </a:spcAft>
              <a:buSzPts val="1900"/>
              <a:buChar char="■"/>
              <a:defRPr/>
            </a:lvl6pPr>
            <a:lvl7pPr indent="-349250" lvl="6" marL="3200400">
              <a:spcBef>
                <a:spcPts val="2100"/>
              </a:spcBef>
              <a:spcAft>
                <a:spcPts val="0"/>
              </a:spcAft>
              <a:buSzPts val="1900"/>
              <a:buChar char="●"/>
              <a:defRPr/>
            </a:lvl7pPr>
            <a:lvl8pPr indent="-349250" lvl="7" marL="3657600">
              <a:spcBef>
                <a:spcPts val="2100"/>
              </a:spcBef>
              <a:spcAft>
                <a:spcPts val="0"/>
              </a:spcAft>
              <a:buSzPts val="1900"/>
              <a:buChar char="○"/>
              <a:defRPr/>
            </a:lvl8pPr>
            <a:lvl9pPr indent="-349250" lvl="8" marL="4114800">
              <a:spcBef>
                <a:spcPts val="2100"/>
              </a:spcBef>
              <a:spcAft>
                <a:spcPts val="2100"/>
              </a:spcAft>
              <a:buSzPts val="1900"/>
              <a:buChar char="■"/>
              <a:defRPr/>
            </a:lvl9pPr>
          </a:lstStyle>
          <a:p/>
        </p:txBody>
      </p:sp>
      <p:sp>
        <p:nvSpPr>
          <p:cNvPr id="262" name="Google Shape;262;p8"/>
          <p:cNvSpPr/>
          <p:nvPr/>
        </p:nvSpPr>
        <p:spPr>
          <a:xfrm flipH="1">
            <a:off x="237438" y="6220758"/>
            <a:ext cx="1276200" cy="637241"/>
          </a:xfrm>
          <a:custGeom>
            <a:rect b="b" l="l" r="r" t="t"/>
            <a:pathLst>
              <a:path extrusionOk="0" h="637241" w="1276200">
                <a:moveTo>
                  <a:pt x="638100" y="0"/>
                </a:moveTo>
                <a:cubicBezTo>
                  <a:pt x="286005" y="0"/>
                  <a:pt x="477" y="285243"/>
                  <a:pt x="0" y="637242"/>
                </a:cubicBezTo>
                <a:lnTo>
                  <a:pt x="165080" y="637242"/>
                </a:lnTo>
                <a:cubicBezTo>
                  <a:pt x="165557" y="376414"/>
                  <a:pt x="377176" y="165080"/>
                  <a:pt x="638100" y="165080"/>
                </a:cubicBezTo>
                <a:cubicBezTo>
                  <a:pt x="899120" y="165080"/>
                  <a:pt x="1110739" y="376414"/>
                  <a:pt x="1111216" y="637242"/>
                </a:cubicBezTo>
                <a:lnTo>
                  <a:pt x="1276200" y="637242"/>
                </a:lnTo>
                <a:cubicBezTo>
                  <a:pt x="1275723" y="285243"/>
                  <a:pt x="990195" y="0"/>
                  <a:pt x="638100"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3" name="Google Shape;263;p8"/>
          <p:cNvSpPr/>
          <p:nvPr/>
        </p:nvSpPr>
        <p:spPr>
          <a:xfrm>
            <a:off x="94777" y="103252"/>
            <a:ext cx="257490" cy="371922"/>
          </a:xfrm>
          <a:custGeom>
            <a:rect b="b" l="l" r="r" t="t"/>
            <a:pathLst>
              <a:path extrusionOk="0" h="371922" w="257490">
                <a:moveTo>
                  <a:pt x="19073" y="371923"/>
                </a:moveTo>
                <a:cubicBezTo>
                  <a:pt x="16212" y="371923"/>
                  <a:pt x="13255" y="371255"/>
                  <a:pt x="10586" y="369920"/>
                </a:cubicBezTo>
                <a:cubicBezTo>
                  <a:pt x="4100" y="366678"/>
                  <a:pt x="0" y="360097"/>
                  <a:pt x="0" y="352850"/>
                </a:cubicBezTo>
                <a:lnTo>
                  <a:pt x="0" y="19065"/>
                </a:lnTo>
                <a:cubicBezTo>
                  <a:pt x="0" y="11818"/>
                  <a:pt x="4100" y="5237"/>
                  <a:pt x="10586" y="1995"/>
                </a:cubicBezTo>
                <a:cubicBezTo>
                  <a:pt x="17070" y="-1248"/>
                  <a:pt x="24891" y="-485"/>
                  <a:pt x="30612" y="3902"/>
                </a:cubicBezTo>
                <a:lnTo>
                  <a:pt x="249956" y="170794"/>
                </a:lnTo>
                <a:cubicBezTo>
                  <a:pt x="254725" y="174418"/>
                  <a:pt x="257491" y="180045"/>
                  <a:pt x="257491" y="185958"/>
                </a:cubicBezTo>
                <a:cubicBezTo>
                  <a:pt x="257491" y="191870"/>
                  <a:pt x="254725" y="197497"/>
                  <a:pt x="249956" y="201121"/>
                </a:cubicBezTo>
                <a:lnTo>
                  <a:pt x="30612" y="368013"/>
                </a:lnTo>
                <a:cubicBezTo>
                  <a:pt x="27275" y="370588"/>
                  <a:pt x="23174" y="371923"/>
                  <a:pt x="19073" y="371923"/>
                </a:cubicBezTo>
                <a:close/>
                <a:moveTo>
                  <a:pt x="38147" y="57498"/>
                </a:moveTo>
                <a:lnTo>
                  <a:pt x="38147" y="314321"/>
                </a:lnTo>
                <a:lnTo>
                  <a:pt x="206946" y="185862"/>
                </a:lnTo>
                <a:lnTo>
                  <a:pt x="38147" y="5749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4" name="Google Shape;264;p8"/>
          <p:cNvSpPr/>
          <p:nvPr/>
        </p:nvSpPr>
        <p:spPr>
          <a:xfrm>
            <a:off x="518301" y="103252"/>
            <a:ext cx="257490" cy="371922"/>
          </a:xfrm>
          <a:custGeom>
            <a:rect b="b" l="l" r="r" t="t"/>
            <a:pathLst>
              <a:path extrusionOk="0" h="371922" w="257490">
                <a:moveTo>
                  <a:pt x="19073" y="371923"/>
                </a:moveTo>
                <a:cubicBezTo>
                  <a:pt x="16213" y="371923"/>
                  <a:pt x="13256" y="371255"/>
                  <a:pt x="10586" y="369920"/>
                </a:cubicBezTo>
                <a:cubicBezTo>
                  <a:pt x="4101" y="366678"/>
                  <a:pt x="0" y="360097"/>
                  <a:pt x="0" y="352850"/>
                </a:cubicBezTo>
                <a:lnTo>
                  <a:pt x="0" y="19065"/>
                </a:lnTo>
                <a:cubicBezTo>
                  <a:pt x="0" y="11818"/>
                  <a:pt x="4101" y="5237"/>
                  <a:pt x="10586" y="1995"/>
                </a:cubicBezTo>
                <a:cubicBezTo>
                  <a:pt x="17071" y="-1248"/>
                  <a:pt x="24891" y="-485"/>
                  <a:pt x="30614" y="3902"/>
                </a:cubicBezTo>
                <a:lnTo>
                  <a:pt x="249957" y="170794"/>
                </a:lnTo>
                <a:cubicBezTo>
                  <a:pt x="254726" y="174418"/>
                  <a:pt x="257491" y="180045"/>
                  <a:pt x="257491" y="185958"/>
                </a:cubicBezTo>
                <a:cubicBezTo>
                  <a:pt x="257491" y="191870"/>
                  <a:pt x="254726" y="197497"/>
                  <a:pt x="249957" y="201121"/>
                </a:cubicBezTo>
                <a:lnTo>
                  <a:pt x="30614" y="368013"/>
                </a:lnTo>
                <a:cubicBezTo>
                  <a:pt x="27275" y="370588"/>
                  <a:pt x="23175" y="371923"/>
                  <a:pt x="19073" y="371923"/>
                </a:cubicBezTo>
                <a:close/>
                <a:moveTo>
                  <a:pt x="38147" y="57498"/>
                </a:moveTo>
                <a:lnTo>
                  <a:pt x="38147" y="314321"/>
                </a:lnTo>
                <a:lnTo>
                  <a:pt x="206947" y="185862"/>
                </a:lnTo>
                <a:lnTo>
                  <a:pt x="38147" y="5749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5" name="Google Shape;265;p8"/>
          <p:cNvSpPr/>
          <p:nvPr/>
        </p:nvSpPr>
        <p:spPr>
          <a:xfrm>
            <a:off x="941825" y="103252"/>
            <a:ext cx="257490" cy="371922"/>
          </a:xfrm>
          <a:custGeom>
            <a:rect b="b" l="l" r="r" t="t"/>
            <a:pathLst>
              <a:path extrusionOk="0" h="371922" w="257490">
                <a:moveTo>
                  <a:pt x="19073" y="371923"/>
                </a:moveTo>
                <a:cubicBezTo>
                  <a:pt x="16212" y="371923"/>
                  <a:pt x="13256" y="371255"/>
                  <a:pt x="10586" y="369920"/>
                </a:cubicBezTo>
                <a:cubicBezTo>
                  <a:pt x="4101" y="366678"/>
                  <a:pt x="0" y="360097"/>
                  <a:pt x="0" y="352850"/>
                </a:cubicBezTo>
                <a:lnTo>
                  <a:pt x="0" y="19065"/>
                </a:lnTo>
                <a:cubicBezTo>
                  <a:pt x="0" y="11818"/>
                  <a:pt x="4101" y="5237"/>
                  <a:pt x="10586" y="1995"/>
                </a:cubicBezTo>
                <a:cubicBezTo>
                  <a:pt x="17071" y="-1248"/>
                  <a:pt x="24891" y="-485"/>
                  <a:pt x="30612" y="3902"/>
                </a:cubicBezTo>
                <a:lnTo>
                  <a:pt x="249956" y="170794"/>
                </a:lnTo>
                <a:cubicBezTo>
                  <a:pt x="254725" y="174418"/>
                  <a:pt x="257491" y="180045"/>
                  <a:pt x="257491" y="185958"/>
                </a:cubicBezTo>
                <a:cubicBezTo>
                  <a:pt x="257491" y="191870"/>
                  <a:pt x="254725" y="197497"/>
                  <a:pt x="249956" y="201121"/>
                </a:cubicBezTo>
                <a:lnTo>
                  <a:pt x="30612" y="368013"/>
                </a:lnTo>
                <a:cubicBezTo>
                  <a:pt x="27275" y="370588"/>
                  <a:pt x="23175" y="371923"/>
                  <a:pt x="19073" y="371923"/>
                </a:cubicBezTo>
                <a:close/>
                <a:moveTo>
                  <a:pt x="38147" y="57498"/>
                </a:moveTo>
                <a:lnTo>
                  <a:pt x="38147" y="314321"/>
                </a:lnTo>
                <a:lnTo>
                  <a:pt x="206946" y="185862"/>
                </a:lnTo>
                <a:lnTo>
                  <a:pt x="38147" y="5749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5 One column">
  <p:cSld name="CUSTOM_5">
    <p:spTree>
      <p:nvGrpSpPr>
        <p:cNvPr id="266" name="Shape 266"/>
        <p:cNvGrpSpPr/>
        <p:nvPr/>
      </p:nvGrpSpPr>
      <p:grpSpPr>
        <a:xfrm>
          <a:off x="0" y="0"/>
          <a:ext cx="0" cy="0"/>
          <a:chOff x="0" y="0"/>
          <a:chExt cx="0" cy="0"/>
        </a:xfrm>
      </p:grpSpPr>
      <p:sp>
        <p:nvSpPr>
          <p:cNvPr id="267" name="Google Shape;267;p9"/>
          <p:cNvSpPr/>
          <p:nvPr/>
        </p:nvSpPr>
        <p:spPr>
          <a:xfrm>
            <a:off x="0" y="-17954"/>
            <a:ext cx="6399119" cy="6875954"/>
          </a:xfrm>
          <a:custGeom>
            <a:rect b="b" l="l" r="r" t="t"/>
            <a:pathLst>
              <a:path extrusionOk="0" h="6875954" w="6399119">
                <a:moveTo>
                  <a:pt x="6399120" y="3447514"/>
                </a:moveTo>
                <a:cubicBezTo>
                  <a:pt x="6399120" y="5013629"/>
                  <a:pt x="5417222" y="6350483"/>
                  <a:pt x="4035547" y="6875955"/>
                </a:cubicBezTo>
                <a:lnTo>
                  <a:pt x="0" y="6875955"/>
                </a:lnTo>
                <a:lnTo>
                  <a:pt x="0" y="0"/>
                </a:lnTo>
                <a:lnTo>
                  <a:pt x="3984239" y="0"/>
                </a:lnTo>
                <a:cubicBezTo>
                  <a:pt x="5392904" y="511644"/>
                  <a:pt x="6399120" y="1862134"/>
                  <a:pt x="6399120" y="3447514"/>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8" name="Google Shape;268;p9"/>
          <p:cNvSpPr/>
          <p:nvPr/>
        </p:nvSpPr>
        <p:spPr>
          <a:xfrm>
            <a:off x="23865" y="-37028"/>
            <a:ext cx="6561243" cy="6895028"/>
          </a:xfrm>
          <a:custGeom>
            <a:rect b="b" l="l" r="r" t="t"/>
            <a:pathLst>
              <a:path extrusionOk="0" h="6895028" w="6561243">
                <a:moveTo>
                  <a:pt x="6260743" y="2335631"/>
                </a:moveTo>
                <a:cubicBezTo>
                  <a:pt x="6068101" y="1880254"/>
                  <a:pt x="5792396" y="1471321"/>
                  <a:pt x="5441159" y="1120084"/>
                </a:cubicBezTo>
                <a:cubicBezTo>
                  <a:pt x="5089923" y="768848"/>
                  <a:pt x="4680990" y="493142"/>
                  <a:pt x="4225613" y="300501"/>
                </a:cubicBezTo>
                <a:cubicBezTo>
                  <a:pt x="3754119" y="101089"/>
                  <a:pt x="3253252" y="0"/>
                  <a:pt x="2737031" y="0"/>
                </a:cubicBezTo>
                <a:cubicBezTo>
                  <a:pt x="2220809" y="0"/>
                  <a:pt x="1719942" y="101089"/>
                  <a:pt x="1248448" y="300501"/>
                </a:cubicBezTo>
                <a:cubicBezTo>
                  <a:pt x="793071" y="493142"/>
                  <a:pt x="384138" y="768848"/>
                  <a:pt x="32902" y="1120084"/>
                </a:cubicBezTo>
                <a:cubicBezTo>
                  <a:pt x="21839" y="1131147"/>
                  <a:pt x="10872" y="1142210"/>
                  <a:pt x="0" y="1153368"/>
                </a:cubicBezTo>
                <a:lnTo>
                  <a:pt x="0" y="1210874"/>
                </a:lnTo>
                <a:cubicBezTo>
                  <a:pt x="689884" y="488660"/>
                  <a:pt x="1661769" y="38147"/>
                  <a:pt x="2737031" y="38147"/>
                </a:cubicBezTo>
                <a:cubicBezTo>
                  <a:pt x="4824708" y="38147"/>
                  <a:pt x="6523097" y="1736536"/>
                  <a:pt x="6523097" y="3824213"/>
                </a:cubicBezTo>
                <a:cubicBezTo>
                  <a:pt x="6523097" y="5086681"/>
                  <a:pt x="5901972" y="6206861"/>
                  <a:pt x="4949257" y="6895028"/>
                </a:cubicBezTo>
                <a:lnTo>
                  <a:pt x="5017159" y="6895028"/>
                </a:lnTo>
                <a:cubicBezTo>
                  <a:pt x="5166407" y="6783926"/>
                  <a:pt x="5307932" y="6661570"/>
                  <a:pt x="5441159" y="6528342"/>
                </a:cubicBezTo>
                <a:cubicBezTo>
                  <a:pt x="5792396" y="6177106"/>
                  <a:pt x="6068101" y="5768173"/>
                  <a:pt x="6260743" y="5312796"/>
                </a:cubicBezTo>
                <a:cubicBezTo>
                  <a:pt x="6460155" y="4841302"/>
                  <a:pt x="6561244" y="4340435"/>
                  <a:pt x="6561244" y="3824213"/>
                </a:cubicBezTo>
                <a:cubicBezTo>
                  <a:pt x="6561244" y="3307992"/>
                  <a:pt x="6460155" y="2807125"/>
                  <a:pt x="6260743" y="2335631"/>
                </a:cubicBezTo>
                <a:close/>
                <a:moveTo>
                  <a:pt x="0" y="6437553"/>
                </a:moveTo>
                <a:lnTo>
                  <a:pt x="0" y="6495059"/>
                </a:lnTo>
                <a:cubicBezTo>
                  <a:pt x="10872" y="6506217"/>
                  <a:pt x="21839" y="6517280"/>
                  <a:pt x="32902" y="6528342"/>
                </a:cubicBezTo>
                <a:cubicBezTo>
                  <a:pt x="166129" y="6661570"/>
                  <a:pt x="307654" y="6783926"/>
                  <a:pt x="456903" y="6895028"/>
                </a:cubicBezTo>
                <a:lnTo>
                  <a:pt x="524804" y="6895028"/>
                </a:lnTo>
                <a:cubicBezTo>
                  <a:pt x="336073" y="6758749"/>
                  <a:pt x="160407" y="6605494"/>
                  <a:pt x="0" y="6437553"/>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9" name="Google Shape;269;p9"/>
          <p:cNvSpPr txBox="1"/>
          <p:nvPr>
            <p:ph idx="1" type="subTitle"/>
          </p:nvPr>
        </p:nvSpPr>
        <p:spPr>
          <a:xfrm>
            <a:off x="415600" y="2024175"/>
            <a:ext cx="4768800" cy="717900"/>
          </a:xfrm>
          <a:prstGeom prst="rect">
            <a:avLst/>
          </a:prstGeom>
        </p:spPr>
        <p:txBody>
          <a:bodyPr anchorCtr="0" anchor="t" bIns="121900" lIns="121900" spcFirstLastPara="1" rIns="121900" wrap="square" tIns="121900">
            <a:noAutofit/>
          </a:bodyPr>
          <a:lstStyle>
            <a:lvl1pPr lvl="0" rtl="0">
              <a:spcBef>
                <a:spcPts val="0"/>
              </a:spcBef>
              <a:spcAft>
                <a:spcPts val="0"/>
              </a:spcAft>
              <a:buSzPts val="2100"/>
              <a:buNone/>
              <a:defRPr b="1" sz="2100"/>
            </a:lvl1pPr>
            <a:lvl2pPr lvl="1" rtl="0">
              <a:spcBef>
                <a:spcPts val="2100"/>
              </a:spcBef>
              <a:spcAft>
                <a:spcPts val="0"/>
              </a:spcAft>
              <a:buSzPts val="2100"/>
              <a:buNone/>
              <a:defRPr b="1" sz="2100"/>
            </a:lvl2pPr>
            <a:lvl3pPr lvl="2" rtl="0">
              <a:spcBef>
                <a:spcPts val="2100"/>
              </a:spcBef>
              <a:spcAft>
                <a:spcPts val="0"/>
              </a:spcAft>
              <a:buSzPts val="2100"/>
              <a:buNone/>
              <a:defRPr b="1" sz="2100"/>
            </a:lvl3pPr>
            <a:lvl4pPr lvl="3" rtl="0">
              <a:spcBef>
                <a:spcPts val="2100"/>
              </a:spcBef>
              <a:spcAft>
                <a:spcPts val="0"/>
              </a:spcAft>
              <a:buSzPts val="2100"/>
              <a:buNone/>
              <a:defRPr b="1" sz="2100"/>
            </a:lvl4pPr>
            <a:lvl5pPr lvl="4" rtl="0">
              <a:spcBef>
                <a:spcPts val="2100"/>
              </a:spcBef>
              <a:spcAft>
                <a:spcPts val="0"/>
              </a:spcAft>
              <a:buSzPts val="2100"/>
              <a:buNone/>
              <a:defRPr b="1" sz="2100"/>
            </a:lvl5pPr>
            <a:lvl6pPr lvl="5" rtl="0">
              <a:spcBef>
                <a:spcPts val="2100"/>
              </a:spcBef>
              <a:spcAft>
                <a:spcPts val="0"/>
              </a:spcAft>
              <a:buSzPts val="2100"/>
              <a:buNone/>
              <a:defRPr b="1" sz="2100"/>
            </a:lvl6pPr>
            <a:lvl7pPr lvl="6" rtl="0">
              <a:spcBef>
                <a:spcPts val="2100"/>
              </a:spcBef>
              <a:spcAft>
                <a:spcPts val="0"/>
              </a:spcAft>
              <a:buSzPts val="2100"/>
              <a:buNone/>
              <a:defRPr b="1" sz="2100"/>
            </a:lvl7pPr>
            <a:lvl8pPr lvl="7" rtl="0">
              <a:spcBef>
                <a:spcPts val="2100"/>
              </a:spcBef>
              <a:spcAft>
                <a:spcPts val="0"/>
              </a:spcAft>
              <a:buSzPts val="2100"/>
              <a:buNone/>
              <a:defRPr b="1" sz="2100"/>
            </a:lvl8pPr>
            <a:lvl9pPr lvl="8" rtl="0">
              <a:spcBef>
                <a:spcPts val="2100"/>
              </a:spcBef>
              <a:spcAft>
                <a:spcPts val="2100"/>
              </a:spcAft>
              <a:buSzPts val="2100"/>
              <a:buNone/>
              <a:defRPr b="1" sz="2100"/>
            </a:lvl9pPr>
          </a:lstStyle>
          <a:p/>
        </p:txBody>
      </p:sp>
      <p:sp>
        <p:nvSpPr>
          <p:cNvPr id="270" name="Google Shape;270;p9"/>
          <p:cNvSpPr txBox="1"/>
          <p:nvPr>
            <p:ph type="title"/>
          </p:nvPr>
        </p:nvSpPr>
        <p:spPr>
          <a:xfrm>
            <a:off x="415600" y="974375"/>
            <a:ext cx="5581500" cy="763500"/>
          </a:xfrm>
          <a:prstGeom prst="rect">
            <a:avLst/>
          </a:prstGeom>
        </p:spPr>
        <p:txBody>
          <a:bodyPr anchorCtr="0" anchor="t" bIns="121900" lIns="121900" spcFirstLastPara="1" rIns="121900" wrap="square" tIns="121900">
            <a:noAutofit/>
          </a:bodyPr>
          <a:lstStyle>
            <a:lvl1pPr indent="0" lvl="0" marL="0" marR="0" rtl="0" algn="l">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271" name="Google Shape;271;p9"/>
          <p:cNvSpPr txBox="1"/>
          <p:nvPr>
            <p:ph idx="2" type="body"/>
          </p:nvPr>
        </p:nvSpPr>
        <p:spPr>
          <a:xfrm>
            <a:off x="415600" y="2684350"/>
            <a:ext cx="4907400" cy="3436500"/>
          </a:xfrm>
          <a:prstGeom prst="rect">
            <a:avLst/>
          </a:prstGeom>
        </p:spPr>
        <p:txBody>
          <a:bodyPr anchorCtr="0" anchor="t" bIns="121900" lIns="121900" spcFirstLastPara="1" rIns="121900" wrap="square" tIns="121900">
            <a:noAutofit/>
          </a:bodyPr>
          <a:lstStyle>
            <a:lvl1pPr indent="-349250" lvl="0" marL="457200">
              <a:spcBef>
                <a:spcPts val="0"/>
              </a:spcBef>
              <a:spcAft>
                <a:spcPts val="0"/>
              </a:spcAft>
              <a:buSzPts val="1900"/>
              <a:buChar char="●"/>
              <a:defRPr/>
            </a:lvl1pPr>
            <a:lvl2pPr indent="-349250" lvl="1" marL="914400">
              <a:spcBef>
                <a:spcPts val="2100"/>
              </a:spcBef>
              <a:spcAft>
                <a:spcPts val="0"/>
              </a:spcAft>
              <a:buSzPts val="1900"/>
              <a:buChar char="○"/>
              <a:defRPr/>
            </a:lvl2pPr>
            <a:lvl3pPr indent="-349250" lvl="2" marL="1371600">
              <a:spcBef>
                <a:spcPts val="2100"/>
              </a:spcBef>
              <a:spcAft>
                <a:spcPts val="0"/>
              </a:spcAft>
              <a:buSzPts val="1900"/>
              <a:buChar char="■"/>
              <a:defRPr/>
            </a:lvl3pPr>
            <a:lvl4pPr indent="-349250" lvl="3" marL="1828800">
              <a:spcBef>
                <a:spcPts val="2100"/>
              </a:spcBef>
              <a:spcAft>
                <a:spcPts val="0"/>
              </a:spcAft>
              <a:buSzPts val="1900"/>
              <a:buChar char="●"/>
              <a:defRPr/>
            </a:lvl4pPr>
            <a:lvl5pPr indent="-349250" lvl="4" marL="2286000">
              <a:spcBef>
                <a:spcPts val="2100"/>
              </a:spcBef>
              <a:spcAft>
                <a:spcPts val="0"/>
              </a:spcAft>
              <a:buSzPts val="1900"/>
              <a:buChar char="○"/>
              <a:defRPr/>
            </a:lvl5pPr>
            <a:lvl6pPr indent="-349250" lvl="5" marL="2743200">
              <a:spcBef>
                <a:spcPts val="2100"/>
              </a:spcBef>
              <a:spcAft>
                <a:spcPts val="0"/>
              </a:spcAft>
              <a:buSzPts val="1900"/>
              <a:buChar char="■"/>
              <a:defRPr/>
            </a:lvl6pPr>
            <a:lvl7pPr indent="-349250" lvl="6" marL="3200400">
              <a:spcBef>
                <a:spcPts val="2100"/>
              </a:spcBef>
              <a:spcAft>
                <a:spcPts val="0"/>
              </a:spcAft>
              <a:buSzPts val="1900"/>
              <a:buChar char="●"/>
              <a:defRPr/>
            </a:lvl7pPr>
            <a:lvl8pPr indent="-349250" lvl="7" marL="3657600">
              <a:spcBef>
                <a:spcPts val="2100"/>
              </a:spcBef>
              <a:spcAft>
                <a:spcPts val="0"/>
              </a:spcAft>
              <a:buSzPts val="1900"/>
              <a:buChar char="○"/>
              <a:defRPr/>
            </a:lvl8pPr>
            <a:lvl9pPr indent="-349250" lvl="8" marL="4114800">
              <a:spcBef>
                <a:spcPts val="2100"/>
              </a:spcBef>
              <a:spcAft>
                <a:spcPts val="2100"/>
              </a:spcAft>
              <a:buSzPts val="1900"/>
              <a:buChar char="■"/>
              <a:defRPr/>
            </a:lvl9pPr>
          </a:lstStyle>
          <a:p/>
        </p:txBody>
      </p:sp>
      <p:sp>
        <p:nvSpPr>
          <p:cNvPr id="272" name="Google Shape;272;p9"/>
          <p:cNvSpPr/>
          <p:nvPr/>
        </p:nvSpPr>
        <p:spPr>
          <a:xfrm>
            <a:off x="9342243" y="3019775"/>
            <a:ext cx="2765640" cy="2765640"/>
          </a:xfrm>
          <a:custGeom>
            <a:rect b="b" l="l" r="r" t="t"/>
            <a:pathLst>
              <a:path extrusionOk="0" h="2765640" w="2765640">
                <a:moveTo>
                  <a:pt x="1382820" y="0"/>
                </a:moveTo>
                <a:cubicBezTo>
                  <a:pt x="619122" y="0"/>
                  <a:pt x="0" y="619122"/>
                  <a:pt x="0" y="1382820"/>
                </a:cubicBezTo>
                <a:cubicBezTo>
                  <a:pt x="0" y="2146519"/>
                  <a:pt x="619122" y="2765641"/>
                  <a:pt x="1382820" y="2765641"/>
                </a:cubicBezTo>
                <a:cubicBezTo>
                  <a:pt x="2146519" y="2765641"/>
                  <a:pt x="2765641" y="2146519"/>
                  <a:pt x="2765641" y="1382820"/>
                </a:cubicBezTo>
                <a:cubicBezTo>
                  <a:pt x="2765641" y="619122"/>
                  <a:pt x="2146519" y="0"/>
                  <a:pt x="1382820" y="0"/>
                </a:cubicBezTo>
                <a:close/>
                <a:moveTo>
                  <a:pt x="1382820" y="2408015"/>
                </a:moveTo>
                <a:cubicBezTo>
                  <a:pt x="816627" y="2408015"/>
                  <a:pt x="357626" y="1949014"/>
                  <a:pt x="357626" y="1382820"/>
                </a:cubicBezTo>
                <a:cubicBezTo>
                  <a:pt x="357626" y="816627"/>
                  <a:pt x="816627" y="357626"/>
                  <a:pt x="1382820" y="357626"/>
                </a:cubicBezTo>
                <a:cubicBezTo>
                  <a:pt x="1949014" y="357626"/>
                  <a:pt x="2408015" y="816627"/>
                  <a:pt x="2408015" y="1382820"/>
                </a:cubicBezTo>
                <a:cubicBezTo>
                  <a:pt x="2408015" y="1949014"/>
                  <a:pt x="1949014" y="2408015"/>
                  <a:pt x="1382820" y="240801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273" name="Google Shape;273;p9"/>
          <p:cNvGrpSpPr/>
          <p:nvPr/>
        </p:nvGrpSpPr>
        <p:grpSpPr>
          <a:xfrm>
            <a:off x="4384737" y="5683237"/>
            <a:ext cx="1612367" cy="858303"/>
            <a:chOff x="4935262" y="1546062"/>
            <a:chExt cx="1612367" cy="858303"/>
          </a:xfrm>
        </p:grpSpPr>
        <p:sp>
          <p:nvSpPr>
            <p:cNvPr id="274" name="Google Shape;274;p9"/>
            <p:cNvSpPr/>
            <p:nvPr/>
          </p:nvSpPr>
          <p:spPr>
            <a:xfrm>
              <a:off x="6261148" y="1553119"/>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5" name="Google Shape;275;p9"/>
            <p:cNvSpPr/>
            <p:nvPr/>
          </p:nvSpPr>
          <p:spPr>
            <a:xfrm>
              <a:off x="6261148" y="1811278"/>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6" name="Google Shape;276;p9"/>
            <p:cNvSpPr/>
            <p:nvPr/>
          </p:nvSpPr>
          <p:spPr>
            <a:xfrm>
              <a:off x="6261148" y="2062474"/>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7" name="Google Shape;277;p9"/>
            <p:cNvSpPr/>
            <p:nvPr/>
          </p:nvSpPr>
          <p:spPr>
            <a:xfrm>
              <a:off x="6261148" y="2327690"/>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8" name="Google Shape;278;p9"/>
            <p:cNvSpPr/>
            <p:nvPr/>
          </p:nvSpPr>
          <p:spPr>
            <a:xfrm>
              <a:off x="6470955" y="1553119"/>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9" name="Google Shape;279;p9"/>
            <p:cNvSpPr/>
            <p:nvPr/>
          </p:nvSpPr>
          <p:spPr>
            <a:xfrm>
              <a:off x="6470955" y="1811278"/>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0" name="Google Shape;280;p9"/>
            <p:cNvSpPr/>
            <p:nvPr/>
          </p:nvSpPr>
          <p:spPr>
            <a:xfrm>
              <a:off x="6470955" y="2062474"/>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1" name="Google Shape;281;p9"/>
            <p:cNvSpPr/>
            <p:nvPr/>
          </p:nvSpPr>
          <p:spPr>
            <a:xfrm>
              <a:off x="6470955" y="2327690"/>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2" name="Google Shape;282;p9"/>
            <p:cNvSpPr/>
            <p:nvPr/>
          </p:nvSpPr>
          <p:spPr>
            <a:xfrm>
              <a:off x="6002990" y="1546062"/>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3" name="Google Shape;283;p9"/>
            <p:cNvSpPr/>
            <p:nvPr/>
          </p:nvSpPr>
          <p:spPr>
            <a:xfrm>
              <a:off x="6002990" y="1804316"/>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4" name="Google Shape;284;p9"/>
            <p:cNvSpPr/>
            <p:nvPr/>
          </p:nvSpPr>
          <p:spPr>
            <a:xfrm>
              <a:off x="6002990" y="2055512"/>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5" name="Google Shape;285;p9"/>
            <p:cNvSpPr/>
            <p:nvPr/>
          </p:nvSpPr>
          <p:spPr>
            <a:xfrm>
              <a:off x="6002990" y="2320632"/>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6" name="Google Shape;286;p9"/>
            <p:cNvSpPr/>
            <p:nvPr/>
          </p:nvSpPr>
          <p:spPr>
            <a:xfrm>
              <a:off x="5744736" y="1553119"/>
              <a:ext cx="76674" cy="76675"/>
            </a:xfrm>
            <a:custGeom>
              <a:rect b="b" l="l" r="r" t="t"/>
              <a:pathLst>
                <a:path extrusionOk="0" h="76675" w="76674">
                  <a:moveTo>
                    <a:pt x="76675" y="38337"/>
                  </a:moveTo>
                  <a:cubicBezTo>
                    <a:pt x="76675" y="59511"/>
                    <a:pt x="59511" y="76675"/>
                    <a:pt x="38337" y="76675"/>
                  </a:cubicBezTo>
                  <a:cubicBezTo>
                    <a:pt x="17164" y="76675"/>
                    <a:pt x="-1" y="59511"/>
                    <a:pt x="-1" y="38337"/>
                  </a:cubicBezTo>
                  <a:cubicBezTo>
                    <a:pt x="-1"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7" name="Google Shape;287;p9"/>
            <p:cNvSpPr/>
            <p:nvPr/>
          </p:nvSpPr>
          <p:spPr>
            <a:xfrm>
              <a:off x="5744736" y="1811278"/>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8" name="Google Shape;288;p9"/>
            <p:cNvSpPr/>
            <p:nvPr/>
          </p:nvSpPr>
          <p:spPr>
            <a:xfrm>
              <a:off x="5744736" y="2062474"/>
              <a:ext cx="76674" cy="76675"/>
            </a:xfrm>
            <a:custGeom>
              <a:rect b="b" l="l" r="r" t="t"/>
              <a:pathLst>
                <a:path extrusionOk="0" h="76675" w="76674">
                  <a:moveTo>
                    <a:pt x="76675" y="38337"/>
                  </a:moveTo>
                  <a:cubicBezTo>
                    <a:pt x="76675" y="59511"/>
                    <a:pt x="59511" y="76675"/>
                    <a:pt x="38337" y="76675"/>
                  </a:cubicBezTo>
                  <a:cubicBezTo>
                    <a:pt x="17164" y="76675"/>
                    <a:pt x="-1" y="59511"/>
                    <a:pt x="-1" y="38337"/>
                  </a:cubicBezTo>
                  <a:cubicBezTo>
                    <a:pt x="-1"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9" name="Google Shape;289;p9"/>
            <p:cNvSpPr/>
            <p:nvPr/>
          </p:nvSpPr>
          <p:spPr>
            <a:xfrm>
              <a:off x="5744736" y="2327690"/>
              <a:ext cx="76674" cy="76675"/>
            </a:xfrm>
            <a:custGeom>
              <a:rect b="b" l="l" r="r" t="t"/>
              <a:pathLst>
                <a:path extrusionOk="0" h="76675" w="76674">
                  <a:moveTo>
                    <a:pt x="76675" y="38337"/>
                  </a:moveTo>
                  <a:cubicBezTo>
                    <a:pt x="76675" y="59511"/>
                    <a:pt x="59511" y="76675"/>
                    <a:pt x="38337" y="76675"/>
                  </a:cubicBezTo>
                  <a:cubicBezTo>
                    <a:pt x="17164" y="76675"/>
                    <a:pt x="-1" y="59511"/>
                    <a:pt x="-1" y="38337"/>
                  </a:cubicBezTo>
                  <a:cubicBezTo>
                    <a:pt x="-1"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0" name="Google Shape;290;p9"/>
            <p:cNvSpPr/>
            <p:nvPr/>
          </p:nvSpPr>
          <p:spPr>
            <a:xfrm>
              <a:off x="5486578" y="154606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1" name="Google Shape;291;p9"/>
            <p:cNvSpPr/>
            <p:nvPr/>
          </p:nvSpPr>
          <p:spPr>
            <a:xfrm>
              <a:off x="5486578" y="1804316"/>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2" name="Google Shape;292;p9"/>
            <p:cNvSpPr/>
            <p:nvPr/>
          </p:nvSpPr>
          <p:spPr>
            <a:xfrm>
              <a:off x="5486578" y="205551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3" name="Google Shape;293;p9"/>
            <p:cNvSpPr/>
            <p:nvPr/>
          </p:nvSpPr>
          <p:spPr>
            <a:xfrm>
              <a:off x="5486578" y="232063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4" name="Google Shape;294;p9"/>
            <p:cNvSpPr/>
            <p:nvPr/>
          </p:nvSpPr>
          <p:spPr>
            <a:xfrm>
              <a:off x="5193515" y="1553119"/>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5" name="Google Shape;295;p9"/>
            <p:cNvSpPr/>
            <p:nvPr/>
          </p:nvSpPr>
          <p:spPr>
            <a:xfrm>
              <a:off x="5193515" y="1811278"/>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6" name="Google Shape;296;p9"/>
            <p:cNvSpPr/>
            <p:nvPr/>
          </p:nvSpPr>
          <p:spPr>
            <a:xfrm>
              <a:off x="5193515" y="2062474"/>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7" name="Google Shape;297;p9"/>
            <p:cNvSpPr/>
            <p:nvPr/>
          </p:nvSpPr>
          <p:spPr>
            <a:xfrm>
              <a:off x="5193515" y="2327690"/>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8" name="Google Shape;298;p9"/>
            <p:cNvSpPr/>
            <p:nvPr/>
          </p:nvSpPr>
          <p:spPr>
            <a:xfrm>
              <a:off x="4935262" y="154606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9" name="Google Shape;299;p9"/>
            <p:cNvSpPr/>
            <p:nvPr/>
          </p:nvSpPr>
          <p:spPr>
            <a:xfrm>
              <a:off x="4935262" y="1804316"/>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0" name="Google Shape;300;p9"/>
            <p:cNvSpPr/>
            <p:nvPr/>
          </p:nvSpPr>
          <p:spPr>
            <a:xfrm>
              <a:off x="4935262" y="205551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1" name="Google Shape;301;p9"/>
            <p:cNvSpPr/>
            <p:nvPr/>
          </p:nvSpPr>
          <p:spPr>
            <a:xfrm>
              <a:off x="4935262" y="232063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302" name="Google Shape;302;p9"/>
          <p:cNvSpPr/>
          <p:nvPr/>
        </p:nvSpPr>
        <p:spPr>
          <a:xfrm>
            <a:off x="11114359" y="8"/>
            <a:ext cx="1077646" cy="1125329"/>
          </a:xfrm>
          <a:custGeom>
            <a:rect b="b" l="l" r="r" t="t"/>
            <a:pathLst>
              <a:path extrusionOk="0" h="1125329" w="1077646">
                <a:moveTo>
                  <a:pt x="0" y="0"/>
                </a:moveTo>
                <a:lnTo>
                  <a:pt x="1077646" y="0"/>
                </a:lnTo>
                <a:lnTo>
                  <a:pt x="1077646" y="1125330"/>
                </a:lnTo>
                <a:lnTo>
                  <a:pt x="0" y="112533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3" name="Google Shape;303;p9"/>
          <p:cNvSpPr/>
          <p:nvPr/>
        </p:nvSpPr>
        <p:spPr>
          <a:xfrm>
            <a:off x="9781302" y="753402"/>
            <a:ext cx="257490" cy="371922"/>
          </a:xfrm>
          <a:custGeom>
            <a:rect b="b" l="l" r="r" t="t"/>
            <a:pathLst>
              <a:path extrusionOk="0" h="371922" w="257490">
                <a:moveTo>
                  <a:pt x="19073" y="371923"/>
                </a:moveTo>
                <a:cubicBezTo>
                  <a:pt x="16212" y="371923"/>
                  <a:pt x="13255" y="371255"/>
                  <a:pt x="10586" y="369920"/>
                </a:cubicBezTo>
                <a:cubicBezTo>
                  <a:pt x="4100" y="366678"/>
                  <a:pt x="0" y="360097"/>
                  <a:pt x="0" y="352850"/>
                </a:cubicBezTo>
                <a:lnTo>
                  <a:pt x="0" y="19065"/>
                </a:lnTo>
                <a:cubicBezTo>
                  <a:pt x="0" y="11818"/>
                  <a:pt x="4100" y="5237"/>
                  <a:pt x="10586" y="1995"/>
                </a:cubicBezTo>
                <a:cubicBezTo>
                  <a:pt x="17070" y="-1248"/>
                  <a:pt x="24891" y="-485"/>
                  <a:pt x="30612" y="3902"/>
                </a:cubicBezTo>
                <a:lnTo>
                  <a:pt x="249956" y="170794"/>
                </a:lnTo>
                <a:cubicBezTo>
                  <a:pt x="254725" y="174418"/>
                  <a:pt x="257491" y="180045"/>
                  <a:pt x="257491" y="185958"/>
                </a:cubicBezTo>
                <a:cubicBezTo>
                  <a:pt x="257491" y="191870"/>
                  <a:pt x="254725" y="197497"/>
                  <a:pt x="249956" y="201121"/>
                </a:cubicBezTo>
                <a:lnTo>
                  <a:pt x="30612" y="368013"/>
                </a:lnTo>
                <a:cubicBezTo>
                  <a:pt x="27275" y="370588"/>
                  <a:pt x="23174" y="371923"/>
                  <a:pt x="19073" y="371923"/>
                </a:cubicBezTo>
                <a:close/>
                <a:moveTo>
                  <a:pt x="38147" y="57498"/>
                </a:moveTo>
                <a:lnTo>
                  <a:pt x="38147" y="314321"/>
                </a:lnTo>
                <a:lnTo>
                  <a:pt x="206946" y="185862"/>
                </a:lnTo>
                <a:lnTo>
                  <a:pt x="38147" y="5749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4" name="Google Shape;304;p9"/>
          <p:cNvSpPr/>
          <p:nvPr/>
        </p:nvSpPr>
        <p:spPr>
          <a:xfrm>
            <a:off x="10204826" y="753402"/>
            <a:ext cx="257490" cy="371922"/>
          </a:xfrm>
          <a:custGeom>
            <a:rect b="b" l="l" r="r" t="t"/>
            <a:pathLst>
              <a:path extrusionOk="0" h="371922" w="257490">
                <a:moveTo>
                  <a:pt x="19073" y="371923"/>
                </a:moveTo>
                <a:cubicBezTo>
                  <a:pt x="16213" y="371923"/>
                  <a:pt x="13256" y="371255"/>
                  <a:pt x="10586" y="369920"/>
                </a:cubicBezTo>
                <a:cubicBezTo>
                  <a:pt x="4101" y="366678"/>
                  <a:pt x="0" y="360097"/>
                  <a:pt x="0" y="352850"/>
                </a:cubicBezTo>
                <a:lnTo>
                  <a:pt x="0" y="19065"/>
                </a:lnTo>
                <a:cubicBezTo>
                  <a:pt x="0" y="11818"/>
                  <a:pt x="4101" y="5237"/>
                  <a:pt x="10586" y="1995"/>
                </a:cubicBezTo>
                <a:cubicBezTo>
                  <a:pt x="17071" y="-1248"/>
                  <a:pt x="24891" y="-485"/>
                  <a:pt x="30614" y="3902"/>
                </a:cubicBezTo>
                <a:lnTo>
                  <a:pt x="249957" y="170794"/>
                </a:lnTo>
                <a:cubicBezTo>
                  <a:pt x="254726" y="174418"/>
                  <a:pt x="257491" y="180045"/>
                  <a:pt x="257491" y="185958"/>
                </a:cubicBezTo>
                <a:cubicBezTo>
                  <a:pt x="257491" y="191870"/>
                  <a:pt x="254726" y="197497"/>
                  <a:pt x="249957" y="201121"/>
                </a:cubicBezTo>
                <a:lnTo>
                  <a:pt x="30614" y="368013"/>
                </a:lnTo>
                <a:cubicBezTo>
                  <a:pt x="27275" y="370588"/>
                  <a:pt x="23175" y="371923"/>
                  <a:pt x="19073" y="371923"/>
                </a:cubicBezTo>
                <a:close/>
                <a:moveTo>
                  <a:pt x="38147" y="57498"/>
                </a:moveTo>
                <a:lnTo>
                  <a:pt x="38147" y="314321"/>
                </a:lnTo>
                <a:lnTo>
                  <a:pt x="206947" y="185862"/>
                </a:lnTo>
                <a:lnTo>
                  <a:pt x="38147" y="5749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5" name="Google Shape;305;p9"/>
          <p:cNvSpPr/>
          <p:nvPr/>
        </p:nvSpPr>
        <p:spPr>
          <a:xfrm>
            <a:off x="10628350" y="753402"/>
            <a:ext cx="257490" cy="371922"/>
          </a:xfrm>
          <a:custGeom>
            <a:rect b="b" l="l" r="r" t="t"/>
            <a:pathLst>
              <a:path extrusionOk="0" h="371922" w="257490">
                <a:moveTo>
                  <a:pt x="19073" y="371923"/>
                </a:moveTo>
                <a:cubicBezTo>
                  <a:pt x="16212" y="371923"/>
                  <a:pt x="13256" y="371255"/>
                  <a:pt x="10586" y="369920"/>
                </a:cubicBezTo>
                <a:cubicBezTo>
                  <a:pt x="4101" y="366678"/>
                  <a:pt x="0" y="360097"/>
                  <a:pt x="0" y="352850"/>
                </a:cubicBezTo>
                <a:lnTo>
                  <a:pt x="0" y="19065"/>
                </a:lnTo>
                <a:cubicBezTo>
                  <a:pt x="0" y="11818"/>
                  <a:pt x="4101" y="5237"/>
                  <a:pt x="10586" y="1995"/>
                </a:cubicBezTo>
                <a:cubicBezTo>
                  <a:pt x="17071" y="-1248"/>
                  <a:pt x="24891" y="-485"/>
                  <a:pt x="30612" y="3902"/>
                </a:cubicBezTo>
                <a:lnTo>
                  <a:pt x="249956" y="170794"/>
                </a:lnTo>
                <a:cubicBezTo>
                  <a:pt x="254725" y="174418"/>
                  <a:pt x="257491" y="180045"/>
                  <a:pt x="257491" y="185958"/>
                </a:cubicBezTo>
                <a:cubicBezTo>
                  <a:pt x="257491" y="191870"/>
                  <a:pt x="254725" y="197497"/>
                  <a:pt x="249956" y="201121"/>
                </a:cubicBezTo>
                <a:lnTo>
                  <a:pt x="30612" y="368013"/>
                </a:lnTo>
                <a:cubicBezTo>
                  <a:pt x="27275" y="370588"/>
                  <a:pt x="23175" y="371923"/>
                  <a:pt x="19073" y="371923"/>
                </a:cubicBezTo>
                <a:close/>
                <a:moveTo>
                  <a:pt x="38147" y="57498"/>
                </a:moveTo>
                <a:lnTo>
                  <a:pt x="38147" y="314321"/>
                </a:lnTo>
                <a:lnTo>
                  <a:pt x="206946" y="185862"/>
                </a:lnTo>
                <a:lnTo>
                  <a:pt x="38147" y="5749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6" name="Google Shape;306;p9"/>
          <p:cNvSpPr txBox="1"/>
          <p:nvPr/>
        </p:nvSpPr>
        <p:spPr>
          <a:xfrm rot="5400000">
            <a:off x="-679350" y="57413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Barlow Condensed"/>
                <a:ea typeface="Barlow Condensed"/>
                <a:cs typeface="Barlow Condensed"/>
                <a:sym typeface="Barlow Condensed"/>
              </a:rPr>
              <a:t>SLIDESMANIA.COM</a:t>
            </a:r>
            <a:endParaRPr>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 Quote">
  <p:cSld name="CUSTOM_6">
    <p:spTree>
      <p:nvGrpSpPr>
        <p:cNvPr id="307" name="Shape 307"/>
        <p:cNvGrpSpPr/>
        <p:nvPr/>
      </p:nvGrpSpPr>
      <p:grpSpPr>
        <a:xfrm>
          <a:off x="0" y="0"/>
          <a:ext cx="0" cy="0"/>
          <a:chOff x="0" y="0"/>
          <a:chExt cx="0" cy="0"/>
        </a:xfrm>
      </p:grpSpPr>
      <p:sp>
        <p:nvSpPr>
          <p:cNvPr id="308" name="Google Shape;308;p10"/>
          <p:cNvSpPr/>
          <p:nvPr/>
        </p:nvSpPr>
        <p:spPr>
          <a:xfrm>
            <a:off x="5" y="2284475"/>
            <a:ext cx="12192373" cy="2517686"/>
          </a:xfrm>
          <a:custGeom>
            <a:rect b="b" l="l" r="r" t="t"/>
            <a:pathLst>
              <a:path extrusionOk="0" h="2517686" w="6599390">
                <a:moveTo>
                  <a:pt x="0" y="0"/>
                </a:moveTo>
                <a:lnTo>
                  <a:pt x="6599391" y="0"/>
                </a:lnTo>
                <a:lnTo>
                  <a:pt x="6599391" y="2517687"/>
                </a:lnTo>
                <a:lnTo>
                  <a:pt x="0" y="2517687"/>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9" name="Google Shape;309;p10"/>
          <p:cNvSpPr/>
          <p:nvPr/>
        </p:nvSpPr>
        <p:spPr>
          <a:xfrm flipH="1">
            <a:off x="1588125" y="-721175"/>
            <a:ext cx="8541000" cy="83502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0"/>
          <p:cNvSpPr/>
          <p:nvPr/>
        </p:nvSpPr>
        <p:spPr>
          <a:xfrm flipH="1">
            <a:off x="1911550" y="-721175"/>
            <a:ext cx="8541000" cy="8350200"/>
          </a:xfrm>
          <a:prstGeom prst="ellipse">
            <a:avLst/>
          </a:prstGeom>
          <a:no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0"/>
          <p:cNvSpPr txBox="1"/>
          <p:nvPr>
            <p:ph type="title"/>
          </p:nvPr>
        </p:nvSpPr>
        <p:spPr>
          <a:xfrm>
            <a:off x="2279675" y="1873525"/>
            <a:ext cx="7734000" cy="31608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6000"/>
              <a:buNone/>
              <a:defRPr sz="6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p:txBody>
      </p:sp>
      <p:sp>
        <p:nvSpPr>
          <p:cNvPr id="312" name="Google Shape;312;p10"/>
          <p:cNvSpPr txBox="1"/>
          <p:nvPr>
            <p:ph idx="1" type="subTitle"/>
          </p:nvPr>
        </p:nvSpPr>
        <p:spPr>
          <a:xfrm>
            <a:off x="632875" y="5919475"/>
            <a:ext cx="11379900" cy="717900"/>
          </a:xfrm>
          <a:prstGeom prst="rect">
            <a:avLst/>
          </a:prstGeom>
        </p:spPr>
        <p:txBody>
          <a:bodyPr anchorCtr="0" anchor="b" bIns="121900" lIns="121900" spcFirstLastPara="1" rIns="121900" wrap="square" tIns="121900">
            <a:noAutofit/>
          </a:bodyPr>
          <a:lstStyle>
            <a:lvl1pPr lvl="0" rtl="0" algn="r">
              <a:lnSpc>
                <a:spcPct val="100000"/>
              </a:lnSpc>
              <a:spcBef>
                <a:spcPts val="0"/>
              </a:spcBef>
              <a:spcAft>
                <a:spcPts val="0"/>
              </a:spcAft>
              <a:buSzPts val="1900"/>
              <a:buNone/>
              <a:defRPr/>
            </a:lvl1pPr>
            <a:lvl2pPr lvl="1" rtl="0" algn="r">
              <a:lnSpc>
                <a:spcPct val="100000"/>
              </a:lnSpc>
              <a:spcBef>
                <a:spcPts val="0"/>
              </a:spcBef>
              <a:spcAft>
                <a:spcPts val="0"/>
              </a:spcAft>
              <a:buSzPts val="1900"/>
              <a:buNone/>
              <a:defRPr/>
            </a:lvl2pPr>
            <a:lvl3pPr lvl="2" rtl="0" algn="r">
              <a:lnSpc>
                <a:spcPct val="100000"/>
              </a:lnSpc>
              <a:spcBef>
                <a:spcPts val="0"/>
              </a:spcBef>
              <a:spcAft>
                <a:spcPts val="0"/>
              </a:spcAft>
              <a:buSzPts val="1900"/>
              <a:buNone/>
              <a:defRPr/>
            </a:lvl3pPr>
            <a:lvl4pPr lvl="3" rtl="0" algn="r">
              <a:lnSpc>
                <a:spcPct val="100000"/>
              </a:lnSpc>
              <a:spcBef>
                <a:spcPts val="0"/>
              </a:spcBef>
              <a:spcAft>
                <a:spcPts val="0"/>
              </a:spcAft>
              <a:buSzPts val="1900"/>
              <a:buNone/>
              <a:defRPr/>
            </a:lvl4pPr>
            <a:lvl5pPr lvl="4" rtl="0" algn="r">
              <a:lnSpc>
                <a:spcPct val="100000"/>
              </a:lnSpc>
              <a:spcBef>
                <a:spcPts val="0"/>
              </a:spcBef>
              <a:spcAft>
                <a:spcPts val="0"/>
              </a:spcAft>
              <a:buSzPts val="1900"/>
              <a:buNone/>
              <a:defRPr/>
            </a:lvl5pPr>
            <a:lvl6pPr lvl="5" rtl="0" algn="r">
              <a:lnSpc>
                <a:spcPct val="100000"/>
              </a:lnSpc>
              <a:spcBef>
                <a:spcPts val="0"/>
              </a:spcBef>
              <a:spcAft>
                <a:spcPts val="0"/>
              </a:spcAft>
              <a:buSzPts val="1900"/>
              <a:buNone/>
              <a:defRPr/>
            </a:lvl6pPr>
            <a:lvl7pPr lvl="6" rtl="0" algn="r">
              <a:lnSpc>
                <a:spcPct val="100000"/>
              </a:lnSpc>
              <a:spcBef>
                <a:spcPts val="0"/>
              </a:spcBef>
              <a:spcAft>
                <a:spcPts val="0"/>
              </a:spcAft>
              <a:buSzPts val="1900"/>
              <a:buNone/>
              <a:defRPr/>
            </a:lvl7pPr>
            <a:lvl8pPr lvl="7" rtl="0" algn="r">
              <a:lnSpc>
                <a:spcPct val="100000"/>
              </a:lnSpc>
              <a:spcBef>
                <a:spcPts val="0"/>
              </a:spcBef>
              <a:spcAft>
                <a:spcPts val="0"/>
              </a:spcAft>
              <a:buSzPts val="1900"/>
              <a:buNone/>
              <a:defRPr/>
            </a:lvl8pPr>
            <a:lvl9pPr lvl="8" rtl="0" algn="r">
              <a:lnSpc>
                <a:spcPct val="100000"/>
              </a:lnSpc>
              <a:spcBef>
                <a:spcPts val="0"/>
              </a:spcBef>
              <a:spcAft>
                <a:spcPts val="0"/>
              </a:spcAft>
              <a:buSzPts val="1900"/>
              <a:buNone/>
              <a:defRPr/>
            </a:lvl9pPr>
          </a:lstStyle>
          <a:p/>
        </p:txBody>
      </p:sp>
      <p:grpSp>
        <p:nvGrpSpPr>
          <p:cNvPr id="313" name="Google Shape;313;p10"/>
          <p:cNvGrpSpPr/>
          <p:nvPr/>
        </p:nvGrpSpPr>
        <p:grpSpPr>
          <a:xfrm>
            <a:off x="2064562" y="5779062"/>
            <a:ext cx="1612367" cy="858303"/>
            <a:chOff x="4935262" y="1546062"/>
            <a:chExt cx="1612367" cy="858303"/>
          </a:xfrm>
        </p:grpSpPr>
        <p:sp>
          <p:nvSpPr>
            <p:cNvPr id="314" name="Google Shape;314;p10"/>
            <p:cNvSpPr/>
            <p:nvPr/>
          </p:nvSpPr>
          <p:spPr>
            <a:xfrm>
              <a:off x="6261148" y="1553119"/>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5" name="Google Shape;315;p10"/>
            <p:cNvSpPr/>
            <p:nvPr/>
          </p:nvSpPr>
          <p:spPr>
            <a:xfrm>
              <a:off x="6261148" y="1811278"/>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6" name="Google Shape;316;p10"/>
            <p:cNvSpPr/>
            <p:nvPr/>
          </p:nvSpPr>
          <p:spPr>
            <a:xfrm>
              <a:off x="6261148" y="2062474"/>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7" name="Google Shape;317;p10"/>
            <p:cNvSpPr/>
            <p:nvPr/>
          </p:nvSpPr>
          <p:spPr>
            <a:xfrm>
              <a:off x="6261148" y="2327690"/>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8" name="Google Shape;318;p10"/>
            <p:cNvSpPr/>
            <p:nvPr/>
          </p:nvSpPr>
          <p:spPr>
            <a:xfrm>
              <a:off x="6470955" y="1553119"/>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9" name="Google Shape;319;p10"/>
            <p:cNvSpPr/>
            <p:nvPr/>
          </p:nvSpPr>
          <p:spPr>
            <a:xfrm>
              <a:off x="6470955" y="1811278"/>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0" name="Google Shape;320;p10"/>
            <p:cNvSpPr/>
            <p:nvPr/>
          </p:nvSpPr>
          <p:spPr>
            <a:xfrm>
              <a:off x="6470955" y="2062474"/>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1" name="Google Shape;321;p10"/>
            <p:cNvSpPr/>
            <p:nvPr/>
          </p:nvSpPr>
          <p:spPr>
            <a:xfrm>
              <a:off x="6470955" y="2327690"/>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2" name="Google Shape;322;p10"/>
            <p:cNvSpPr/>
            <p:nvPr/>
          </p:nvSpPr>
          <p:spPr>
            <a:xfrm>
              <a:off x="6002990" y="1546062"/>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3" name="Google Shape;323;p10"/>
            <p:cNvSpPr/>
            <p:nvPr/>
          </p:nvSpPr>
          <p:spPr>
            <a:xfrm>
              <a:off x="6002990" y="1804316"/>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4" name="Google Shape;324;p10"/>
            <p:cNvSpPr/>
            <p:nvPr/>
          </p:nvSpPr>
          <p:spPr>
            <a:xfrm>
              <a:off x="6002990" y="2055512"/>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5" name="Google Shape;325;p10"/>
            <p:cNvSpPr/>
            <p:nvPr/>
          </p:nvSpPr>
          <p:spPr>
            <a:xfrm>
              <a:off x="6002990" y="2320632"/>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6" name="Google Shape;326;p10"/>
            <p:cNvSpPr/>
            <p:nvPr/>
          </p:nvSpPr>
          <p:spPr>
            <a:xfrm>
              <a:off x="5744736" y="1553119"/>
              <a:ext cx="76674" cy="76675"/>
            </a:xfrm>
            <a:custGeom>
              <a:rect b="b" l="l" r="r" t="t"/>
              <a:pathLst>
                <a:path extrusionOk="0" h="76675" w="76674">
                  <a:moveTo>
                    <a:pt x="76675" y="38337"/>
                  </a:moveTo>
                  <a:cubicBezTo>
                    <a:pt x="76675" y="59511"/>
                    <a:pt x="59511" y="76675"/>
                    <a:pt x="38337" y="76675"/>
                  </a:cubicBezTo>
                  <a:cubicBezTo>
                    <a:pt x="17164" y="76675"/>
                    <a:pt x="-1" y="59511"/>
                    <a:pt x="-1" y="38337"/>
                  </a:cubicBezTo>
                  <a:cubicBezTo>
                    <a:pt x="-1"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7" name="Google Shape;327;p10"/>
            <p:cNvSpPr/>
            <p:nvPr/>
          </p:nvSpPr>
          <p:spPr>
            <a:xfrm>
              <a:off x="5744736" y="1811278"/>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8" name="Google Shape;328;p10"/>
            <p:cNvSpPr/>
            <p:nvPr/>
          </p:nvSpPr>
          <p:spPr>
            <a:xfrm>
              <a:off x="5744736" y="2062474"/>
              <a:ext cx="76674" cy="76675"/>
            </a:xfrm>
            <a:custGeom>
              <a:rect b="b" l="l" r="r" t="t"/>
              <a:pathLst>
                <a:path extrusionOk="0" h="76675" w="76674">
                  <a:moveTo>
                    <a:pt x="76675" y="38337"/>
                  </a:moveTo>
                  <a:cubicBezTo>
                    <a:pt x="76675" y="59511"/>
                    <a:pt x="59511" y="76675"/>
                    <a:pt x="38337" y="76675"/>
                  </a:cubicBezTo>
                  <a:cubicBezTo>
                    <a:pt x="17164" y="76675"/>
                    <a:pt x="-1" y="59511"/>
                    <a:pt x="-1" y="38337"/>
                  </a:cubicBezTo>
                  <a:cubicBezTo>
                    <a:pt x="-1"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9" name="Google Shape;329;p10"/>
            <p:cNvSpPr/>
            <p:nvPr/>
          </p:nvSpPr>
          <p:spPr>
            <a:xfrm>
              <a:off x="5744736" y="2327690"/>
              <a:ext cx="76674" cy="76675"/>
            </a:xfrm>
            <a:custGeom>
              <a:rect b="b" l="l" r="r" t="t"/>
              <a:pathLst>
                <a:path extrusionOk="0" h="76675" w="76674">
                  <a:moveTo>
                    <a:pt x="76675" y="38337"/>
                  </a:moveTo>
                  <a:cubicBezTo>
                    <a:pt x="76675" y="59511"/>
                    <a:pt x="59511" y="76675"/>
                    <a:pt x="38337" y="76675"/>
                  </a:cubicBezTo>
                  <a:cubicBezTo>
                    <a:pt x="17164" y="76675"/>
                    <a:pt x="-1" y="59511"/>
                    <a:pt x="-1" y="38337"/>
                  </a:cubicBezTo>
                  <a:cubicBezTo>
                    <a:pt x="-1"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30" name="Google Shape;330;p10"/>
            <p:cNvSpPr/>
            <p:nvPr/>
          </p:nvSpPr>
          <p:spPr>
            <a:xfrm>
              <a:off x="5486578" y="154606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31" name="Google Shape;331;p10"/>
            <p:cNvSpPr/>
            <p:nvPr/>
          </p:nvSpPr>
          <p:spPr>
            <a:xfrm>
              <a:off x="5486578" y="1804316"/>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32" name="Google Shape;332;p10"/>
            <p:cNvSpPr/>
            <p:nvPr/>
          </p:nvSpPr>
          <p:spPr>
            <a:xfrm>
              <a:off x="5486578" y="205551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33" name="Google Shape;333;p10"/>
            <p:cNvSpPr/>
            <p:nvPr/>
          </p:nvSpPr>
          <p:spPr>
            <a:xfrm>
              <a:off x="5486578" y="232063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34" name="Google Shape;334;p10"/>
            <p:cNvSpPr/>
            <p:nvPr/>
          </p:nvSpPr>
          <p:spPr>
            <a:xfrm>
              <a:off x="5193515" y="1553119"/>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35" name="Google Shape;335;p10"/>
            <p:cNvSpPr/>
            <p:nvPr/>
          </p:nvSpPr>
          <p:spPr>
            <a:xfrm>
              <a:off x="5193515" y="1811278"/>
              <a:ext cx="76674" cy="76675"/>
            </a:xfrm>
            <a:custGeom>
              <a:rect b="b" l="l" r="r" t="t"/>
              <a:pathLst>
                <a:path extrusionOk="0" h="76675" w="76674">
                  <a:moveTo>
                    <a:pt x="76675" y="38338"/>
                  </a:moveTo>
                  <a:cubicBezTo>
                    <a:pt x="76675" y="59511"/>
                    <a:pt x="59511" y="76675"/>
                    <a:pt x="38337" y="76675"/>
                  </a:cubicBezTo>
                  <a:cubicBezTo>
                    <a:pt x="17164" y="76675"/>
                    <a:pt x="0" y="59511"/>
                    <a:pt x="0" y="38338"/>
                  </a:cubicBezTo>
                  <a:cubicBezTo>
                    <a:pt x="0"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36" name="Google Shape;336;p10"/>
            <p:cNvSpPr/>
            <p:nvPr/>
          </p:nvSpPr>
          <p:spPr>
            <a:xfrm>
              <a:off x="5193515" y="2062474"/>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37" name="Google Shape;337;p10"/>
            <p:cNvSpPr/>
            <p:nvPr/>
          </p:nvSpPr>
          <p:spPr>
            <a:xfrm>
              <a:off x="5193515" y="2327690"/>
              <a:ext cx="76674" cy="76675"/>
            </a:xfrm>
            <a:custGeom>
              <a:rect b="b" l="l" r="r" t="t"/>
              <a:pathLst>
                <a:path extrusionOk="0" h="76675" w="76674">
                  <a:moveTo>
                    <a:pt x="76675" y="38337"/>
                  </a:moveTo>
                  <a:cubicBezTo>
                    <a:pt x="76675" y="59511"/>
                    <a:pt x="59511" y="76675"/>
                    <a:pt x="38337" y="76675"/>
                  </a:cubicBezTo>
                  <a:cubicBezTo>
                    <a:pt x="17164" y="76675"/>
                    <a:pt x="0" y="59511"/>
                    <a:pt x="0" y="38337"/>
                  </a:cubicBezTo>
                  <a:cubicBezTo>
                    <a:pt x="0" y="17164"/>
                    <a:pt x="17164" y="0"/>
                    <a:pt x="38337" y="0"/>
                  </a:cubicBezTo>
                  <a:cubicBezTo>
                    <a:pt x="59511" y="0"/>
                    <a:pt x="76675" y="17164"/>
                    <a:pt x="76675" y="38337"/>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38" name="Google Shape;338;p10"/>
            <p:cNvSpPr/>
            <p:nvPr/>
          </p:nvSpPr>
          <p:spPr>
            <a:xfrm>
              <a:off x="4935262" y="154606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39" name="Google Shape;339;p10"/>
            <p:cNvSpPr/>
            <p:nvPr/>
          </p:nvSpPr>
          <p:spPr>
            <a:xfrm>
              <a:off x="4935262" y="1804316"/>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0" name="Google Shape;340;p10"/>
            <p:cNvSpPr/>
            <p:nvPr/>
          </p:nvSpPr>
          <p:spPr>
            <a:xfrm>
              <a:off x="4935262" y="205551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1" name="Google Shape;341;p10"/>
            <p:cNvSpPr/>
            <p:nvPr/>
          </p:nvSpPr>
          <p:spPr>
            <a:xfrm>
              <a:off x="4935262" y="2320632"/>
              <a:ext cx="76674" cy="76675"/>
            </a:xfrm>
            <a:custGeom>
              <a:rect b="b" l="l" r="r" t="t"/>
              <a:pathLst>
                <a:path extrusionOk="0" h="76675" w="76674">
                  <a:moveTo>
                    <a:pt x="76675" y="38338"/>
                  </a:moveTo>
                  <a:cubicBezTo>
                    <a:pt x="76675" y="59511"/>
                    <a:pt x="59511" y="76675"/>
                    <a:pt x="38337" y="76675"/>
                  </a:cubicBezTo>
                  <a:cubicBezTo>
                    <a:pt x="17164" y="76675"/>
                    <a:pt x="-1" y="59511"/>
                    <a:pt x="-1" y="38338"/>
                  </a:cubicBezTo>
                  <a:cubicBezTo>
                    <a:pt x="-1" y="17164"/>
                    <a:pt x="17164" y="0"/>
                    <a:pt x="38337" y="0"/>
                  </a:cubicBezTo>
                  <a:cubicBezTo>
                    <a:pt x="59511" y="0"/>
                    <a:pt x="76675" y="17164"/>
                    <a:pt x="76675" y="38338"/>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342" name="Google Shape;342;p10"/>
          <p:cNvSpPr/>
          <p:nvPr/>
        </p:nvSpPr>
        <p:spPr>
          <a:xfrm>
            <a:off x="94777" y="103252"/>
            <a:ext cx="257490" cy="371922"/>
          </a:xfrm>
          <a:custGeom>
            <a:rect b="b" l="l" r="r" t="t"/>
            <a:pathLst>
              <a:path extrusionOk="0" h="371922" w="257490">
                <a:moveTo>
                  <a:pt x="19073" y="371923"/>
                </a:moveTo>
                <a:cubicBezTo>
                  <a:pt x="16212" y="371923"/>
                  <a:pt x="13255" y="371255"/>
                  <a:pt x="10586" y="369920"/>
                </a:cubicBezTo>
                <a:cubicBezTo>
                  <a:pt x="4100" y="366678"/>
                  <a:pt x="0" y="360097"/>
                  <a:pt x="0" y="352850"/>
                </a:cubicBezTo>
                <a:lnTo>
                  <a:pt x="0" y="19065"/>
                </a:lnTo>
                <a:cubicBezTo>
                  <a:pt x="0" y="11818"/>
                  <a:pt x="4100" y="5237"/>
                  <a:pt x="10586" y="1995"/>
                </a:cubicBezTo>
                <a:cubicBezTo>
                  <a:pt x="17070" y="-1248"/>
                  <a:pt x="24891" y="-485"/>
                  <a:pt x="30612" y="3902"/>
                </a:cubicBezTo>
                <a:lnTo>
                  <a:pt x="249956" y="170794"/>
                </a:lnTo>
                <a:cubicBezTo>
                  <a:pt x="254725" y="174418"/>
                  <a:pt x="257491" y="180045"/>
                  <a:pt x="257491" y="185958"/>
                </a:cubicBezTo>
                <a:cubicBezTo>
                  <a:pt x="257491" y="191870"/>
                  <a:pt x="254725" y="197497"/>
                  <a:pt x="249956" y="201121"/>
                </a:cubicBezTo>
                <a:lnTo>
                  <a:pt x="30612" y="368013"/>
                </a:lnTo>
                <a:cubicBezTo>
                  <a:pt x="27275" y="370588"/>
                  <a:pt x="23174" y="371923"/>
                  <a:pt x="19073" y="371923"/>
                </a:cubicBezTo>
                <a:close/>
                <a:moveTo>
                  <a:pt x="38147" y="57498"/>
                </a:moveTo>
                <a:lnTo>
                  <a:pt x="38147" y="314321"/>
                </a:lnTo>
                <a:lnTo>
                  <a:pt x="206946" y="185862"/>
                </a:lnTo>
                <a:lnTo>
                  <a:pt x="38147" y="5749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3" name="Google Shape;343;p10"/>
          <p:cNvSpPr/>
          <p:nvPr/>
        </p:nvSpPr>
        <p:spPr>
          <a:xfrm>
            <a:off x="518301" y="103252"/>
            <a:ext cx="257490" cy="371922"/>
          </a:xfrm>
          <a:custGeom>
            <a:rect b="b" l="l" r="r" t="t"/>
            <a:pathLst>
              <a:path extrusionOk="0" h="371922" w="257490">
                <a:moveTo>
                  <a:pt x="19073" y="371923"/>
                </a:moveTo>
                <a:cubicBezTo>
                  <a:pt x="16213" y="371923"/>
                  <a:pt x="13256" y="371255"/>
                  <a:pt x="10586" y="369920"/>
                </a:cubicBezTo>
                <a:cubicBezTo>
                  <a:pt x="4101" y="366678"/>
                  <a:pt x="0" y="360097"/>
                  <a:pt x="0" y="352850"/>
                </a:cubicBezTo>
                <a:lnTo>
                  <a:pt x="0" y="19065"/>
                </a:lnTo>
                <a:cubicBezTo>
                  <a:pt x="0" y="11818"/>
                  <a:pt x="4101" y="5237"/>
                  <a:pt x="10586" y="1995"/>
                </a:cubicBezTo>
                <a:cubicBezTo>
                  <a:pt x="17071" y="-1248"/>
                  <a:pt x="24891" y="-485"/>
                  <a:pt x="30614" y="3902"/>
                </a:cubicBezTo>
                <a:lnTo>
                  <a:pt x="249957" y="170794"/>
                </a:lnTo>
                <a:cubicBezTo>
                  <a:pt x="254726" y="174418"/>
                  <a:pt x="257491" y="180045"/>
                  <a:pt x="257491" y="185958"/>
                </a:cubicBezTo>
                <a:cubicBezTo>
                  <a:pt x="257491" y="191870"/>
                  <a:pt x="254726" y="197497"/>
                  <a:pt x="249957" y="201121"/>
                </a:cubicBezTo>
                <a:lnTo>
                  <a:pt x="30614" y="368013"/>
                </a:lnTo>
                <a:cubicBezTo>
                  <a:pt x="27275" y="370588"/>
                  <a:pt x="23175" y="371923"/>
                  <a:pt x="19073" y="371923"/>
                </a:cubicBezTo>
                <a:close/>
                <a:moveTo>
                  <a:pt x="38147" y="57498"/>
                </a:moveTo>
                <a:lnTo>
                  <a:pt x="38147" y="314321"/>
                </a:lnTo>
                <a:lnTo>
                  <a:pt x="206947" y="185862"/>
                </a:lnTo>
                <a:lnTo>
                  <a:pt x="38147" y="5749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4" name="Google Shape;344;p10"/>
          <p:cNvSpPr/>
          <p:nvPr/>
        </p:nvSpPr>
        <p:spPr>
          <a:xfrm>
            <a:off x="941825" y="103252"/>
            <a:ext cx="257490" cy="371922"/>
          </a:xfrm>
          <a:custGeom>
            <a:rect b="b" l="l" r="r" t="t"/>
            <a:pathLst>
              <a:path extrusionOk="0" h="371922" w="257490">
                <a:moveTo>
                  <a:pt x="19073" y="371923"/>
                </a:moveTo>
                <a:cubicBezTo>
                  <a:pt x="16212" y="371923"/>
                  <a:pt x="13256" y="371255"/>
                  <a:pt x="10586" y="369920"/>
                </a:cubicBezTo>
                <a:cubicBezTo>
                  <a:pt x="4101" y="366678"/>
                  <a:pt x="0" y="360097"/>
                  <a:pt x="0" y="352850"/>
                </a:cubicBezTo>
                <a:lnTo>
                  <a:pt x="0" y="19065"/>
                </a:lnTo>
                <a:cubicBezTo>
                  <a:pt x="0" y="11818"/>
                  <a:pt x="4101" y="5237"/>
                  <a:pt x="10586" y="1995"/>
                </a:cubicBezTo>
                <a:cubicBezTo>
                  <a:pt x="17071" y="-1248"/>
                  <a:pt x="24891" y="-485"/>
                  <a:pt x="30612" y="3902"/>
                </a:cubicBezTo>
                <a:lnTo>
                  <a:pt x="249956" y="170794"/>
                </a:lnTo>
                <a:cubicBezTo>
                  <a:pt x="254725" y="174418"/>
                  <a:pt x="257491" y="180045"/>
                  <a:pt x="257491" y="185958"/>
                </a:cubicBezTo>
                <a:cubicBezTo>
                  <a:pt x="257491" y="191870"/>
                  <a:pt x="254725" y="197497"/>
                  <a:pt x="249956" y="201121"/>
                </a:cubicBezTo>
                <a:lnTo>
                  <a:pt x="30612" y="368013"/>
                </a:lnTo>
                <a:cubicBezTo>
                  <a:pt x="27275" y="370588"/>
                  <a:pt x="23175" y="371923"/>
                  <a:pt x="19073" y="371923"/>
                </a:cubicBezTo>
                <a:close/>
                <a:moveTo>
                  <a:pt x="38147" y="57498"/>
                </a:moveTo>
                <a:lnTo>
                  <a:pt x="38147" y="314321"/>
                </a:lnTo>
                <a:lnTo>
                  <a:pt x="206946" y="185862"/>
                </a:lnTo>
                <a:lnTo>
                  <a:pt x="38147" y="5749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5" name="Google Shape;345;p10"/>
          <p:cNvSpPr/>
          <p:nvPr/>
        </p:nvSpPr>
        <p:spPr>
          <a:xfrm>
            <a:off x="11153184" y="-37017"/>
            <a:ext cx="1077646" cy="1125329"/>
          </a:xfrm>
          <a:custGeom>
            <a:rect b="b" l="l" r="r" t="t"/>
            <a:pathLst>
              <a:path extrusionOk="0" h="1125329" w="1077646">
                <a:moveTo>
                  <a:pt x="0" y="0"/>
                </a:moveTo>
                <a:lnTo>
                  <a:pt x="1077646" y="0"/>
                </a:lnTo>
                <a:lnTo>
                  <a:pt x="1077646" y="1125330"/>
                </a:lnTo>
                <a:lnTo>
                  <a:pt x="0" y="112533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a:spcBef>
                <a:spcPts val="0"/>
              </a:spcBef>
              <a:spcAft>
                <a:spcPts val="0"/>
              </a:spcAft>
              <a:buClr>
                <a:schemeClr val="dk1"/>
              </a:buClr>
              <a:buSzPts val="4000"/>
              <a:buFont typeface="Barlow Condensed"/>
              <a:buNone/>
              <a:defRPr b="1" sz="4000">
                <a:solidFill>
                  <a:schemeClr val="dk1"/>
                </a:solidFill>
                <a:latin typeface="Barlow Condensed"/>
                <a:ea typeface="Barlow Condensed"/>
                <a:cs typeface="Barlow Condensed"/>
                <a:sym typeface="Barlow Condensed"/>
              </a:defRPr>
            </a:lvl1pPr>
            <a:lvl2pPr lvl="1">
              <a:spcBef>
                <a:spcPts val="0"/>
              </a:spcBef>
              <a:spcAft>
                <a:spcPts val="0"/>
              </a:spcAft>
              <a:buClr>
                <a:schemeClr val="dk1"/>
              </a:buClr>
              <a:buSzPts val="4000"/>
              <a:buFont typeface="Barlow Condensed"/>
              <a:buNone/>
              <a:defRPr b="1" sz="4000">
                <a:solidFill>
                  <a:schemeClr val="dk1"/>
                </a:solidFill>
                <a:latin typeface="Barlow Condensed"/>
                <a:ea typeface="Barlow Condensed"/>
                <a:cs typeface="Barlow Condensed"/>
                <a:sym typeface="Barlow Condensed"/>
              </a:defRPr>
            </a:lvl2pPr>
            <a:lvl3pPr lvl="2">
              <a:spcBef>
                <a:spcPts val="0"/>
              </a:spcBef>
              <a:spcAft>
                <a:spcPts val="0"/>
              </a:spcAft>
              <a:buClr>
                <a:schemeClr val="dk1"/>
              </a:buClr>
              <a:buSzPts val="4000"/>
              <a:buFont typeface="Barlow Condensed"/>
              <a:buNone/>
              <a:defRPr b="1" sz="4000">
                <a:solidFill>
                  <a:schemeClr val="dk1"/>
                </a:solidFill>
                <a:latin typeface="Barlow Condensed"/>
                <a:ea typeface="Barlow Condensed"/>
                <a:cs typeface="Barlow Condensed"/>
                <a:sym typeface="Barlow Condensed"/>
              </a:defRPr>
            </a:lvl3pPr>
            <a:lvl4pPr lvl="3">
              <a:spcBef>
                <a:spcPts val="0"/>
              </a:spcBef>
              <a:spcAft>
                <a:spcPts val="0"/>
              </a:spcAft>
              <a:buClr>
                <a:schemeClr val="dk1"/>
              </a:buClr>
              <a:buSzPts val="4000"/>
              <a:buFont typeface="Barlow Condensed"/>
              <a:buNone/>
              <a:defRPr b="1" sz="4000">
                <a:solidFill>
                  <a:schemeClr val="dk1"/>
                </a:solidFill>
                <a:latin typeface="Barlow Condensed"/>
                <a:ea typeface="Barlow Condensed"/>
                <a:cs typeface="Barlow Condensed"/>
                <a:sym typeface="Barlow Condensed"/>
              </a:defRPr>
            </a:lvl4pPr>
            <a:lvl5pPr lvl="4">
              <a:spcBef>
                <a:spcPts val="0"/>
              </a:spcBef>
              <a:spcAft>
                <a:spcPts val="0"/>
              </a:spcAft>
              <a:buClr>
                <a:schemeClr val="dk1"/>
              </a:buClr>
              <a:buSzPts val="4000"/>
              <a:buFont typeface="Barlow Condensed"/>
              <a:buNone/>
              <a:defRPr b="1" sz="4000">
                <a:solidFill>
                  <a:schemeClr val="dk1"/>
                </a:solidFill>
                <a:latin typeface="Barlow Condensed"/>
                <a:ea typeface="Barlow Condensed"/>
                <a:cs typeface="Barlow Condensed"/>
                <a:sym typeface="Barlow Condensed"/>
              </a:defRPr>
            </a:lvl5pPr>
            <a:lvl6pPr lvl="5">
              <a:spcBef>
                <a:spcPts val="0"/>
              </a:spcBef>
              <a:spcAft>
                <a:spcPts val="0"/>
              </a:spcAft>
              <a:buClr>
                <a:schemeClr val="dk1"/>
              </a:buClr>
              <a:buSzPts val="4000"/>
              <a:buFont typeface="Barlow Condensed"/>
              <a:buNone/>
              <a:defRPr b="1" sz="4000">
                <a:solidFill>
                  <a:schemeClr val="dk1"/>
                </a:solidFill>
                <a:latin typeface="Barlow Condensed"/>
                <a:ea typeface="Barlow Condensed"/>
                <a:cs typeface="Barlow Condensed"/>
                <a:sym typeface="Barlow Condensed"/>
              </a:defRPr>
            </a:lvl6pPr>
            <a:lvl7pPr lvl="6">
              <a:spcBef>
                <a:spcPts val="0"/>
              </a:spcBef>
              <a:spcAft>
                <a:spcPts val="0"/>
              </a:spcAft>
              <a:buClr>
                <a:schemeClr val="dk1"/>
              </a:buClr>
              <a:buSzPts val="4000"/>
              <a:buFont typeface="Barlow Condensed"/>
              <a:buNone/>
              <a:defRPr b="1" sz="4000">
                <a:solidFill>
                  <a:schemeClr val="dk1"/>
                </a:solidFill>
                <a:latin typeface="Barlow Condensed"/>
                <a:ea typeface="Barlow Condensed"/>
                <a:cs typeface="Barlow Condensed"/>
                <a:sym typeface="Barlow Condensed"/>
              </a:defRPr>
            </a:lvl7pPr>
            <a:lvl8pPr lvl="7">
              <a:spcBef>
                <a:spcPts val="0"/>
              </a:spcBef>
              <a:spcAft>
                <a:spcPts val="0"/>
              </a:spcAft>
              <a:buClr>
                <a:schemeClr val="dk1"/>
              </a:buClr>
              <a:buSzPts val="4000"/>
              <a:buFont typeface="Barlow Condensed"/>
              <a:buNone/>
              <a:defRPr b="1" sz="4000">
                <a:solidFill>
                  <a:schemeClr val="dk1"/>
                </a:solidFill>
                <a:latin typeface="Barlow Condensed"/>
                <a:ea typeface="Barlow Condensed"/>
                <a:cs typeface="Barlow Condensed"/>
                <a:sym typeface="Barlow Condensed"/>
              </a:defRPr>
            </a:lvl8pPr>
            <a:lvl9pPr lvl="8">
              <a:spcBef>
                <a:spcPts val="0"/>
              </a:spcBef>
              <a:spcAft>
                <a:spcPts val="0"/>
              </a:spcAft>
              <a:buClr>
                <a:schemeClr val="dk1"/>
              </a:buClr>
              <a:buSzPts val="4000"/>
              <a:buFont typeface="Barlow Condensed"/>
              <a:buNone/>
              <a:defRPr b="1" sz="4000">
                <a:solidFill>
                  <a:schemeClr val="dk1"/>
                </a:solidFill>
                <a:latin typeface="Barlow Condensed"/>
                <a:ea typeface="Barlow Condensed"/>
                <a:cs typeface="Barlow Condensed"/>
                <a:sym typeface="Barlow Condensed"/>
              </a:defRPr>
            </a:lvl9pPr>
          </a:lstStyle>
          <a:p/>
        </p:txBody>
      </p:sp>
      <p:sp>
        <p:nvSpPr>
          <p:cNvPr id="7" name="Google Shape;7;p1"/>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49250" lvl="0" marL="457200">
              <a:lnSpc>
                <a:spcPct val="115000"/>
              </a:lnSpc>
              <a:spcBef>
                <a:spcPts val="0"/>
              </a:spcBef>
              <a:spcAft>
                <a:spcPts val="0"/>
              </a:spcAft>
              <a:buClr>
                <a:schemeClr val="dk1"/>
              </a:buClr>
              <a:buSzPts val="1900"/>
              <a:buFont typeface="Roboto"/>
              <a:buChar char="●"/>
              <a:defRPr sz="1900">
                <a:solidFill>
                  <a:schemeClr val="dk1"/>
                </a:solidFill>
                <a:latin typeface="Roboto"/>
                <a:ea typeface="Roboto"/>
                <a:cs typeface="Roboto"/>
                <a:sym typeface="Roboto"/>
              </a:defRPr>
            </a:lvl1pPr>
            <a:lvl2pPr indent="-349250" lvl="1" marL="914400">
              <a:lnSpc>
                <a:spcPct val="115000"/>
              </a:lnSpc>
              <a:spcBef>
                <a:spcPts val="2100"/>
              </a:spcBef>
              <a:spcAft>
                <a:spcPts val="0"/>
              </a:spcAft>
              <a:buClr>
                <a:schemeClr val="dk1"/>
              </a:buClr>
              <a:buSzPts val="1900"/>
              <a:buFont typeface="Roboto"/>
              <a:buChar char="○"/>
              <a:defRPr sz="1900">
                <a:solidFill>
                  <a:schemeClr val="dk1"/>
                </a:solidFill>
                <a:latin typeface="Roboto"/>
                <a:ea typeface="Roboto"/>
                <a:cs typeface="Roboto"/>
                <a:sym typeface="Roboto"/>
              </a:defRPr>
            </a:lvl2pPr>
            <a:lvl3pPr indent="-349250" lvl="2" marL="1371600">
              <a:lnSpc>
                <a:spcPct val="115000"/>
              </a:lnSpc>
              <a:spcBef>
                <a:spcPts val="2100"/>
              </a:spcBef>
              <a:spcAft>
                <a:spcPts val="0"/>
              </a:spcAft>
              <a:buClr>
                <a:schemeClr val="dk1"/>
              </a:buClr>
              <a:buSzPts val="1900"/>
              <a:buFont typeface="Roboto"/>
              <a:buChar char="■"/>
              <a:defRPr sz="1900">
                <a:solidFill>
                  <a:schemeClr val="dk1"/>
                </a:solidFill>
                <a:latin typeface="Roboto"/>
                <a:ea typeface="Roboto"/>
                <a:cs typeface="Roboto"/>
                <a:sym typeface="Roboto"/>
              </a:defRPr>
            </a:lvl3pPr>
            <a:lvl4pPr indent="-349250" lvl="3" marL="1828800">
              <a:lnSpc>
                <a:spcPct val="115000"/>
              </a:lnSpc>
              <a:spcBef>
                <a:spcPts val="2100"/>
              </a:spcBef>
              <a:spcAft>
                <a:spcPts val="0"/>
              </a:spcAft>
              <a:buClr>
                <a:schemeClr val="dk1"/>
              </a:buClr>
              <a:buSzPts val="1900"/>
              <a:buFont typeface="Roboto"/>
              <a:buChar char="●"/>
              <a:defRPr sz="1900">
                <a:solidFill>
                  <a:schemeClr val="dk1"/>
                </a:solidFill>
                <a:latin typeface="Roboto"/>
                <a:ea typeface="Roboto"/>
                <a:cs typeface="Roboto"/>
                <a:sym typeface="Roboto"/>
              </a:defRPr>
            </a:lvl4pPr>
            <a:lvl5pPr indent="-349250" lvl="4" marL="2286000">
              <a:lnSpc>
                <a:spcPct val="115000"/>
              </a:lnSpc>
              <a:spcBef>
                <a:spcPts val="2100"/>
              </a:spcBef>
              <a:spcAft>
                <a:spcPts val="0"/>
              </a:spcAft>
              <a:buClr>
                <a:schemeClr val="dk1"/>
              </a:buClr>
              <a:buSzPts val="1900"/>
              <a:buFont typeface="Roboto"/>
              <a:buChar char="○"/>
              <a:defRPr sz="1900">
                <a:solidFill>
                  <a:schemeClr val="dk1"/>
                </a:solidFill>
                <a:latin typeface="Roboto"/>
                <a:ea typeface="Roboto"/>
                <a:cs typeface="Roboto"/>
                <a:sym typeface="Roboto"/>
              </a:defRPr>
            </a:lvl5pPr>
            <a:lvl6pPr indent="-349250" lvl="5" marL="2743200">
              <a:lnSpc>
                <a:spcPct val="115000"/>
              </a:lnSpc>
              <a:spcBef>
                <a:spcPts val="2100"/>
              </a:spcBef>
              <a:spcAft>
                <a:spcPts val="0"/>
              </a:spcAft>
              <a:buClr>
                <a:schemeClr val="dk1"/>
              </a:buClr>
              <a:buSzPts val="1900"/>
              <a:buFont typeface="Roboto"/>
              <a:buChar char="■"/>
              <a:defRPr sz="1900">
                <a:solidFill>
                  <a:schemeClr val="dk1"/>
                </a:solidFill>
                <a:latin typeface="Roboto"/>
                <a:ea typeface="Roboto"/>
                <a:cs typeface="Roboto"/>
                <a:sym typeface="Roboto"/>
              </a:defRPr>
            </a:lvl6pPr>
            <a:lvl7pPr indent="-349250" lvl="6" marL="3200400">
              <a:lnSpc>
                <a:spcPct val="115000"/>
              </a:lnSpc>
              <a:spcBef>
                <a:spcPts val="2100"/>
              </a:spcBef>
              <a:spcAft>
                <a:spcPts val="0"/>
              </a:spcAft>
              <a:buClr>
                <a:schemeClr val="dk1"/>
              </a:buClr>
              <a:buSzPts val="1900"/>
              <a:buFont typeface="Roboto"/>
              <a:buChar char="●"/>
              <a:defRPr sz="1900">
                <a:solidFill>
                  <a:schemeClr val="dk1"/>
                </a:solidFill>
                <a:latin typeface="Roboto"/>
                <a:ea typeface="Roboto"/>
                <a:cs typeface="Roboto"/>
                <a:sym typeface="Roboto"/>
              </a:defRPr>
            </a:lvl7pPr>
            <a:lvl8pPr indent="-349250" lvl="7" marL="3657600">
              <a:lnSpc>
                <a:spcPct val="115000"/>
              </a:lnSpc>
              <a:spcBef>
                <a:spcPts val="2100"/>
              </a:spcBef>
              <a:spcAft>
                <a:spcPts val="0"/>
              </a:spcAft>
              <a:buClr>
                <a:schemeClr val="dk1"/>
              </a:buClr>
              <a:buSzPts val="1900"/>
              <a:buFont typeface="Roboto"/>
              <a:buChar char="○"/>
              <a:defRPr sz="1900">
                <a:solidFill>
                  <a:schemeClr val="dk1"/>
                </a:solidFill>
                <a:latin typeface="Roboto"/>
                <a:ea typeface="Roboto"/>
                <a:cs typeface="Roboto"/>
                <a:sym typeface="Roboto"/>
              </a:defRPr>
            </a:lvl8pPr>
            <a:lvl9pPr indent="-349250" lvl="8" marL="4114800">
              <a:lnSpc>
                <a:spcPct val="115000"/>
              </a:lnSpc>
              <a:spcBef>
                <a:spcPts val="2100"/>
              </a:spcBef>
              <a:spcAft>
                <a:spcPts val="2100"/>
              </a:spcAft>
              <a:buClr>
                <a:schemeClr val="dk1"/>
              </a:buClr>
              <a:buSzPts val="1900"/>
              <a:buFont typeface="Roboto"/>
              <a:buChar char="■"/>
              <a:defRPr sz="1900">
                <a:solidFill>
                  <a:schemeClr val="dk1"/>
                </a:solidFill>
                <a:latin typeface="Roboto"/>
                <a:ea typeface="Roboto"/>
                <a:cs typeface="Roboto"/>
                <a:sym typeface="Roboto"/>
              </a:defRPr>
            </a:lvl9pPr>
          </a:lstStyle>
          <a:p/>
        </p:txBody>
      </p:sp>
      <p:sp>
        <p:nvSpPr>
          <p:cNvPr id="8" name="Google Shape;8;p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9" name="Google Shape;9;p1"/>
          <p:cNvSpPr txBox="1"/>
          <p:nvPr/>
        </p:nvSpPr>
        <p:spPr>
          <a:xfrm rot="5400000">
            <a:off x="-679350" y="61985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Barlow Condensed"/>
                <a:ea typeface="Barlow Condensed"/>
                <a:cs typeface="Barlow Condensed"/>
                <a:sym typeface="Barlow Condensed"/>
              </a:rPr>
              <a:t>SLIDESMANIA.COM</a:t>
            </a:r>
            <a:endParaRPr>
              <a:solidFill>
                <a:schemeClr val="dk1"/>
              </a:solidFill>
              <a:latin typeface="Barlow Condensed"/>
              <a:ea typeface="Barlow Condensed"/>
              <a:cs typeface="Barlow Condensed"/>
              <a:sym typeface="Barlow Condense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1" Type="http://schemas.openxmlformats.org/officeDocument/2006/relationships/image" Target="../media/image17.png"/><Relationship Id="rId10"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12.png"/><Relationship Id="rId9" Type="http://schemas.openxmlformats.org/officeDocument/2006/relationships/image" Target="../media/image10.png"/><Relationship Id="rId5" Type="http://schemas.openxmlformats.org/officeDocument/2006/relationships/image" Target="../media/image15.png"/><Relationship Id="rId6" Type="http://schemas.openxmlformats.org/officeDocument/2006/relationships/image" Target="../media/image33.png"/><Relationship Id="rId7" Type="http://schemas.openxmlformats.org/officeDocument/2006/relationships/image" Target="../media/image19.png"/><Relationship Id="rId8"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xml"/><Relationship Id="rId3" Type="http://schemas.openxmlformats.org/officeDocument/2006/relationships/hyperlink" Target="http://www.youtube.com/watch?v=ACpXYjZ_F9c" TargetMode="External"/><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11" Type="http://schemas.openxmlformats.org/officeDocument/2006/relationships/image" Target="../media/image38.jpg"/><Relationship Id="rId10" Type="http://schemas.openxmlformats.org/officeDocument/2006/relationships/image" Target="../media/image34.jpg"/><Relationship Id="rId13" Type="http://schemas.openxmlformats.org/officeDocument/2006/relationships/image" Target="../media/image39.jpg"/><Relationship Id="rId12" Type="http://schemas.openxmlformats.org/officeDocument/2006/relationships/image" Target="../media/image26.jpg"/><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23.jpg"/><Relationship Id="rId4" Type="http://schemas.openxmlformats.org/officeDocument/2006/relationships/image" Target="../media/image31.jpg"/><Relationship Id="rId9" Type="http://schemas.openxmlformats.org/officeDocument/2006/relationships/image" Target="../media/image37.jpg"/><Relationship Id="rId14" Type="http://schemas.openxmlformats.org/officeDocument/2006/relationships/image" Target="../media/image42.jpg"/><Relationship Id="rId5" Type="http://schemas.openxmlformats.org/officeDocument/2006/relationships/image" Target="../media/image27.jpg"/><Relationship Id="rId6" Type="http://schemas.openxmlformats.org/officeDocument/2006/relationships/image" Target="../media/image41.jpg"/><Relationship Id="rId7" Type="http://schemas.openxmlformats.org/officeDocument/2006/relationships/image" Target="../media/image13.jpg"/><Relationship Id="rId8" Type="http://schemas.openxmlformats.org/officeDocument/2006/relationships/image" Target="../media/image2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8.xml"/><Relationship Id="rId3" Type="http://schemas.openxmlformats.org/officeDocument/2006/relationships/image" Target="../media/image29.png"/><Relationship Id="rId4" Type="http://schemas.openxmlformats.org/officeDocument/2006/relationships/hyperlink" Target="https://aimathcircles.org/bluebird/"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hyperlink" Target="https://www.youcubed.org/resource/indigenous-maths-art/" TargetMode="Externa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3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xml"/><Relationship Id="rId3" Type="http://schemas.openxmlformats.org/officeDocument/2006/relationships/hyperlink" Target="http://www.aimathcircles.org" TargetMode="External"/><Relationship Id="rId4" Type="http://schemas.openxmlformats.org/officeDocument/2006/relationships/image" Target="../media/image25.png"/><Relationship Id="rId5"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4.xml"/><Relationship Id="rId3" Type="http://schemas.openxmlformats.org/officeDocument/2006/relationships/hyperlink" Target="http://www.aimathcircles.org" TargetMode="External"/><Relationship Id="rId4" Type="http://schemas.openxmlformats.org/officeDocument/2006/relationships/hyperlink" Target="http://www.aimathcircles.org" TargetMode="External"/><Relationship Id="rId5" Type="http://schemas.openxmlformats.org/officeDocument/2006/relationships/hyperlink" Target="http://www.aimathcircles.or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hyperlink" Target="https://www.indigeniusgames.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3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3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sp>
        <p:nvSpPr>
          <p:cNvPr id="811" name="Google Shape;811;p22"/>
          <p:cNvSpPr txBox="1"/>
          <p:nvPr>
            <p:ph type="title"/>
          </p:nvPr>
        </p:nvSpPr>
        <p:spPr>
          <a:xfrm>
            <a:off x="6521375" y="3092900"/>
            <a:ext cx="5670600" cy="12306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sz="9600"/>
              <a:t>Math Circles</a:t>
            </a:r>
            <a:endParaRPr sz="9600"/>
          </a:p>
        </p:txBody>
      </p:sp>
      <p:sp>
        <p:nvSpPr>
          <p:cNvPr id="812" name="Google Shape;812;p22"/>
          <p:cNvSpPr txBox="1"/>
          <p:nvPr>
            <p:ph idx="1" type="subTitle"/>
          </p:nvPr>
        </p:nvSpPr>
        <p:spPr>
          <a:xfrm>
            <a:off x="6593825" y="5004275"/>
            <a:ext cx="5525700" cy="1230600"/>
          </a:xfrm>
          <a:prstGeom prst="rect">
            <a:avLst/>
          </a:prstGeom>
        </p:spPr>
        <p:txBody>
          <a:bodyPr anchorCtr="0" anchor="t" bIns="121900" lIns="121900" spcFirstLastPara="1" rIns="121900" wrap="square" tIns="121900">
            <a:noAutofit/>
          </a:bodyPr>
          <a:lstStyle/>
          <a:p>
            <a:pPr indent="0" lvl="0" marL="0" rtl="0" algn="l">
              <a:lnSpc>
                <a:spcPct val="100000"/>
              </a:lnSpc>
              <a:spcBef>
                <a:spcPts val="0"/>
              </a:spcBef>
              <a:spcAft>
                <a:spcPts val="0"/>
              </a:spcAft>
              <a:buClr>
                <a:schemeClr val="dk1"/>
              </a:buClr>
              <a:buSzPts val="1100"/>
              <a:buFont typeface="Arial"/>
              <a:buNone/>
            </a:pPr>
            <a:r>
              <a:rPr lang="en"/>
              <a:t>Donna Fernandez, M.Ed</a:t>
            </a:r>
            <a:endParaRPr/>
          </a:p>
          <a:p>
            <a:pPr indent="0" lvl="0" marL="0" rtl="0" algn="l">
              <a:lnSpc>
                <a:spcPct val="100000"/>
              </a:lnSpc>
              <a:spcBef>
                <a:spcPts val="0"/>
              </a:spcBef>
              <a:spcAft>
                <a:spcPts val="0"/>
              </a:spcAft>
              <a:buClr>
                <a:schemeClr val="dk1"/>
              </a:buClr>
              <a:buSzPts val="1100"/>
              <a:buFont typeface="Arial"/>
              <a:buNone/>
            </a:pPr>
            <a:r>
              <a:rPr lang="en"/>
              <a:t>National Board Certified Teacher of Mathematics </a:t>
            </a:r>
            <a:endParaRPr/>
          </a:p>
          <a:p>
            <a:pPr indent="0" lvl="0" marL="0" rtl="0" algn="l">
              <a:lnSpc>
                <a:spcPct val="100000"/>
              </a:lnSpc>
              <a:spcBef>
                <a:spcPts val="0"/>
              </a:spcBef>
              <a:spcAft>
                <a:spcPts val="0"/>
              </a:spcAft>
              <a:buNone/>
            </a:pPr>
            <a:r>
              <a:rPr lang="en"/>
              <a:t>Co-Director of AIMC/Piner High School</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 sz="2900"/>
              <a:t>               aimathcircles.org</a:t>
            </a:r>
            <a:endParaRPr sz="2900"/>
          </a:p>
          <a:p>
            <a:pPr indent="0" lvl="0" marL="0" rtl="0" algn="l">
              <a:lnSpc>
                <a:spcPct val="100000"/>
              </a:lnSpc>
              <a:spcBef>
                <a:spcPts val="0"/>
              </a:spcBef>
              <a:spcAft>
                <a:spcPts val="0"/>
              </a:spcAft>
              <a:buClr>
                <a:schemeClr val="dk1"/>
              </a:buClr>
              <a:buSzPts val="1100"/>
              <a:buFont typeface="Arial"/>
              <a:buNone/>
            </a:pPr>
            <a:r>
              <a:t/>
            </a:r>
            <a:endParaRPr/>
          </a:p>
          <a:p>
            <a:pPr indent="0" lvl="0" marL="0" rtl="0" algn="l">
              <a:spcBef>
                <a:spcPts val="0"/>
              </a:spcBef>
              <a:spcAft>
                <a:spcPts val="2100"/>
              </a:spcAft>
              <a:buNone/>
            </a:pPr>
            <a:r>
              <a:t/>
            </a:r>
            <a:endParaRPr sz="3200"/>
          </a:p>
        </p:txBody>
      </p:sp>
      <p:sp>
        <p:nvSpPr>
          <p:cNvPr id="813" name="Google Shape;813;p22"/>
          <p:cNvSpPr/>
          <p:nvPr/>
        </p:nvSpPr>
        <p:spPr>
          <a:xfrm>
            <a:off x="6624550" y="2158925"/>
            <a:ext cx="5464247" cy="1230600"/>
          </a:xfrm>
          <a:prstGeom prst="rect">
            <a:avLst/>
          </a:prstGeom>
        </p:spPr>
        <p:txBody>
          <a:bodyPr>
            <a:prstTxWarp prst="textPlain"/>
          </a:bodyPr>
          <a:lstStyle/>
          <a:p>
            <a:pPr lvl="0" algn="ctr"/>
            <a:r>
              <a:rPr b="1" i="0">
                <a:ln cap="flat" cmpd="sng" w="28575">
                  <a:solidFill>
                    <a:schemeClr val="accent2"/>
                  </a:solidFill>
                  <a:prstDash val="solid"/>
                  <a:round/>
                  <a:headEnd len="sm" w="sm" type="none"/>
                  <a:tailEnd len="sm" w="sm" type="none"/>
                </a:ln>
                <a:noFill/>
                <a:latin typeface="Barlow Condensed"/>
              </a:rPr>
              <a:t>Indigenous</a:t>
            </a:r>
          </a:p>
        </p:txBody>
      </p:sp>
      <p:sp>
        <p:nvSpPr>
          <p:cNvPr id="814" name="Google Shape;814;p22"/>
          <p:cNvSpPr txBox="1"/>
          <p:nvPr>
            <p:ph type="title"/>
          </p:nvPr>
        </p:nvSpPr>
        <p:spPr>
          <a:xfrm>
            <a:off x="6593825" y="1581225"/>
            <a:ext cx="5259600" cy="4407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sz="5300"/>
              <a:t>Alliance of</a:t>
            </a:r>
            <a:endParaRPr sz="5300"/>
          </a:p>
        </p:txBody>
      </p:sp>
      <p:pic>
        <p:nvPicPr>
          <p:cNvPr id="815" name="Google Shape;815;p22"/>
          <p:cNvPicPr preferRelativeResize="0"/>
          <p:nvPr/>
        </p:nvPicPr>
        <p:blipFill>
          <a:blip r:embed="rId3">
            <a:alphaModFix/>
          </a:blip>
          <a:stretch>
            <a:fillRect/>
          </a:stretch>
        </p:blipFill>
        <p:spPr>
          <a:xfrm>
            <a:off x="221950" y="0"/>
            <a:ext cx="5259600" cy="639917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3" name="Shape 883"/>
        <p:cNvGrpSpPr/>
        <p:nvPr/>
      </p:nvGrpSpPr>
      <p:grpSpPr>
        <a:xfrm>
          <a:off x="0" y="0"/>
          <a:ext cx="0" cy="0"/>
          <a:chOff x="0" y="0"/>
          <a:chExt cx="0" cy="0"/>
        </a:xfrm>
      </p:grpSpPr>
      <p:sp>
        <p:nvSpPr>
          <p:cNvPr id="884" name="Google Shape;884;p31"/>
          <p:cNvSpPr txBox="1"/>
          <p:nvPr>
            <p:ph type="title"/>
          </p:nvPr>
        </p:nvSpPr>
        <p:spPr>
          <a:xfrm>
            <a:off x="2617350" y="378275"/>
            <a:ext cx="6957300" cy="3372600"/>
          </a:xfrm>
          <a:prstGeom prst="rect">
            <a:avLst/>
          </a:prstGeom>
        </p:spPr>
        <p:txBody>
          <a:bodyPr anchorCtr="0" anchor="ctr" bIns="121900" lIns="121900" spcFirstLastPara="1" rIns="121900" wrap="square" tIns="121900">
            <a:noAutofit/>
          </a:bodyPr>
          <a:lstStyle/>
          <a:p>
            <a:pPr indent="0" lvl="0" marL="0" rtl="0" algn="ctr">
              <a:lnSpc>
                <a:spcPct val="90000"/>
              </a:lnSpc>
              <a:spcBef>
                <a:spcPts val="1000"/>
              </a:spcBef>
              <a:spcAft>
                <a:spcPts val="0"/>
              </a:spcAft>
              <a:buNone/>
            </a:pPr>
            <a:r>
              <a:rPr b="0" i="1" lang="en" sz="2800">
                <a:latin typeface="Calibri"/>
                <a:ea typeface="Calibri"/>
                <a:cs typeface="Calibri"/>
                <a:sym typeface="Calibri"/>
              </a:rPr>
              <a:t>Building a community of math teachers’ who have a network of connections to peers and mathematicians around the country provides professional and emotional support. Decreasing teacher turnover has a high return on investment and supports student persistence.</a:t>
            </a:r>
            <a:endParaRPr sz="8400"/>
          </a:p>
        </p:txBody>
      </p:sp>
      <p:pic>
        <p:nvPicPr>
          <p:cNvPr id="885" name="Google Shape;885;p31"/>
          <p:cNvPicPr preferRelativeResize="0"/>
          <p:nvPr/>
        </p:nvPicPr>
        <p:blipFill>
          <a:blip r:embed="rId3">
            <a:alphaModFix/>
          </a:blip>
          <a:stretch>
            <a:fillRect/>
          </a:stretch>
        </p:blipFill>
        <p:spPr>
          <a:xfrm>
            <a:off x="3785375" y="3594425"/>
            <a:ext cx="4351416" cy="32635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sp>
        <p:nvSpPr>
          <p:cNvPr id="890" name="Google Shape;890;p32"/>
          <p:cNvSpPr txBox="1"/>
          <p:nvPr>
            <p:ph idx="2" type="title"/>
          </p:nvPr>
        </p:nvSpPr>
        <p:spPr>
          <a:xfrm>
            <a:off x="83975" y="364775"/>
            <a:ext cx="12022500" cy="12573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sz="8000"/>
              <a:t>AIMC </a:t>
            </a:r>
            <a:r>
              <a:rPr lang="en" sz="8000"/>
              <a:t>addresses</a:t>
            </a:r>
            <a:r>
              <a:rPr lang="en" sz="8000"/>
              <a:t> these problems</a:t>
            </a:r>
            <a:endParaRPr sz="8000"/>
          </a:p>
        </p:txBody>
      </p:sp>
      <p:sp>
        <p:nvSpPr>
          <p:cNvPr id="891" name="Google Shape;891;p32"/>
          <p:cNvSpPr txBox="1"/>
          <p:nvPr>
            <p:ph idx="5" type="body"/>
          </p:nvPr>
        </p:nvSpPr>
        <p:spPr>
          <a:xfrm>
            <a:off x="491800" y="2113375"/>
            <a:ext cx="2922000" cy="34779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t/>
            </a:r>
            <a:endParaRPr sz="2400"/>
          </a:p>
          <a:p>
            <a:pPr indent="0" lvl="0" marL="0" rtl="0" algn="ctr">
              <a:spcBef>
                <a:spcPts val="0"/>
              </a:spcBef>
              <a:spcAft>
                <a:spcPts val="0"/>
              </a:spcAft>
              <a:buClr>
                <a:schemeClr val="dk1"/>
              </a:buClr>
              <a:buSzPts val="1100"/>
              <a:buFont typeface="Arial"/>
              <a:buNone/>
            </a:pPr>
            <a:r>
              <a:rPr b="1" lang="en" sz="2400"/>
              <a:t>Math Circles partners</a:t>
            </a:r>
            <a:r>
              <a:rPr lang="en" sz="2400"/>
              <a:t> with indigenous communities to uplift the beauty and power of mathematics</a:t>
            </a:r>
            <a:endParaRPr sz="2400"/>
          </a:p>
          <a:p>
            <a:pPr indent="0" lvl="0" marL="0" rtl="0" algn="ctr">
              <a:spcBef>
                <a:spcPts val="0"/>
              </a:spcBef>
              <a:spcAft>
                <a:spcPts val="0"/>
              </a:spcAft>
              <a:buNone/>
            </a:pPr>
            <a:r>
              <a:t/>
            </a:r>
            <a:endParaRPr sz="2400"/>
          </a:p>
        </p:txBody>
      </p:sp>
      <p:sp>
        <p:nvSpPr>
          <p:cNvPr id="892" name="Google Shape;892;p32"/>
          <p:cNvSpPr txBox="1"/>
          <p:nvPr>
            <p:ph idx="6" type="body"/>
          </p:nvPr>
        </p:nvSpPr>
        <p:spPr>
          <a:xfrm>
            <a:off x="4311600" y="1865650"/>
            <a:ext cx="3568800" cy="34779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t/>
            </a:r>
            <a:endParaRPr sz="2400"/>
          </a:p>
          <a:p>
            <a:pPr indent="0" lvl="0" marL="0" rtl="0" algn="ctr">
              <a:spcBef>
                <a:spcPts val="0"/>
              </a:spcBef>
              <a:spcAft>
                <a:spcPts val="0"/>
              </a:spcAft>
              <a:buNone/>
            </a:pPr>
            <a:r>
              <a:t/>
            </a:r>
            <a:endParaRPr sz="1700"/>
          </a:p>
          <a:p>
            <a:pPr indent="0" lvl="0" marL="0" rtl="0" algn="ctr">
              <a:spcBef>
                <a:spcPts val="0"/>
              </a:spcBef>
              <a:spcAft>
                <a:spcPts val="0"/>
              </a:spcAft>
              <a:buNone/>
            </a:pPr>
            <a:r>
              <a:rPr lang="en" sz="2400"/>
              <a:t>Network of </a:t>
            </a:r>
            <a:endParaRPr sz="2400"/>
          </a:p>
          <a:p>
            <a:pPr indent="0" lvl="0" marL="0" rtl="0" algn="ctr">
              <a:spcBef>
                <a:spcPts val="0"/>
              </a:spcBef>
              <a:spcAft>
                <a:spcPts val="0"/>
              </a:spcAft>
              <a:buNone/>
            </a:pPr>
            <a:r>
              <a:rPr lang="en" sz="2400"/>
              <a:t>p</a:t>
            </a:r>
            <a:r>
              <a:rPr lang="en" sz="2400"/>
              <a:t>rofessional mathematicians facilitates </a:t>
            </a:r>
            <a:r>
              <a:rPr b="1" lang="en" sz="2400"/>
              <a:t>math circle demonstrations, math camps, &amp; teacher workshop</a:t>
            </a:r>
            <a:r>
              <a:rPr b="1" lang="en" sz="2400"/>
              <a:t>s</a:t>
            </a:r>
            <a:endParaRPr b="1" sz="2400"/>
          </a:p>
        </p:txBody>
      </p:sp>
      <p:sp>
        <p:nvSpPr>
          <p:cNvPr id="893" name="Google Shape;893;p32"/>
          <p:cNvSpPr txBox="1"/>
          <p:nvPr>
            <p:ph idx="1" type="body"/>
          </p:nvPr>
        </p:nvSpPr>
        <p:spPr>
          <a:xfrm>
            <a:off x="8425550" y="2113375"/>
            <a:ext cx="3568800" cy="3477900"/>
          </a:xfrm>
          <a:prstGeom prst="rect">
            <a:avLst/>
          </a:prstGeom>
        </p:spPr>
        <p:txBody>
          <a:bodyPr anchorCtr="0" anchor="t" bIns="121900" lIns="121900" spcFirstLastPara="1" rIns="121900" wrap="square" tIns="121900">
            <a:noAutofit/>
          </a:bodyPr>
          <a:lstStyle/>
          <a:p>
            <a:pPr indent="0" lvl="0" marL="0" rtl="0" algn="ctr">
              <a:lnSpc>
                <a:spcPct val="90000"/>
              </a:lnSpc>
              <a:spcBef>
                <a:spcPts val="1000"/>
              </a:spcBef>
              <a:spcAft>
                <a:spcPts val="0"/>
              </a:spcAft>
              <a:buNone/>
            </a:pPr>
            <a:r>
              <a:t/>
            </a:r>
            <a:endParaRPr sz="800">
              <a:latin typeface="Calibri"/>
              <a:ea typeface="Calibri"/>
              <a:cs typeface="Calibri"/>
              <a:sym typeface="Calibri"/>
            </a:endParaRPr>
          </a:p>
          <a:p>
            <a:pPr indent="0" lvl="0" marL="0" rtl="0" algn="ctr">
              <a:lnSpc>
                <a:spcPct val="90000"/>
              </a:lnSpc>
              <a:spcBef>
                <a:spcPts val="1000"/>
              </a:spcBef>
              <a:spcAft>
                <a:spcPts val="0"/>
              </a:spcAft>
              <a:buNone/>
            </a:pPr>
            <a:r>
              <a:rPr lang="en" sz="2800">
                <a:latin typeface="Calibri"/>
                <a:ea typeface="Calibri"/>
                <a:cs typeface="Calibri"/>
                <a:sym typeface="Calibri"/>
              </a:rPr>
              <a:t>Respected teacher-leaders from indigenous-serving schools and organizations serve as </a:t>
            </a:r>
            <a:r>
              <a:rPr b="1" lang="en" sz="2800">
                <a:latin typeface="Calibri"/>
                <a:ea typeface="Calibri"/>
                <a:cs typeface="Calibri"/>
                <a:sym typeface="Calibri"/>
              </a:rPr>
              <a:t>regional coordinators</a:t>
            </a:r>
            <a:endParaRPr b="1" sz="2400"/>
          </a:p>
          <a:p>
            <a:pPr indent="0" lvl="0" marL="228600" rtl="0" algn="ctr">
              <a:lnSpc>
                <a:spcPct val="90000"/>
              </a:lnSpc>
              <a:spcBef>
                <a:spcPts val="1000"/>
              </a:spcBef>
              <a:spcAft>
                <a:spcPts val="0"/>
              </a:spcAft>
              <a:buNone/>
            </a:pPr>
            <a:r>
              <a:t/>
            </a:r>
            <a:endParaRPr sz="24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 name="Shape 897"/>
        <p:cNvGrpSpPr/>
        <p:nvPr/>
      </p:nvGrpSpPr>
      <p:grpSpPr>
        <a:xfrm>
          <a:off x="0" y="0"/>
          <a:ext cx="0" cy="0"/>
          <a:chOff x="0" y="0"/>
          <a:chExt cx="0" cy="0"/>
        </a:xfrm>
      </p:grpSpPr>
      <p:sp>
        <p:nvSpPr>
          <p:cNvPr id="898" name="Google Shape;898;p33"/>
          <p:cNvSpPr txBox="1"/>
          <p:nvPr>
            <p:ph type="title"/>
          </p:nvPr>
        </p:nvSpPr>
        <p:spPr>
          <a:xfrm>
            <a:off x="-100800" y="977625"/>
            <a:ext cx="4786500" cy="46788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sz="9600"/>
              <a:t>AIMC Directors </a:t>
            </a:r>
            <a:endParaRPr sz="9600"/>
          </a:p>
        </p:txBody>
      </p:sp>
      <p:pic>
        <p:nvPicPr>
          <p:cNvPr id="899" name="Google Shape;899;p33"/>
          <p:cNvPicPr preferRelativeResize="0"/>
          <p:nvPr/>
        </p:nvPicPr>
        <p:blipFill rotWithShape="1">
          <a:blip r:embed="rId3">
            <a:alphaModFix/>
          </a:blip>
          <a:srcRect b="20462" l="0" r="0" t="13123"/>
          <a:stretch/>
        </p:blipFill>
        <p:spPr>
          <a:xfrm>
            <a:off x="7058147" y="168200"/>
            <a:ext cx="2156700" cy="2186400"/>
          </a:xfrm>
          <a:prstGeom prst="ellipse">
            <a:avLst/>
          </a:prstGeom>
          <a:noFill/>
          <a:ln>
            <a:noFill/>
          </a:ln>
        </p:spPr>
      </p:pic>
      <p:pic>
        <p:nvPicPr>
          <p:cNvPr id="900" name="Google Shape;900;p33"/>
          <p:cNvPicPr preferRelativeResize="0"/>
          <p:nvPr/>
        </p:nvPicPr>
        <p:blipFill rotWithShape="1">
          <a:blip r:embed="rId4">
            <a:alphaModFix/>
          </a:blip>
          <a:srcRect b="30312" l="0" r="0" t="5683"/>
          <a:stretch/>
        </p:blipFill>
        <p:spPr>
          <a:xfrm>
            <a:off x="5169800" y="5274247"/>
            <a:ext cx="1247700" cy="1260900"/>
          </a:xfrm>
          <a:prstGeom prst="ellipse">
            <a:avLst/>
          </a:prstGeom>
          <a:noFill/>
          <a:ln>
            <a:noFill/>
          </a:ln>
        </p:spPr>
      </p:pic>
      <p:pic>
        <p:nvPicPr>
          <p:cNvPr id="901" name="Google Shape;901;p33"/>
          <p:cNvPicPr preferRelativeResize="0"/>
          <p:nvPr/>
        </p:nvPicPr>
        <p:blipFill rotWithShape="1">
          <a:blip r:embed="rId5">
            <a:alphaModFix/>
          </a:blip>
          <a:srcRect b="26659" l="0" r="0" t="0"/>
          <a:stretch/>
        </p:blipFill>
        <p:spPr>
          <a:xfrm>
            <a:off x="8894500" y="4570975"/>
            <a:ext cx="1110000" cy="1085400"/>
          </a:xfrm>
          <a:prstGeom prst="ellipse">
            <a:avLst/>
          </a:prstGeom>
          <a:noFill/>
          <a:ln>
            <a:noFill/>
          </a:ln>
        </p:spPr>
      </p:pic>
      <p:pic>
        <p:nvPicPr>
          <p:cNvPr id="902" name="Google Shape;902;p33"/>
          <p:cNvPicPr preferRelativeResize="0"/>
          <p:nvPr/>
        </p:nvPicPr>
        <p:blipFill rotWithShape="1">
          <a:blip r:embed="rId6">
            <a:alphaModFix/>
          </a:blip>
          <a:srcRect b="42798" l="22307" r="22312" t="0"/>
          <a:stretch/>
        </p:blipFill>
        <p:spPr>
          <a:xfrm>
            <a:off x="9636600" y="168200"/>
            <a:ext cx="2226600" cy="2193300"/>
          </a:xfrm>
          <a:prstGeom prst="ellipse">
            <a:avLst/>
          </a:prstGeom>
          <a:noFill/>
          <a:ln>
            <a:noFill/>
          </a:ln>
        </p:spPr>
      </p:pic>
      <p:pic>
        <p:nvPicPr>
          <p:cNvPr id="903" name="Google Shape;903;p33"/>
          <p:cNvPicPr preferRelativeResize="0"/>
          <p:nvPr/>
        </p:nvPicPr>
        <p:blipFill rotWithShape="1">
          <a:blip r:embed="rId7">
            <a:alphaModFix/>
          </a:blip>
          <a:srcRect b="15484" l="0" r="0" t="2501"/>
          <a:stretch/>
        </p:blipFill>
        <p:spPr>
          <a:xfrm>
            <a:off x="6417498" y="4570975"/>
            <a:ext cx="1247700" cy="1195200"/>
          </a:xfrm>
          <a:prstGeom prst="ellipse">
            <a:avLst/>
          </a:prstGeom>
          <a:noFill/>
          <a:ln>
            <a:noFill/>
          </a:ln>
        </p:spPr>
      </p:pic>
      <p:pic>
        <p:nvPicPr>
          <p:cNvPr id="904" name="Google Shape;904;p33"/>
          <p:cNvPicPr preferRelativeResize="0"/>
          <p:nvPr/>
        </p:nvPicPr>
        <p:blipFill rotWithShape="1">
          <a:blip r:embed="rId8">
            <a:alphaModFix/>
          </a:blip>
          <a:srcRect b="0" l="6926" r="6926" t="0"/>
          <a:stretch/>
        </p:blipFill>
        <p:spPr>
          <a:xfrm>
            <a:off x="7700353" y="5341150"/>
            <a:ext cx="1247700" cy="1259700"/>
          </a:xfrm>
          <a:prstGeom prst="ellipse">
            <a:avLst/>
          </a:prstGeom>
          <a:noFill/>
          <a:ln>
            <a:noFill/>
          </a:ln>
        </p:spPr>
      </p:pic>
      <p:sp>
        <p:nvSpPr>
          <p:cNvPr id="905" name="Google Shape;905;p33"/>
          <p:cNvSpPr txBox="1"/>
          <p:nvPr/>
        </p:nvSpPr>
        <p:spPr>
          <a:xfrm>
            <a:off x="10296100" y="5142850"/>
            <a:ext cx="1961100" cy="1523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900">
                <a:solidFill>
                  <a:schemeClr val="dk1"/>
                </a:solidFill>
                <a:latin typeface="Barlow Condensed"/>
                <a:ea typeface="Barlow Condensed"/>
                <a:cs typeface="Barlow Condensed"/>
                <a:sym typeface="Barlow Condensed"/>
              </a:rPr>
              <a:t>BMC Leaders &amp; </a:t>
            </a:r>
            <a:r>
              <a:rPr b="1" lang="en" sz="2900">
                <a:solidFill>
                  <a:schemeClr val="dk1"/>
                </a:solidFill>
                <a:latin typeface="Barlow Condensed"/>
                <a:ea typeface="Barlow Condensed"/>
                <a:cs typeface="Barlow Condensed"/>
                <a:sym typeface="Barlow Condensed"/>
              </a:rPr>
              <a:t>Regional Coordinators </a:t>
            </a:r>
            <a:endParaRPr b="1" sz="2900">
              <a:solidFill>
                <a:schemeClr val="dk1"/>
              </a:solidFill>
              <a:latin typeface="Barlow Condensed"/>
              <a:ea typeface="Barlow Condensed"/>
              <a:cs typeface="Barlow Condensed"/>
              <a:sym typeface="Barlow Condensed"/>
            </a:endParaRPr>
          </a:p>
        </p:txBody>
      </p:sp>
      <p:pic>
        <p:nvPicPr>
          <p:cNvPr id="906" name="Google Shape;906;p33"/>
          <p:cNvPicPr preferRelativeResize="0"/>
          <p:nvPr/>
        </p:nvPicPr>
        <p:blipFill rotWithShape="1">
          <a:blip r:embed="rId9">
            <a:alphaModFix/>
          </a:blip>
          <a:srcRect b="0" l="0" r="8908" t="0"/>
          <a:stretch/>
        </p:blipFill>
        <p:spPr>
          <a:xfrm>
            <a:off x="4256120" y="168200"/>
            <a:ext cx="2226600" cy="2186400"/>
          </a:xfrm>
          <a:prstGeom prst="ellipse">
            <a:avLst/>
          </a:prstGeom>
          <a:noFill/>
          <a:ln>
            <a:noFill/>
          </a:ln>
        </p:spPr>
      </p:pic>
      <p:pic>
        <p:nvPicPr>
          <p:cNvPr id="907" name="Google Shape;907;p33"/>
          <p:cNvPicPr preferRelativeResize="0"/>
          <p:nvPr/>
        </p:nvPicPr>
        <p:blipFill>
          <a:blip r:embed="rId10">
            <a:alphaModFix/>
          </a:blip>
          <a:stretch>
            <a:fillRect/>
          </a:stretch>
        </p:blipFill>
        <p:spPr>
          <a:xfrm>
            <a:off x="5577475" y="2369025"/>
            <a:ext cx="2006100" cy="2006100"/>
          </a:xfrm>
          <a:prstGeom prst="ellipse">
            <a:avLst/>
          </a:prstGeom>
          <a:noFill/>
          <a:ln>
            <a:noFill/>
          </a:ln>
        </p:spPr>
      </p:pic>
      <p:pic>
        <p:nvPicPr>
          <p:cNvPr id="908" name="Google Shape;908;p33"/>
          <p:cNvPicPr preferRelativeResize="0"/>
          <p:nvPr/>
        </p:nvPicPr>
        <p:blipFill>
          <a:blip r:embed="rId11">
            <a:alphaModFix/>
          </a:blip>
          <a:stretch>
            <a:fillRect/>
          </a:stretch>
        </p:blipFill>
        <p:spPr>
          <a:xfrm>
            <a:off x="8269800" y="2336475"/>
            <a:ext cx="1961100" cy="1961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grpSp>
        <p:nvGrpSpPr>
          <p:cNvPr id="913" name="Google Shape;913;p34"/>
          <p:cNvGrpSpPr/>
          <p:nvPr/>
        </p:nvGrpSpPr>
        <p:grpSpPr>
          <a:xfrm>
            <a:off x="-573919" y="1063668"/>
            <a:ext cx="6669528" cy="4016634"/>
            <a:chOff x="3289100" y="2648488"/>
            <a:chExt cx="5622600" cy="2876421"/>
          </a:xfrm>
        </p:grpSpPr>
        <p:grpSp>
          <p:nvGrpSpPr>
            <p:cNvPr id="914" name="Google Shape;914;p34"/>
            <p:cNvGrpSpPr/>
            <p:nvPr/>
          </p:nvGrpSpPr>
          <p:grpSpPr>
            <a:xfrm>
              <a:off x="3289100" y="2648488"/>
              <a:ext cx="5622600" cy="2876421"/>
              <a:chOff x="1059475" y="2296088"/>
              <a:chExt cx="5622600" cy="2876421"/>
            </a:xfrm>
          </p:grpSpPr>
          <p:sp>
            <p:nvSpPr>
              <p:cNvPr id="915" name="Google Shape;915;p34"/>
              <p:cNvSpPr/>
              <p:nvPr/>
            </p:nvSpPr>
            <p:spPr>
              <a:xfrm>
                <a:off x="1709623" y="2296088"/>
                <a:ext cx="4319700" cy="2813400"/>
              </a:xfrm>
              <a:prstGeom prst="roundRect">
                <a:avLst>
                  <a:gd fmla="val 4487" name="adj"/>
                </a:avLst>
              </a:prstGeom>
              <a:solidFill>
                <a:srgbClr val="262626"/>
              </a:solidFill>
              <a:ln cap="flat" cmpd="sng" w="38100">
                <a:solidFill>
                  <a:srgbClr val="BFBFBF"/>
                </a:solidFill>
                <a:prstDash val="solid"/>
                <a:miter lim="800000"/>
                <a:headEnd len="sm" w="sm" type="none"/>
                <a:tailEnd len="sm" w="sm" type="none"/>
              </a:ln>
              <a:effectLst>
                <a:outerShdw blurRad="57150" rotWithShape="0" algn="bl" dir="5400000" dist="19050">
                  <a:srgbClr val="000000">
                    <a:alpha val="50000"/>
                  </a:srgbClr>
                </a:outerShdw>
              </a:effectLst>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rgbClr val="FFFFFF"/>
                  </a:solidFill>
                  <a:latin typeface="Calibri"/>
                  <a:ea typeface="Calibri"/>
                  <a:cs typeface="Calibri"/>
                  <a:sym typeface="Calibri"/>
                </a:endParaRPr>
              </a:p>
            </p:txBody>
          </p:sp>
          <p:grpSp>
            <p:nvGrpSpPr>
              <p:cNvPr id="916" name="Google Shape;916;p34"/>
              <p:cNvGrpSpPr/>
              <p:nvPr/>
            </p:nvGrpSpPr>
            <p:grpSpPr>
              <a:xfrm>
                <a:off x="1059475" y="5078309"/>
                <a:ext cx="5622600" cy="94200"/>
                <a:chOff x="1059475" y="5076025"/>
                <a:chExt cx="5622600" cy="188400"/>
              </a:xfrm>
            </p:grpSpPr>
            <p:sp>
              <p:nvSpPr>
                <p:cNvPr id="917" name="Google Shape;917;p34"/>
                <p:cNvSpPr/>
                <p:nvPr/>
              </p:nvSpPr>
              <p:spPr>
                <a:xfrm>
                  <a:off x="1059475" y="5076025"/>
                  <a:ext cx="5622600" cy="188400"/>
                </a:xfrm>
                <a:prstGeom prst="roundRect">
                  <a:avLst>
                    <a:gd fmla="val 35520" name="adj"/>
                  </a:avLst>
                </a:prstGeom>
                <a:solidFill>
                  <a:srgbClr val="BFBFBF"/>
                </a:solidFill>
                <a:ln>
                  <a:noFill/>
                </a:ln>
                <a:effectLst>
                  <a:outerShdw blurRad="57150" rotWithShape="0" algn="bl" dir="5400000" dist="19050">
                    <a:srgbClr val="000000">
                      <a:alpha val="50000"/>
                    </a:srgbClr>
                  </a:outerShdw>
                </a:effectLst>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rgbClr val="FFFFFF"/>
                    </a:solidFill>
                    <a:latin typeface="Calibri"/>
                    <a:ea typeface="Calibri"/>
                    <a:cs typeface="Calibri"/>
                    <a:sym typeface="Calibri"/>
                  </a:endParaRPr>
                </a:p>
              </p:txBody>
            </p:sp>
            <p:sp>
              <p:nvSpPr>
                <p:cNvPr id="918" name="Google Shape;918;p34"/>
                <p:cNvSpPr/>
                <p:nvPr/>
              </p:nvSpPr>
              <p:spPr>
                <a:xfrm>
                  <a:off x="3354359" y="5081221"/>
                  <a:ext cx="1030351" cy="131148"/>
                </a:xfrm>
                <a:custGeom>
                  <a:rect b="b" l="l" r="r" t="t"/>
                  <a:pathLst>
                    <a:path extrusionOk="0" h="131148" w="1030351">
                      <a:moveTo>
                        <a:pt x="0" y="0"/>
                      </a:moveTo>
                      <a:lnTo>
                        <a:pt x="1030351" y="0"/>
                      </a:lnTo>
                      <a:lnTo>
                        <a:pt x="995408" y="51827"/>
                      </a:lnTo>
                      <a:cubicBezTo>
                        <a:pt x="946399" y="100836"/>
                        <a:pt x="878694" y="131148"/>
                        <a:pt x="803909" y="131148"/>
                      </a:cubicBezTo>
                      <a:lnTo>
                        <a:pt x="226441" y="131148"/>
                      </a:lnTo>
                      <a:cubicBezTo>
                        <a:pt x="151656" y="131148"/>
                        <a:pt x="83951" y="100836"/>
                        <a:pt x="34942" y="51827"/>
                      </a:cubicBezTo>
                      <a:close/>
                    </a:path>
                  </a:pathLst>
                </a:custGeom>
                <a:solidFill>
                  <a:srgbClr val="A5A5A5"/>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rgbClr val="FFFFFF"/>
                    </a:solidFill>
                    <a:latin typeface="Calibri"/>
                    <a:ea typeface="Calibri"/>
                    <a:cs typeface="Calibri"/>
                    <a:sym typeface="Calibri"/>
                  </a:endParaRPr>
                </a:p>
              </p:txBody>
            </p:sp>
          </p:grpSp>
        </p:grpSp>
        <p:sp>
          <p:nvSpPr>
            <p:cNvPr id="919" name="Google Shape;919;p34"/>
            <p:cNvSpPr/>
            <p:nvPr/>
          </p:nvSpPr>
          <p:spPr>
            <a:xfrm>
              <a:off x="6037018" y="2768053"/>
              <a:ext cx="97200" cy="97200"/>
            </a:xfrm>
            <a:prstGeom prst="ellipse">
              <a:avLst/>
            </a:prstGeom>
            <a:solidFill>
              <a:srgbClr val="171717"/>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rgbClr val="FFFFFF"/>
                </a:solidFill>
                <a:latin typeface="Calibri"/>
                <a:ea typeface="Calibri"/>
                <a:cs typeface="Calibri"/>
                <a:sym typeface="Calibri"/>
              </a:endParaRPr>
            </a:p>
          </p:txBody>
        </p:sp>
      </p:grpSp>
      <p:sp>
        <p:nvSpPr>
          <p:cNvPr id="920" name="Google Shape;920;p34"/>
          <p:cNvSpPr txBox="1"/>
          <p:nvPr>
            <p:ph type="title"/>
          </p:nvPr>
        </p:nvSpPr>
        <p:spPr>
          <a:xfrm>
            <a:off x="7442250" y="1386850"/>
            <a:ext cx="4082400" cy="18339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sz="6000"/>
              <a:t>Navajo Math Circles</a:t>
            </a:r>
            <a:endParaRPr sz="6000"/>
          </a:p>
        </p:txBody>
      </p:sp>
      <p:sp>
        <p:nvSpPr>
          <p:cNvPr id="921" name="Google Shape;921;p34"/>
          <p:cNvSpPr txBox="1"/>
          <p:nvPr>
            <p:ph idx="1" type="body"/>
          </p:nvPr>
        </p:nvSpPr>
        <p:spPr>
          <a:xfrm>
            <a:off x="7442250" y="3432925"/>
            <a:ext cx="4145700" cy="19845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This movie highlights the importance of having Math Circles in an indigenous community. It shows the impact on lives of students and teachers. </a:t>
            </a:r>
            <a:endParaRPr/>
          </a:p>
        </p:txBody>
      </p:sp>
      <p:pic>
        <p:nvPicPr>
          <p:cNvPr descr="Navajo Math Circles follows Navajo students in a lively collaboration with mathematicians. Using a model called math circles, the students stay late after school and assemble over the summer at Diné College in Tsaile, Arizona, to study mathematics. The math circles approach emphasizes student-centered learning by putting children in charge of exploring mathematics to their own joy and satisfaction." id="922" name="Google Shape;922;p34" title="Navajo Math Circles Trailer">
            <a:hlinkClick r:id="rId3"/>
          </p:cNvPr>
          <p:cNvPicPr preferRelativeResize="0"/>
          <p:nvPr/>
        </p:nvPicPr>
        <p:blipFill>
          <a:blip r:embed="rId4">
            <a:alphaModFix/>
          </a:blip>
          <a:stretch>
            <a:fillRect/>
          </a:stretch>
        </p:blipFill>
        <p:spPr>
          <a:xfrm>
            <a:off x="293763" y="1386850"/>
            <a:ext cx="4934150" cy="3255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2"/>
                                        </p:tgtEl>
                                        <p:attrNameLst>
                                          <p:attrName>style.visibility</p:attrName>
                                        </p:attrNameLst>
                                      </p:cBhvr>
                                      <p:to>
                                        <p:strVal val="visible"/>
                                      </p:to>
                                    </p:set>
                                    <p:animEffect filter="fade" transition="in">
                                      <p:cBhvr>
                                        <p:cTn dur="1000"/>
                                        <p:tgtEl>
                                          <p:spTgt spid="9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6" name="Shape 926"/>
        <p:cNvGrpSpPr/>
        <p:nvPr/>
      </p:nvGrpSpPr>
      <p:grpSpPr>
        <a:xfrm>
          <a:off x="0" y="0"/>
          <a:ext cx="0" cy="0"/>
          <a:chOff x="0" y="0"/>
          <a:chExt cx="0" cy="0"/>
        </a:xfrm>
      </p:grpSpPr>
      <p:pic>
        <p:nvPicPr>
          <p:cNvPr id="927" name="Google Shape;927;p35"/>
          <p:cNvPicPr preferRelativeResize="0"/>
          <p:nvPr/>
        </p:nvPicPr>
        <p:blipFill>
          <a:blip r:embed="rId3">
            <a:alphaModFix/>
          </a:blip>
          <a:stretch>
            <a:fillRect/>
          </a:stretch>
        </p:blipFill>
        <p:spPr>
          <a:xfrm>
            <a:off x="152400" y="152400"/>
            <a:ext cx="3956951" cy="2967725"/>
          </a:xfrm>
          <a:prstGeom prst="rect">
            <a:avLst/>
          </a:prstGeom>
          <a:noFill/>
          <a:ln>
            <a:noFill/>
          </a:ln>
        </p:spPr>
      </p:pic>
      <p:pic>
        <p:nvPicPr>
          <p:cNvPr id="928" name="Google Shape;928;p35"/>
          <p:cNvPicPr preferRelativeResize="0"/>
          <p:nvPr/>
        </p:nvPicPr>
        <p:blipFill>
          <a:blip r:embed="rId4">
            <a:alphaModFix/>
          </a:blip>
          <a:stretch>
            <a:fillRect/>
          </a:stretch>
        </p:blipFill>
        <p:spPr>
          <a:xfrm>
            <a:off x="7492043" y="1032314"/>
            <a:ext cx="2994826" cy="2013915"/>
          </a:xfrm>
          <a:prstGeom prst="rect">
            <a:avLst/>
          </a:prstGeom>
          <a:noFill/>
          <a:ln>
            <a:noFill/>
          </a:ln>
        </p:spPr>
      </p:pic>
      <p:pic>
        <p:nvPicPr>
          <p:cNvPr id="929" name="Google Shape;929;p35"/>
          <p:cNvPicPr preferRelativeResize="0"/>
          <p:nvPr/>
        </p:nvPicPr>
        <p:blipFill>
          <a:blip r:embed="rId5">
            <a:alphaModFix/>
          </a:blip>
          <a:stretch>
            <a:fillRect/>
          </a:stretch>
        </p:blipFill>
        <p:spPr>
          <a:xfrm>
            <a:off x="2921284" y="2294245"/>
            <a:ext cx="3612723" cy="2429449"/>
          </a:xfrm>
          <a:prstGeom prst="rect">
            <a:avLst/>
          </a:prstGeom>
          <a:noFill/>
          <a:ln>
            <a:noFill/>
          </a:ln>
        </p:spPr>
      </p:pic>
      <p:pic>
        <p:nvPicPr>
          <p:cNvPr id="930" name="Google Shape;930;p35"/>
          <p:cNvPicPr preferRelativeResize="0"/>
          <p:nvPr/>
        </p:nvPicPr>
        <p:blipFill>
          <a:blip r:embed="rId6">
            <a:alphaModFix/>
          </a:blip>
          <a:stretch>
            <a:fillRect/>
          </a:stretch>
        </p:blipFill>
        <p:spPr>
          <a:xfrm>
            <a:off x="6369834" y="1755300"/>
            <a:ext cx="3520855" cy="2367652"/>
          </a:xfrm>
          <a:prstGeom prst="rect">
            <a:avLst/>
          </a:prstGeom>
          <a:noFill/>
          <a:ln>
            <a:noFill/>
          </a:ln>
        </p:spPr>
      </p:pic>
      <p:pic>
        <p:nvPicPr>
          <p:cNvPr id="931" name="Google Shape;931;p35"/>
          <p:cNvPicPr preferRelativeResize="0"/>
          <p:nvPr/>
        </p:nvPicPr>
        <p:blipFill>
          <a:blip r:embed="rId7">
            <a:alphaModFix/>
          </a:blip>
          <a:stretch>
            <a:fillRect/>
          </a:stretch>
        </p:blipFill>
        <p:spPr>
          <a:xfrm>
            <a:off x="6558459" y="4490350"/>
            <a:ext cx="1980482" cy="2367649"/>
          </a:xfrm>
          <a:prstGeom prst="rect">
            <a:avLst/>
          </a:prstGeom>
          <a:noFill/>
          <a:ln>
            <a:noFill/>
          </a:ln>
        </p:spPr>
      </p:pic>
      <p:pic>
        <p:nvPicPr>
          <p:cNvPr id="932" name="Google Shape;932;p35"/>
          <p:cNvPicPr preferRelativeResize="0"/>
          <p:nvPr/>
        </p:nvPicPr>
        <p:blipFill>
          <a:blip r:embed="rId8">
            <a:alphaModFix/>
          </a:blip>
          <a:stretch>
            <a:fillRect/>
          </a:stretch>
        </p:blipFill>
        <p:spPr>
          <a:xfrm>
            <a:off x="4357909" y="81625"/>
            <a:ext cx="3520855" cy="2367650"/>
          </a:xfrm>
          <a:prstGeom prst="rect">
            <a:avLst/>
          </a:prstGeom>
          <a:noFill/>
          <a:ln>
            <a:noFill/>
          </a:ln>
        </p:spPr>
      </p:pic>
      <p:pic>
        <p:nvPicPr>
          <p:cNvPr id="933" name="Google Shape;933;p35"/>
          <p:cNvPicPr preferRelativeResize="0"/>
          <p:nvPr/>
        </p:nvPicPr>
        <p:blipFill>
          <a:blip r:embed="rId9">
            <a:alphaModFix/>
          </a:blip>
          <a:stretch>
            <a:fillRect/>
          </a:stretch>
        </p:blipFill>
        <p:spPr>
          <a:xfrm>
            <a:off x="8563409" y="2913950"/>
            <a:ext cx="3520855" cy="2367652"/>
          </a:xfrm>
          <a:prstGeom prst="rect">
            <a:avLst/>
          </a:prstGeom>
          <a:noFill/>
          <a:ln>
            <a:noFill/>
          </a:ln>
        </p:spPr>
      </p:pic>
      <p:pic>
        <p:nvPicPr>
          <p:cNvPr id="934" name="Google Shape;934;p35"/>
          <p:cNvPicPr preferRelativeResize="0"/>
          <p:nvPr/>
        </p:nvPicPr>
        <p:blipFill>
          <a:blip r:embed="rId10">
            <a:alphaModFix/>
          </a:blip>
          <a:stretch>
            <a:fillRect/>
          </a:stretch>
        </p:blipFill>
        <p:spPr>
          <a:xfrm>
            <a:off x="2967209" y="4299825"/>
            <a:ext cx="3520855" cy="2367652"/>
          </a:xfrm>
          <a:prstGeom prst="rect">
            <a:avLst/>
          </a:prstGeom>
          <a:noFill/>
          <a:ln>
            <a:noFill/>
          </a:ln>
        </p:spPr>
      </p:pic>
      <p:pic>
        <p:nvPicPr>
          <p:cNvPr id="935" name="Google Shape;935;p35"/>
          <p:cNvPicPr preferRelativeResize="0"/>
          <p:nvPr/>
        </p:nvPicPr>
        <p:blipFill rotWithShape="1">
          <a:blip r:embed="rId11">
            <a:alphaModFix/>
          </a:blip>
          <a:srcRect b="21259" l="0" r="1574" t="0"/>
          <a:stretch/>
        </p:blipFill>
        <p:spPr>
          <a:xfrm>
            <a:off x="8618950" y="4993725"/>
            <a:ext cx="3465324" cy="1864274"/>
          </a:xfrm>
          <a:prstGeom prst="rect">
            <a:avLst/>
          </a:prstGeom>
          <a:noFill/>
          <a:ln>
            <a:noFill/>
          </a:ln>
        </p:spPr>
      </p:pic>
      <p:pic>
        <p:nvPicPr>
          <p:cNvPr id="936" name="Google Shape;936;p35"/>
          <p:cNvPicPr preferRelativeResize="0"/>
          <p:nvPr/>
        </p:nvPicPr>
        <p:blipFill rotWithShape="1">
          <a:blip r:embed="rId12">
            <a:alphaModFix/>
          </a:blip>
          <a:srcRect b="6896" l="20483" r="0" t="17819"/>
          <a:stretch/>
        </p:blipFill>
        <p:spPr>
          <a:xfrm>
            <a:off x="0" y="5075450"/>
            <a:ext cx="2799700" cy="1782549"/>
          </a:xfrm>
          <a:prstGeom prst="rect">
            <a:avLst/>
          </a:prstGeom>
          <a:noFill/>
          <a:ln>
            <a:noFill/>
          </a:ln>
        </p:spPr>
      </p:pic>
      <p:pic>
        <p:nvPicPr>
          <p:cNvPr id="937" name="Google Shape;937;p35"/>
          <p:cNvPicPr preferRelativeResize="0"/>
          <p:nvPr/>
        </p:nvPicPr>
        <p:blipFill rotWithShape="1">
          <a:blip r:embed="rId13">
            <a:alphaModFix/>
          </a:blip>
          <a:srcRect b="0" l="0" r="15711" t="0"/>
          <a:stretch/>
        </p:blipFill>
        <p:spPr>
          <a:xfrm>
            <a:off x="8127325" y="81625"/>
            <a:ext cx="3956952" cy="2367649"/>
          </a:xfrm>
          <a:prstGeom prst="rect">
            <a:avLst/>
          </a:prstGeom>
          <a:noFill/>
          <a:ln>
            <a:noFill/>
          </a:ln>
        </p:spPr>
      </p:pic>
      <p:pic>
        <p:nvPicPr>
          <p:cNvPr id="938" name="Google Shape;938;p35"/>
          <p:cNvPicPr preferRelativeResize="0"/>
          <p:nvPr/>
        </p:nvPicPr>
        <p:blipFill rotWithShape="1">
          <a:blip r:embed="rId14">
            <a:alphaModFix/>
          </a:blip>
          <a:srcRect b="22409" l="20526" r="46425" t="24714"/>
          <a:stretch/>
        </p:blipFill>
        <p:spPr>
          <a:xfrm>
            <a:off x="513500" y="3471850"/>
            <a:ext cx="1163602" cy="125185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sp>
        <p:nvSpPr>
          <p:cNvPr id="943" name="Google Shape;943;p36"/>
          <p:cNvSpPr txBox="1"/>
          <p:nvPr>
            <p:ph idx="1" type="subTitle"/>
          </p:nvPr>
        </p:nvSpPr>
        <p:spPr>
          <a:xfrm>
            <a:off x="415600" y="2468400"/>
            <a:ext cx="1997700" cy="6069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t/>
            </a:r>
            <a:endParaRPr/>
          </a:p>
        </p:txBody>
      </p:sp>
      <p:sp>
        <p:nvSpPr>
          <p:cNvPr id="944" name="Google Shape;944;p36"/>
          <p:cNvSpPr txBox="1"/>
          <p:nvPr>
            <p:ph idx="2" type="subTitle"/>
          </p:nvPr>
        </p:nvSpPr>
        <p:spPr>
          <a:xfrm>
            <a:off x="2775377" y="2849400"/>
            <a:ext cx="1997700" cy="6069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t/>
            </a:r>
            <a:endParaRPr/>
          </a:p>
        </p:txBody>
      </p:sp>
      <p:sp>
        <p:nvSpPr>
          <p:cNvPr id="945" name="Google Shape;945;p36"/>
          <p:cNvSpPr txBox="1"/>
          <p:nvPr>
            <p:ph idx="3" type="subTitle"/>
          </p:nvPr>
        </p:nvSpPr>
        <p:spPr>
          <a:xfrm>
            <a:off x="5135153" y="2494900"/>
            <a:ext cx="1997700" cy="6069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t/>
            </a:r>
            <a:endParaRPr/>
          </a:p>
        </p:txBody>
      </p:sp>
      <p:sp>
        <p:nvSpPr>
          <p:cNvPr id="946" name="Google Shape;946;p36"/>
          <p:cNvSpPr txBox="1"/>
          <p:nvPr>
            <p:ph idx="4" type="subTitle"/>
          </p:nvPr>
        </p:nvSpPr>
        <p:spPr>
          <a:xfrm>
            <a:off x="7494930" y="2875900"/>
            <a:ext cx="1997700" cy="6069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t/>
            </a:r>
            <a:endParaRPr/>
          </a:p>
        </p:txBody>
      </p:sp>
      <p:sp>
        <p:nvSpPr>
          <p:cNvPr id="947" name="Google Shape;947;p36"/>
          <p:cNvSpPr txBox="1"/>
          <p:nvPr>
            <p:ph idx="5" type="subTitle"/>
          </p:nvPr>
        </p:nvSpPr>
        <p:spPr>
          <a:xfrm>
            <a:off x="9854707" y="2468400"/>
            <a:ext cx="1997700" cy="6069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t/>
            </a:r>
            <a:endParaRPr/>
          </a:p>
        </p:txBody>
      </p:sp>
      <p:sp>
        <p:nvSpPr>
          <p:cNvPr id="948" name="Google Shape;948;p36"/>
          <p:cNvSpPr txBox="1"/>
          <p:nvPr>
            <p:ph type="title"/>
          </p:nvPr>
        </p:nvSpPr>
        <p:spPr>
          <a:xfrm>
            <a:off x="415650" y="544917"/>
            <a:ext cx="113607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Math Camp Success</a:t>
            </a:r>
            <a:endParaRPr/>
          </a:p>
        </p:txBody>
      </p:sp>
      <p:sp>
        <p:nvSpPr>
          <p:cNvPr id="949" name="Google Shape;949;p36"/>
          <p:cNvSpPr txBox="1"/>
          <p:nvPr>
            <p:ph idx="6" type="body"/>
          </p:nvPr>
        </p:nvSpPr>
        <p:spPr>
          <a:xfrm>
            <a:off x="415600" y="3391025"/>
            <a:ext cx="1997700" cy="23301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t/>
            </a:r>
            <a:endParaRPr/>
          </a:p>
        </p:txBody>
      </p:sp>
      <p:sp>
        <p:nvSpPr>
          <p:cNvPr id="950" name="Google Shape;950;p36"/>
          <p:cNvSpPr txBox="1"/>
          <p:nvPr>
            <p:ph idx="7" type="body"/>
          </p:nvPr>
        </p:nvSpPr>
        <p:spPr>
          <a:xfrm>
            <a:off x="2775375" y="4229225"/>
            <a:ext cx="1997700" cy="23301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t/>
            </a:r>
            <a:endParaRPr/>
          </a:p>
        </p:txBody>
      </p:sp>
      <p:sp>
        <p:nvSpPr>
          <p:cNvPr id="951" name="Google Shape;951;p36"/>
          <p:cNvSpPr txBox="1"/>
          <p:nvPr>
            <p:ph idx="8" type="body"/>
          </p:nvPr>
        </p:nvSpPr>
        <p:spPr>
          <a:xfrm>
            <a:off x="5135150" y="3391025"/>
            <a:ext cx="1997700" cy="23301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t/>
            </a:r>
            <a:endParaRPr/>
          </a:p>
        </p:txBody>
      </p:sp>
      <p:sp>
        <p:nvSpPr>
          <p:cNvPr id="952" name="Google Shape;952;p36"/>
          <p:cNvSpPr txBox="1"/>
          <p:nvPr>
            <p:ph idx="9" type="body"/>
          </p:nvPr>
        </p:nvSpPr>
        <p:spPr>
          <a:xfrm>
            <a:off x="7494925" y="4229225"/>
            <a:ext cx="1997700" cy="23301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t/>
            </a:r>
            <a:endParaRPr/>
          </a:p>
        </p:txBody>
      </p:sp>
      <p:sp>
        <p:nvSpPr>
          <p:cNvPr id="953" name="Google Shape;953;p36"/>
          <p:cNvSpPr txBox="1"/>
          <p:nvPr>
            <p:ph idx="13" type="body"/>
          </p:nvPr>
        </p:nvSpPr>
        <p:spPr>
          <a:xfrm>
            <a:off x="9854700" y="3391025"/>
            <a:ext cx="1997700" cy="23301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7" name="Shape 957"/>
        <p:cNvGrpSpPr/>
        <p:nvPr/>
      </p:nvGrpSpPr>
      <p:grpSpPr>
        <a:xfrm>
          <a:off x="0" y="0"/>
          <a:ext cx="0" cy="0"/>
          <a:chOff x="0" y="0"/>
          <a:chExt cx="0" cy="0"/>
        </a:xfrm>
      </p:grpSpPr>
      <p:pic>
        <p:nvPicPr>
          <p:cNvPr id="958" name="Google Shape;958;p37"/>
          <p:cNvPicPr preferRelativeResize="0"/>
          <p:nvPr/>
        </p:nvPicPr>
        <p:blipFill rotWithShape="1">
          <a:blip r:embed="rId3">
            <a:alphaModFix/>
          </a:blip>
          <a:srcRect b="0" l="0" r="0" t="0"/>
          <a:stretch/>
        </p:blipFill>
        <p:spPr>
          <a:xfrm>
            <a:off x="5689125" y="732150"/>
            <a:ext cx="5899500" cy="5393700"/>
          </a:xfrm>
          <a:prstGeom prst="rect">
            <a:avLst/>
          </a:prstGeom>
          <a:noFill/>
          <a:ln>
            <a:noFill/>
          </a:ln>
        </p:spPr>
      </p:pic>
      <p:sp>
        <p:nvSpPr>
          <p:cNvPr id="959" name="Google Shape;959;p37"/>
          <p:cNvSpPr txBox="1"/>
          <p:nvPr>
            <p:ph type="title"/>
          </p:nvPr>
        </p:nvSpPr>
        <p:spPr>
          <a:xfrm>
            <a:off x="1" y="1955600"/>
            <a:ext cx="4135500" cy="46788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sz="9600"/>
              <a:t>Bluebird Math Circle</a:t>
            </a:r>
            <a:endParaRPr sz="96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3" name="Shape 963"/>
        <p:cNvGrpSpPr/>
        <p:nvPr/>
      </p:nvGrpSpPr>
      <p:grpSpPr>
        <a:xfrm>
          <a:off x="0" y="0"/>
          <a:ext cx="0" cy="0"/>
          <a:chOff x="0" y="0"/>
          <a:chExt cx="0" cy="0"/>
        </a:xfrm>
      </p:grpSpPr>
      <p:sp>
        <p:nvSpPr>
          <p:cNvPr id="964" name="Google Shape;964;p38"/>
          <p:cNvSpPr txBox="1"/>
          <p:nvPr>
            <p:ph type="title"/>
          </p:nvPr>
        </p:nvSpPr>
        <p:spPr>
          <a:xfrm>
            <a:off x="4492625" y="299450"/>
            <a:ext cx="7347900" cy="14493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sz="7700"/>
              <a:t>Bluebird Math Circle</a:t>
            </a:r>
            <a:endParaRPr sz="7700"/>
          </a:p>
        </p:txBody>
      </p:sp>
      <p:sp>
        <p:nvSpPr>
          <p:cNvPr id="965" name="Google Shape;965;p38"/>
          <p:cNvSpPr txBox="1"/>
          <p:nvPr>
            <p:ph idx="1" type="subTitle"/>
          </p:nvPr>
        </p:nvSpPr>
        <p:spPr>
          <a:xfrm>
            <a:off x="4590575" y="2784600"/>
            <a:ext cx="7152000" cy="2602800"/>
          </a:xfrm>
          <a:prstGeom prst="rect">
            <a:avLst/>
          </a:prstGeom>
        </p:spPr>
        <p:txBody>
          <a:bodyPr anchorCtr="0" anchor="t" bIns="121900" lIns="121900" spcFirstLastPara="1" rIns="121900" wrap="square" tIns="121900">
            <a:noAutofit/>
          </a:bodyPr>
          <a:lstStyle/>
          <a:p>
            <a:pPr indent="0" lvl="0" marL="0" rtl="0" algn="ctr">
              <a:lnSpc>
                <a:spcPct val="100000"/>
              </a:lnSpc>
              <a:spcBef>
                <a:spcPts val="0"/>
              </a:spcBef>
              <a:spcAft>
                <a:spcPts val="0"/>
              </a:spcAft>
              <a:buNone/>
            </a:pPr>
            <a:r>
              <a:rPr b="0" lang="en" sz="2800">
                <a:solidFill>
                  <a:srgbClr val="000000"/>
                </a:solidFill>
                <a:latin typeface="Calibri"/>
                <a:ea typeface="Calibri"/>
                <a:cs typeface="Calibri"/>
                <a:sym typeface="Calibri"/>
              </a:rPr>
              <a:t>Launched in March 2021 it is a supportive community of teachers, students and their families – everyone who cares or is curious about mathematics, education and indigenous young people’s futures.</a:t>
            </a:r>
            <a:endParaRPr b="0" sz="1400">
              <a:solidFill>
                <a:srgbClr val="000000"/>
              </a:solidFill>
              <a:latin typeface="Arial"/>
              <a:ea typeface="Arial"/>
              <a:cs typeface="Arial"/>
              <a:sym typeface="Arial"/>
            </a:endParaRPr>
          </a:p>
          <a:p>
            <a:pPr indent="0" lvl="0" marL="0" rtl="0" algn="l">
              <a:spcBef>
                <a:spcPts val="0"/>
              </a:spcBef>
              <a:spcAft>
                <a:spcPts val="2100"/>
              </a:spcAft>
              <a:buNone/>
            </a:pPr>
            <a:r>
              <a:t/>
            </a:r>
            <a:endParaRPr/>
          </a:p>
        </p:txBody>
      </p:sp>
      <p:sp>
        <p:nvSpPr>
          <p:cNvPr id="966" name="Google Shape;966;p38"/>
          <p:cNvSpPr txBox="1"/>
          <p:nvPr>
            <p:ph idx="3" type="subTitle"/>
          </p:nvPr>
        </p:nvSpPr>
        <p:spPr>
          <a:xfrm>
            <a:off x="4492700" y="1748700"/>
            <a:ext cx="6634500" cy="606900"/>
          </a:xfrm>
          <a:prstGeom prst="rect">
            <a:avLst/>
          </a:prstGeom>
        </p:spPr>
        <p:txBody>
          <a:bodyPr anchorCtr="0" anchor="t" bIns="121900" lIns="121900" spcFirstLastPara="1" rIns="121900" wrap="square" tIns="121900">
            <a:noAutofit/>
          </a:bodyPr>
          <a:lstStyle/>
          <a:p>
            <a:pPr indent="0" lvl="0" marL="0" rtl="0" algn="ctr">
              <a:lnSpc>
                <a:spcPct val="90000"/>
              </a:lnSpc>
              <a:spcBef>
                <a:spcPts val="0"/>
              </a:spcBef>
              <a:spcAft>
                <a:spcPts val="0"/>
              </a:spcAft>
              <a:buNone/>
            </a:pPr>
            <a:r>
              <a:rPr b="0" lang="en" sz="4400">
                <a:solidFill>
                  <a:srgbClr val="000000"/>
                </a:solidFill>
                <a:latin typeface="Calibri"/>
                <a:ea typeface="Calibri"/>
                <a:cs typeface="Calibri"/>
                <a:sym typeface="Calibri"/>
              </a:rPr>
              <a:t>Virtual Math Community</a:t>
            </a:r>
            <a:endParaRPr b="0" sz="1400">
              <a:solidFill>
                <a:srgbClr val="000000"/>
              </a:solidFill>
              <a:latin typeface="Arial"/>
              <a:ea typeface="Arial"/>
              <a:cs typeface="Arial"/>
              <a:sym typeface="Arial"/>
            </a:endParaRPr>
          </a:p>
          <a:p>
            <a:pPr indent="0" lvl="0" marL="0" rtl="0" algn="l">
              <a:spcBef>
                <a:spcPts val="0"/>
              </a:spcBef>
              <a:spcAft>
                <a:spcPts val="2100"/>
              </a:spcAft>
              <a:buNone/>
            </a:pPr>
            <a:r>
              <a:t/>
            </a:r>
            <a:endParaRPr/>
          </a:p>
        </p:txBody>
      </p:sp>
      <p:pic>
        <p:nvPicPr>
          <p:cNvPr id="967" name="Google Shape;967;p38"/>
          <p:cNvPicPr preferRelativeResize="0"/>
          <p:nvPr/>
        </p:nvPicPr>
        <p:blipFill>
          <a:blip r:embed="rId3">
            <a:alphaModFix/>
          </a:blip>
          <a:stretch>
            <a:fillRect/>
          </a:stretch>
        </p:blipFill>
        <p:spPr>
          <a:xfrm>
            <a:off x="648264" y="1033427"/>
            <a:ext cx="2570561" cy="44470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sp>
        <p:nvSpPr>
          <p:cNvPr id="972" name="Google Shape;972;p39"/>
          <p:cNvSpPr txBox="1"/>
          <p:nvPr>
            <p:ph type="title"/>
          </p:nvPr>
        </p:nvSpPr>
        <p:spPr>
          <a:xfrm>
            <a:off x="5388350" y="443725"/>
            <a:ext cx="6648300" cy="1371600"/>
          </a:xfrm>
          <a:prstGeom prst="rect">
            <a:avLst/>
          </a:prstGeom>
        </p:spPr>
        <p:txBody>
          <a:bodyPr anchorCtr="0" anchor="t" bIns="121900" lIns="121900" spcFirstLastPara="1" rIns="121900" wrap="square" tIns="121900">
            <a:noAutofit/>
          </a:bodyPr>
          <a:lstStyle/>
          <a:p>
            <a:pPr indent="0" lvl="0" marL="0" rtl="0" algn="r">
              <a:spcBef>
                <a:spcPts val="0"/>
              </a:spcBef>
              <a:spcAft>
                <a:spcPts val="0"/>
              </a:spcAft>
              <a:buNone/>
            </a:pPr>
            <a:r>
              <a:rPr lang="en" sz="6900"/>
              <a:t>Bluebird Math Circle</a:t>
            </a:r>
            <a:endParaRPr sz="6900"/>
          </a:p>
        </p:txBody>
      </p:sp>
      <p:sp>
        <p:nvSpPr>
          <p:cNvPr id="973" name="Google Shape;973;p39"/>
          <p:cNvSpPr txBox="1"/>
          <p:nvPr>
            <p:ph idx="1" type="subTitle"/>
          </p:nvPr>
        </p:nvSpPr>
        <p:spPr>
          <a:xfrm>
            <a:off x="6690050" y="1882375"/>
            <a:ext cx="5346600" cy="6069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i="1" lang="en" sz="2000"/>
              <a:t>Published every other week on Monday</a:t>
            </a:r>
            <a:endParaRPr i="1" sz="2000"/>
          </a:p>
        </p:txBody>
      </p:sp>
      <p:pic>
        <p:nvPicPr>
          <p:cNvPr id="974" name="Google Shape;974;p39"/>
          <p:cNvPicPr preferRelativeResize="0"/>
          <p:nvPr/>
        </p:nvPicPr>
        <p:blipFill>
          <a:blip r:embed="rId3">
            <a:alphaModFix/>
          </a:blip>
          <a:stretch>
            <a:fillRect/>
          </a:stretch>
        </p:blipFill>
        <p:spPr>
          <a:xfrm>
            <a:off x="232375" y="184575"/>
            <a:ext cx="5002620" cy="6488848"/>
          </a:xfrm>
          <a:prstGeom prst="rect">
            <a:avLst/>
          </a:prstGeom>
          <a:noFill/>
          <a:ln>
            <a:noFill/>
          </a:ln>
          <a:effectLst>
            <a:outerShdw blurRad="214313" rotWithShape="0" algn="bl" dir="18780000" dist="180975">
              <a:srgbClr val="000000">
                <a:alpha val="39000"/>
              </a:srgbClr>
            </a:outerShdw>
          </a:effectLst>
        </p:spPr>
      </p:pic>
      <p:sp>
        <p:nvSpPr>
          <p:cNvPr id="975" name="Google Shape;975;p39"/>
          <p:cNvSpPr txBox="1"/>
          <p:nvPr>
            <p:ph idx="2" type="subTitle"/>
          </p:nvPr>
        </p:nvSpPr>
        <p:spPr>
          <a:xfrm>
            <a:off x="6942050" y="4722650"/>
            <a:ext cx="5094600" cy="6069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i="1" lang="en" sz="2000"/>
              <a:t>FREE &amp; AVAILABLE ONLINE</a:t>
            </a:r>
            <a:endParaRPr i="1" sz="2000"/>
          </a:p>
        </p:txBody>
      </p:sp>
      <p:sp>
        <p:nvSpPr>
          <p:cNvPr id="976" name="Google Shape;976;p39"/>
          <p:cNvSpPr txBox="1"/>
          <p:nvPr>
            <p:ph idx="3" type="body"/>
          </p:nvPr>
        </p:nvSpPr>
        <p:spPr>
          <a:xfrm>
            <a:off x="6690050" y="2570797"/>
            <a:ext cx="5346600" cy="1145100"/>
          </a:xfrm>
          <a:prstGeom prst="rect">
            <a:avLst/>
          </a:prstGeom>
        </p:spPr>
        <p:txBody>
          <a:bodyPr anchorCtr="0" anchor="t" bIns="121900" lIns="121900" spcFirstLastPara="1" rIns="121900" wrap="square" tIns="121900">
            <a:noAutofit/>
          </a:bodyPr>
          <a:lstStyle/>
          <a:p>
            <a:pPr indent="0" lvl="0" marL="0" rtl="0" algn="ctr">
              <a:lnSpc>
                <a:spcPct val="115000"/>
              </a:lnSpc>
              <a:spcBef>
                <a:spcPts val="0"/>
              </a:spcBef>
              <a:spcAft>
                <a:spcPts val="2100"/>
              </a:spcAft>
              <a:buNone/>
            </a:pPr>
            <a:r>
              <a:rPr lang="en" sz="2200"/>
              <a:t>Bluebird Math Circle newsletter released with fun and engaging math activities that are accessible to everyone. </a:t>
            </a:r>
            <a:endParaRPr b="1" sz="2200"/>
          </a:p>
        </p:txBody>
      </p:sp>
      <p:sp>
        <p:nvSpPr>
          <p:cNvPr id="977" name="Google Shape;977;p39"/>
          <p:cNvSpPr txBox="1"/>
          <p:nvPr>
            <p:ph idx="4" type="body"/>
          </p:nvPr>
        </p:nvSpPr>
        <p:spPr>
          <a:xfrm>
            <a:off x="7068050" y="5384800"/>
            <a:ext cx="4842600" cy="784800"/>
          </a:xfrm>
          <a:prstGeom prst="rect">
            <a:avLst/>
          </a:prstGeom>
        </p:spPr>
        <p:txBody>
          <a:bodyPr anchorCtr="0" anchor="t" bIns="121900" lIns="121900" spcFirstLastPara="1" rIns="121900" wrap="square" tIns="121900">
            <a:noAutofit/>
          </a:bodyPr>
          <a:lstStyle/>
          <a:p>
            <a:pPr indent="0" lvl="0" marL="0" rtl="0" algn="ctr">
              <a:lnSpc>
                <a:spcPct val="115000"/>
              </a:lnSpc>
              <a:spcBef>
                <a:spcPts val="0"/>
              </a:spcBef>
              <a:spcAft>
                <a:spcPts val="2100"/>
              </a:spcAft>
              <a:buNone/>
            </a:pPr>
            <a:r>
              <a:rPr lang="en" sz="1800"/>
              <a:t>People are encouraged to play with the activities in class and at home.</a:t>
            </a:r>
            <a:endParaRPr sz="1800"/>
          </a:p>
        </p:txBody>
      </p:sp>
      <p:sp>
        <p:nvSpPr>
          <p:cNvPr id="978" name="Google Shape;978;p39"/>
          <p:cNvSpPr txBox="1"/>
          <p:nvPr/>
        </p:nvSpPr>
        <p:spPr>
          <a:xfrm>
            <a:off x="6942050" y="4205700"/>
            <a:ext cx="48426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u="sng">
                <a:solidFill>
                  <a:srgbClr val="FF0000"/>
                </a:solidFill>
                <a:latin typeface="Roboto"/>
                <a:ea typeface="Roboto"/>
                <a:cs typeface="Roboto"/>
                <a:sym typeface="Roboto"/>
                <a:hlinkClick r:id="rId4">
                  <a:extLst>
                    <a:ext uri="{A12FA001-AC4F-418D-AE19-62706E023703}">
                      <ahyp:hlinkClr val="tx"/>
                    </a:ext>
                  </a:extLst>
                </a:hlinkClick>
              </a:rPr>
              <a:t>https://aimathcircles.org/bluebird/</a:t>
            </a:r>
            <a:endParaRPr b="1" sz="1800">
              <a:solidFill>
                <a:srgbClr val="FF0000"/>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2" name="Shape 982"/>
        <p:cNvGrpSpPr/>
        <p:nvPr/>
      </p:nvGrpSpPr>
      <p:grpSpPr>
        <a:xfrm>
          <a:off x="0" y="0"/>
          <a:ext cx="0" cy="0"/>
          <a:chOff x="0" y="0"/>
          <a:chExt cx="0" cy="0"/>
        </a:xfrm>
      </p:grpSpPr>
      <p:pic>
        <p:nvPicPr>
          <p:cNvPr id="983" name="Google Shape;983;p40"/>
          <p:cNvPicPr preferRelativeResize="0"/>
          <p:nvPr/>
        </p:nvPicPr>
        <p:blipFill>
          <a:blip r:embed="rId3">
            <a:alphaModFix/>
          </a:blip>
          <a:stretch>
            <a:fillRect/>
          </a:stretch>
        </p:blipFill>
        <p:spPr>
          <a:xfrm>
            <a:off x="6671600" y="152400"/>
            <a:ext cx="5079829" cy="6553199"/>
          </a:xfrm>
          <a:prstGeom prst="rect">
            <a:avLst/>
          </a:prstGeom>
          <a:noFill/>
          <a:ln>
            <a:noFill/>
          </a:ln>
        </p:spPr>
      </p:pic>
      <p:sp>
        <p:nvSpPr>
          <p:cNvPr id="984" name="Google Shape;984;p40"/>
          <p:cNvSpPr/>
          <p:nvPr/>
        </p:nvSpPr>
        <p:spPr>
          <a:xfrm>
            <a:off x="585100" y="1102175"/>
            <a:ext cx="4572002" cy="5510901"/>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INDIGENOUS</a:t>
            </a:r>
            <a:br>
              <a:rPr b="0" i="0">
                <a:ln cap="flat" cmpd="sng" w="9525">
                  <a:solidFill>
                    <a:schemeClr val="dk2"/>
                  </a:solidFill>
                  <a:prstDash val="solid"/>
                  <a:round/>
                  <a:headEnd len="sm" w="sm" type="none"/>
                  <a:tailEnd len="sm" w="sm" type="none"/>
                </a:ln>
                <a:solidFill>
                  <a:schemeClr val="lt2"/>
                </a:solidFill>
                <a:latin typeface="Arial"/>
              </a:rPr>
            </a:br>
            <a:r>
              <a:rPr b="0" i="0">
                <a:ln cap="flat" cmpd="sng" w="9525">
                  <a:solidFill>
                    <a:schemeClr val="dk2"/>
                  </a:solidFill>
                  <a:prstDash val="solid"/>
                  <a:round/>
                  <a:headEnd len="sm" w="sm" type="none"/>
                  <a:tailEnd len="sm" w="sm" type="none"/>
                </a:ln>
                <a:solidFill>
                  <a:schemeClr val="lt2"/>
                </a:solidFill>
                <a:latin typeface="Arial"/>
              </a:rPr>
              <a:t>MATHEMATICAL</a:t>
            </a:r>
            <a:br>
              <a:rPr b="0" i="0">
                <a:ln cap="flat" cmpd="sng" w="9525">
                  <a:solidFill>
                    <a:schemeClr val="dk2"/>
                  </a:solidFill>
                  <a:prstDash val="solid"/>
                  <a:round/>
                  <a:headEnd len="sm" w="sm" type="none"/>
                  <a:tailEnd len="sm" w="sm" type="none"/>
                </a:ln>
                <a:solidFill>
                  <a:schemeClr val="lt2"/>
                </a:solidFill>
                <a:latin typeface="Arial"/>
              </a:rPr>
            </a:br>
            <a:r>
              <a:rPr b="0" i="0">
                <a:ln cap="flat" cmpd="sng" w="9525">
                  <a:solidFill>
                    <a:schemeClr val="dk2"/>
                  </a:solidFill>
                  <a:prstDash val="solid"/>
                  <a:round/>
                  <a:headEnd len="sm" w="sm" type="none"/>
                  <a:tailEnd len="sm" w="sm" type="none"/>
                </a:ln>
                <a:solidFill>
                  <a:schemeClr val="lt2"/>
                </a:solidFill>
                <a:latin typeface="Arial"/>
              </a:rPr>
              <a:t>KNOWLEDGE</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sp>
        <p:nvSpPr>
          <p:cNvPr id="820" name="Google Shape;820;p23"/>
          <p:cNvSpPr txBox="1"/>
          <p:nvPr>
            <p:ph idx="1" type="body"/>
          </p:nvPr>
        </p:nvSpPr>
        <p:spPr>
          <a:xfrm>
            <a:off x="363925" y="2589250"/>
            <a:ext cx="7060500" cy="3531600"/>
          </a:xfrm>
          <a:prstGeom prst="rect">
            <a:avLst/>
          </a:prstGeom>
        </p:spPr>
        <p:txBody>
          <a:bodyPr anchorCtr="0" anchor="t" bIns="121900" lIns="121900" spcFirstLastPara="1" rIns="121900" wrap="square" tIns="121900">
            <a:noAutofit/>
          </a:bodyPr>
          <a:lstStyle/>
          <a:p>
            <a:pPr indent="-349250" lvl="0" marL="457200" rtl="0" algn="l">
              <a:lnSpc>
                <a:spcPct val="200000"/>
              </a:lnSpc>
              <a:spcBef>
                <a:spcPts val="0"/>
              </a:spcBef>
              <a:spcAft>
                <a:spcPts val="0"/>
              </a:spcAft>
              <a:buClr>
                <a:schemeClr val="accent2"/>
              </a:buClr>
              <a:buSzPts val="1900"/>
              <a:buChar char="●"/>
            </a:pPr>
            <a:r>
              <a:rPr lang="en"/>
              <a:t>Start at 0.</a:t>
            </a:r>
            <a:endParaRPr/>
          </a:p>
          <a:p>
            <a:pPr indent="-349250" lvl="0" marL="457200" rtl="0" algn="l">
              <a:lnSpc>
                <a:spcPct val="200000"/>
              </a:lnSpc>
              <a:spcBef>
                <a:spcPts val="0"/>
              </a:spcBef>
              <a:spcAft>
                <a:spcPts val="0"/>
              </a:spcAft>
              <a:buClr>
                <a:schemeClr val="accent2"/>
              </a:buClr>
              <a:buSzPts val="1900"/>
              <a:buChar char="●"/>
            </a:pPr>
            <a:r>
              <a:rPr lang="en"/>
              <a:t>First player adds 1, 2, 3 or 4 and passes the total to player 2</a:t>
            </a:r>
            <a:endParaRPr/>
          </a:p>
          <a:p>
            <a:pPr indent="-349250" lvl="0" marL="457200" rtl="0" algn="l">
              <a:lnSpc>
                <a:spcPct val="200000"/>
              </a:lnSpc>
              <a:spcBef>
                <a:spcPts val="0"/>
              </a:spcBef>
              <a:spcAft>
                <a:spcPts val="0"/>
              </a:spcAft>
              <a:buClr>
                <a:schemeClr val="accent2"/>
              </a:buClr>
              <a:buSzPts val="1900"/>
              <a:buChar char="●"/>
            </a:pPr>
            <a:r>
              <a:rPr lang="en"/>
              <a:t>Player 2 adds 1, 2, 3, or 4 to the total then passes the total back to player 1.</a:t>
            </a:r>
            <a:endParaRPr/>
          </a:p>
          <a:p>
            <a:pPr indent="-349250" lvl="0" marL="457200" rtl="0" algn="l">
              <a:lnSpc>
                <a:spcPct val="200000"/>
              </a:lnSpc>
              <a:spcBef>
                <a:spcPts val="0"/>
              </a:spcBef>
              <a:spcAft>
                <a:spcPts val="0"/>
              </a:spcAft>
              <a:buClr>
                <a:schemeClr val="accent2"/>
              </a:buClr>
              <a:buSzPts val="1900"/>
              <a:buChar char="●"/>
            </a:pPr>
            <a:r>
              <a:rPr lang="en"/>
              <a:t>Whoever reaches 20 wins.</a:t>
            </a:r>
            <a:endParaRPr/>
          </a:p>
        </p:txBody>
      </p:sp>
      <p:sp>
        <p:nvSpPr>
          <p:cNvPr id="821" name="Google Shape;821;p23"/>
          <p:cNvSpPr txBox="1"/>
          <p:nvPr>
            <p:ph type="title"/>
          </p:nvPr>
        </p:nvSpPr>
        <p:spPr>
          <a:xfrm>
            <a:off x="1621100" y="745775"/>
            <a:ext cx="10155300" cy="763500"/>
          </a:xfrm>
          <a:prstGeom prst="rect">
            <a:avLst/>
          </a:prstGeom>
        </p:spPr>
        <p:txBody>
          <a:bodyPr anchorCtr="0" anchor="t" bIns="121900" lIns="121900" spcFirstLastPara="1" rIns="121900" wrap="square" tIns="121900">
            <a:noAutofit/>
          </a:bodyPr>
          <a:lstStyle/>
          <a:p>
            <a:pPr indent="0" lvl="0" marL="0" rtl="0" algn="l">
              <a:lnSpc>
                <a:spcPct val="80000"/>
              </a:lnSpc>
              <a:spcBef>
                <a:spcPts val="0"/>
              </a:spcBef>
              <a:spcAft>
                <a:spcPts val="0"/>
              </a:spcAft>
              <a:buNone/>
            </a:pPr>
            <a:r>
              <a:rPr lang="en" sz="7500"/>
              <a:t>PLAY A GAME. </a:t>
            </a:r>
            <a:endParaRPr sz="7500"/>
          </a:p>
          <a:p>
            <a:pPr indent="457200" lvl="0" marL="4114800" rtl="0" algn="l">
              <a:lnSpc>
                <a:spcPct val="80000"/>
              </a:lnSpc>
              <a:spcBef>
                <a:spcPts val="0"/>
              </a:spcBef>
              <a:spcAft>
                <a:spcPts val="0"/>
              </a:spcAft>
              <a:buNone/>
            </a:pPr>
            <a:r>
              <a:rPr lang="en" sz="7500"/>
              <a:t>ADDITION NIM</a:t>
            </a:r>
            <a:endParaRPr sz="7500"/>
          </a:p>
        </p:txBody>
      </p:sp>
      <p:sp>
        <p:nvSpPr>
          <p:cNvPr id="822" name="Google Shape;822;p23"/>
          <p:cNvSpPr/>
          <p:nvPr/>
        </p:nvSpPr>
        <p:spPr>
          <a:xfrm>
            <a:off x="223977" y="1017764"/>
            <a:ext cx="257490" cy="371922"/>
          </a:xfrm>
          <a:custGeom>
            <a:rect b="b" l="l" r="r" t="t"/>
            <a:pathLst>
              <a:path extrusionOk="0" h="371922" w="257490">
                <a:moveTo>
                  <a:pt x="19073" y="371923"/>
                </a:moveTo>
                <a:cubicBezTo>
                  <a:pt x="16212" y="371923"/>
                  <a:pt x="13255" y="371255"/>
                  <a:pt x="10586" y="369920"/>
                </a:cubicBezTo>
                <a:cubicBezTo>
                  <a:pt x="4100" y="366678"/>
                  <a:pt x="0" y="360097"/>
                  <a:pt x="0" y="352850"/>
                </a:cubicBezTo>
                <a:lnTo>
                  <a:pt x="0" y="19065"/>
                </a:lnTo>
                <a:cubicBezTo>
                  <a:pt x="0" y="11818"/>
                  <a:pt x="4100" y="5237"/>
                  <a:pt x="10586" y="1995"/>
                </a:cubicBezTo>
                <a:cubicBezTo>
                  <a:pt x="17070" y="-1248"/>
                  <a:pt x="24891" y="-485"/>
                  <a:pt x="30612" y="3902"/>
                </a:cubicBezTo>
                <a:lnTo>
                  <a:pt x="249956" y="170794"/>
                </a:lnTo>
                <a:cubicBezTo>
                  <a:pt x="254725" y="174418"/>
                  <a:pt x="257491" y="180045"/>
                  <a:pt x="257491" y="185958"/>
                </a:cubicBezTo>
                <a:cubicBezTo>
                  <a:pt x="257491" y="191870"/>
                  <a:pt x="254725" y="197497"/>
                  <a:pt x="249956" y="201121"/>
                </a:cubicBezTo>
                <a:lnTo>
                  <a:pt x="30612" y="368013"/>
                </a:lnTo>
                <a:cubicBezTo>
                  <a:pt x="27275" y="370588"/>
                  <a:pt x="23174" y="371923"/>
                  <a:pt x="19073" y="371923"/>
                </a:cubicBezTo>
                <a:close/>
                <a:moveTo>
                  <a:pt x="38147" y="57498"/>
                </a:moveTo>
                <a:lnTo>
                  <a:pt x="38147" y="314321"/>
                </a:lnTo>
                <a:lnTo>
                  <a:pt x="206946" y="185862"/>
                </a:lnTo>
                <a:lnTo>
                  <a:pt x="38147" y="5749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23" name="Google Shape;823;p23"/>
          <p:cNvSpPr/>
          <p:nvPr/>
        </p:nvSpPr>
        <p:spPr>
          <a:xfrm>
            <a:off x="647501" y="1017764"/>
            <a:ext cx="257490" cy="371922"/>
          </a:xfrm>
          <a:custGeom>
            <a:rect b="b" l="l" r="r" t="t"/>
            <a:pathLst>
              <a:path extrusionOk="0" h="371922" w="257490">
                <a:moveTo>
                  <a:pt x="19073" y="371923"/>
                </a:moveTo>
                <a:cubicBezTo>
                  <a:pt x="16213" y="371923"/>
                  <a:pt x="13256" y="371255"/>
                  <a:pt x="10586" y="369920"/>
                </a:cubicBezTo>
                <a:cubicBezTo>
                  <a:pt x="4101" y="366678"/>
                  <a:pt x="0" y="360097"/>
                  <a:pt x="0" y="352850"/>
                </a:cubicBezTo>
                <a:lnTo>
                  <a:pt x="0" y="19065"/>
                </a:lnTo>
                <a:cubicBezTo>
                  <a:pt x="0" y="11818"/>
                  <a:pt x="4101" y="5237"/>
                  <a:pt x="10586" y="1995"/>
                </a:cubicBezTo>
                <a:cubicBezTo>
                  <a:pt x="17071" y="-1248"/>
                  <a:pt x="24891" y="-485"/>
                  <a:pt x="30614" y="3902"/>
                </a:cubicBezTo>
                <a:lnTo>
                  <a:pt x="249957" y="170794"/>
                </a:lnTo>
                <a:cubicBezTo>
                  <a:pt x="254726" y="174418"/>
                  <a:pt x="257491" y="180045"/>
                  <a:pt x="257491" y="185958"/>
                </a:cubicBezTo>
                <a:cubicBezTo>
                  <a:pt x="257491" y="191870"/>
                  <a:pt x="254726" y="197497"/>
                  <a:pt x="249957" y="201121"/>
                </a:cubicBezTo>
                <a:lnTo>
                  <a:pt x="30614" y="368013"/>
                </a:lnTo>
                <a:cubicBezTo>
                  <a:pt x="27275" y="370588"/>
                  <a:pt x="23175" y="371923"/>
                  <a:pt x="19073" y="371923"/>
                </a:cubicBezTo>
                <a:close/>
                <a:moveTo>
                  <a:pt x="38147" y="57498"/>
                </a:moveTo>
                <a:lnTo>
                  <a:pt x="38147" y="314321"/>
                </a:lnTo>
                <a:lnTo>
                  <a:pt x="206947" y="185862"/>
                </a:lnTo>
                <a:lnTo>
                  <a:pt x="38147" y="5749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24" name="Google Shape;824;p23"/>
          <p:cNvSpPr/>
          <p:nvPr/>
        </p:nvSpPr>
        <p:spPr>
          <a:xfrm>
            <a:off x="1071025" y="1017764"/>
            <a:ext cx="257490" cy="371922"/>
          </a:xfrm>
          <a:custGeom>
            <a:rect b="b" l="l" r="r" t="t"/>
            <a:pathLst>
              <a:path extrusionOk="0" h="371922" w="257490">
                <a:moveTo>
                  <a:pt x="19073" y="371923"/>
                </a:moveTo>
                <a:cubicBezTo>
                  <a:pt x="16212" y="371923"/>
                  <a:pt x="13256" y="371255"/>
                  <a:pt x="10586" y="369920"/>
                </a:cubicBezTo>
                <a:cubicBezTo>
                  <a:pt x="4101" y="366678"/>
                  <a:pt x="0" y="360097"/>
                  <a:pt x="0" y="352850"/>
                </a:cubicBezTo>
                <a:lnTo>
                  <a:pt x="0" y="19065"/>
                </a:lnTo>
                <a:cubicBezTo>
                  <a:pt x="0" y="11818"/>
                  <a:pt x="4101" y="5237"/>
                  <a:pt x="10586" y="1995"/>
                </a:cubicBezTo>
                <a:cubicBezTo>
                  <a:pt x="17071" y="-1248"/>
                  <a:pt x="24891" y="-485"/>
                  <a:pt x="30612" y="3902"/>
                </a:cubicBezTo>
                <a:lnTo>
                  <a:pt x="249956" y="170794"/>
                </a:lnTo>
                <a:cubicBezTo>
                  <a:pt x="254725" y="174418"/>
                  <a:pt x="257491" y="180045"/>
                  <a:pt x="257491" y="185958"/>
                </a:cubicBezTo>
                <a:cubicBezTo>
                  <a:pt x="257491" y="191870"/>
                  <a:pt x="254725" y="197497"/>
                  <a:pt x="249956" y="201121"/>
                </a:cubicBezTo>
                <a:lnTo>
                  <a:pt x="30612" y="368013"/>
                </a:lnTo>
                <a:cubicBezTo>
                  <a:pt x="27275" y="370588"/>
                  <a:pt x="23175" y="371923"/>
                  <a:pt x="19073" y="371923"/>
                </a:cubicBezTo>
                <a:close/>
                <a:moveTo>
                  <a:pt x="38147" y="57498"/>
                </a:moveTo>
                <a:lnTo>
                  <a:pt x="38147" y="314321"/>
                </a:lnTo>
                <a:lnTo>
                  <a:pt x="206946" y="185862"/>
                </a:lnTo>
                <a:lnTo>
                  <a:pt x="38147" y="5749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8" name="Shape 988"/>
        <p:cNvGrpSpPr/>
        <p:nvPr/>
      </p:nvGrpSpPr>
      <p:grpSpPr>
        <a:xfrm>
          <a:off x="0" y="0"/>
          <a:ext cx="0" cy="0"/>
          <a:chOff x="0" y="0"/>
          <a:chExt cx="0" cy="0"/>
        </a:xfrm>
      </p:grpSpPr>
      <p:sp>
        <p:nvSpPr>
          <p:cNvPr id="989" name="Google Shape;989;p41"/>
          <p:cNvSpPr txBox="1"/>
          <p:nvPr>
            <p:ph idx="3" type="body"/>
          </p:nvPr>
        </p:nvSpPr>
        <p:spPr>
          <a:xfrm>
            <a:off x="238575" y="2748650"/>
            <a:ext cx="4410300" cy="2476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u="sng">
                <a:solidFill>
                  <a:srgbClr val="FF0000"/>
                </a:solidFill>
                <a:hlinkClick r:id="rId3">
                  <a:extLst>
                    <a:ext uri="{A12FA001-AC4F-418D-AE19-62706E023703}">
                      <ahyp:hlinkClr val="tx"/>
                    </a:ext>
                  </a:extLst>
                </a:hlinkClick>
              </a:rPr>
              <a:t>Youcubed Indigenous Math Art Talk</a:t>
            </a:r>
            <a:endParaRPr>
              <a:solidFill>
                <a:srgbClr val="FF0000"/>
              </a:solidFill>
            </a:endParaRPr>
          </a:p>
          <a:p>
            <a:pPr indent="0" lvl="0" marL="0" rtl="0" algn="l">
              <a:spcBef>
                <a:spcPts val="2100"/>
              </a:spcBef>
              <a:spcAft>
                <a:spcPts val="0"/>
              </a:spcAft>
              <a:buNone/>
            </a:pPr>
            <a:r>
              <a:rPr lang="en"/>
              <a:t>Indigenous art infused with math….let’s talk about it.</a:t>
            </a:r>
            <a:endParaRPr/>
          </a:p>
          <a:p>
            <a:pPr indent="0" lvl="0" marL="0" rtl="0" algn="l">
              <a:spcBef>
                <a:spcPts val="2100"/>
              </a:spcBef>
              <a:spcAft>
                <a:spcPts val="2100"/>
              </a:spcAft>
              <a:buNone/>
            </a:pPr>
            <a:r>
              <a:rPr lang="en"/>
              <a:t>Collaboration to lead the Indigenous Math Educators Network.</a:t>
            </a:r>
            <a:endParaRPr/>
          </a:p>
        </p:txBody>
      </p:sp>
      <p:sp>
        <p:nvSpPr>
          <p:cNvPr id="990" name="Google Shape;990;p41"/>
          <p:cNvSpPr txBox="1"/>
          <p:nvPr>
            <p:ph idx="1" type="subTitle"/>
          </p:nvPr>
        </p:nvSpPr>
        <p:spPr>
          <a:xfrm>
            <a:off x="448875" y="1474428"/>
            <a:ext cx="3989700" cy="10068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Partnering with Dr. Jo Boaler, </a:t>
            </a:r>
            <a:r>
              <a:rPr i="1" lang="en" sz="1000"/>
              <a:t>Stanford University </a:t>
            </a:r>
            <a:r>
              <a:rPr i="1" lang="en" sz="1000"/>
              <a:t>Nomellini and Olivier Professor in the Graduate School of Education (Mathematics)</a:t>
            </a:r>
            <a:endParaRPr/>
          </a:p>
          <a:p>
            <a:pPr indent="0" lvl="0" marL="0" rtl="0" algn="l">
              <a:spcBef>
                <a:spcPts val="2100"/>
              </a:spcBef>
              <a:spcAft>
                <a:spcPts val="2100"/>
              </a:spcAft>
              <a:buNone/>
            </a:pPr>
            <a:r>
              <a:t/>
            </a:r>
            <a:endParaRPr/>
          </a:p>
        </p:txBody>
      </p:sp>
      <p:sp>
        <p:nvSpPr>
          <p:cNvPr id="991" name="Google Shape;991;p41"/>
          <p:cNvSpPr txBox="1"/>
          <p:nvPr>
            <p:ph type="title"/>
          </p:nvPr>
        </p:nvSpPr>
        <p:spPr>
          <a:xfrm>
            <a:off x="415600" y="593367"/>
            <a:ext cx="113607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Youcubed.org</a:t>
            </a:r>
            <a:endParaRPr/>
          </a:p>
        </p:txBody>
      </p:sp>
      <p:pic>
        <p:nvPicPr>
          <p:cNvPr id="992" name="Google Shape;992;p41"/>
          <p:cNvPicPr preferRelativeResize="0"/>
          <p:nvPr/>
        </p:nvPicPr>
        <p:blipFill>
          <a:blip r:embed="rId4">
            <a:alphaModFix/>
          </a:blip>
          <a:stretch>
            <a:fillRect/>
          </a:stretch>
        </p:blipFill>
        <p:spPr>
          <a:xfrm>
            <a:off x="6096000" y="132413"/>
            <a:ext cx="5755826" cy="65931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6" name="Shape 996"/>
        <p:cNvGrpSpPr/>
        <p:nvPr/>
      </p:nvGrpSpPr>
      <p:grpSpPr>
        <a:xfrm>
          <a:off x="0" y="0"/>
          <a:ext cx="0" cy="0"/>
          <a:chOff x="0" y="0"/>
          <a:chExt cx="0" cy="0"/>
        </a:xfrm>
      </p:grpSpPr>
      <p:sp>
        <p:nvSpPr>
          <p:cNvPr id="997" name="Google Shape;997;p42"/>
          <p:cNvSpPr txBox="1"/>
          <p:nvPr>
            <p:ph type="title"/>
          </p:nvPr>
        </p:nvSpPr>
        <p:spPr>
          <a:xfrm>
            <a:off x="934150" y="2206125"/>
            <a:ext cx="4846200" cy="18339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sz="9600"/>
              <a:t>Questions </a:t>
            </a:r>
            <a:endParaRPr sz="9600"/>
          </a:p>
        </p:txBody>
      </p:sp>
      <p:sp>
        <p:nvSpPr>
          <p:cNvPr id="998" name="Google Shape;998;p42"/>
          <p:cNvSpPr txBox="1"/>
          <p:nvPr>
            <p:ph idx="1" type="body"/>
          </p:nvPr>
        </p:nvSpPr>
        <p:spPr>
          <a:xfrm>
            <a:off x="7568200" y="713800"/>
            <a:ext cx="4145700" cy="54864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sz="2600"/>
              <a:t>We would like you to spread the word about AIMC and Bluebird Math Circle. We encourage you to bring Native American students, </a:t>
            </a:r>
            <a:r>
              <a:rPr lang="en" sz="2600"/>
              <a:t>teachers</a:t>
            </a:r>
            <a:r>
              <a:rPr lang="en" sz="2600"/>
              <a:t> and families to join us for engaging math.</a:t>
            </a:r>
            <a:endParaRPr sz="2600"/>
          </a:p>
          <a:p>
            <a:pPr indent="0" lvl="0" marL="0" rtl="0" algn="ctr">
              <a:spcBef>
                <a:spcPts val="2100"/>
              </a:spcBef>
              <a:spcAft>
                <a:spcPts val="0"/>
              </a:spcAft>
              <a:buNone/>
            </a:pPr>
            <a:r>
              <a:rPr lang="en" sz="2600"/>
              <a:t>We welcome you to join our community as participants or leaders.</a:t>
            </a:r>
            <a:endParaRPr sz="2600"/>
          </a:p>
          <a:p>
            <a:pPr indent="0" lvl="0" marL="0" rtl="0" algn="ctr">
              <a:spcBef>
                <a:spcPts val="2100"/>
              </a:spcBef>
              <a:spcAft>
                <a:spcPts val="2100"/>
              </a:spcAft>
              <a:buNone/>
            </a:pPr>
            <a:r>
              <a:t/>
            </a:r>
            <a:endParaRPr sz="26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2" name="Shape 1002"/>
        <p:cNvGrpSpPr/>
        <p:nvPr/>
      </p:nvGrpSpPr>
      <p:grpSpPr>
        <a:xfrm>
          <a:off x="0" y="0"/>
          <a:ext cx="0" cy="0"/>
          <a:chOff x="0" y="0"/>
          <a:chExt cx="0" cy="0"/>
        </a:xfrm>
      </p:grpSpPr>
      <p:sp>
        <p:nvSpPr>
          <p:cNvPr id="1003" name="Google Shape;1003;p43"/>
          <p:cNvSpPr txBox="1"/>
          <p:nvPr>
            <p:ph type="title"/>
          </p:nvPr>
        </p:nvSpPr>
        <p:spPr>
          <a:xfrm>
            <a:off x="257950" y="1210650"/>
            <a:ext cx="4458300" cy="44367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solidFill>
                  <a:schemeClr val="dk1"/>
                </a:solidFill>
              </a:rPr>
              <a:t>Book featuring activities used in Math Circles at Navajo Nation.</a:t>
            </a:r>
            <a:endParaRPr>
              <a:highlight>
                <a:schemeClr val="accent1"/>
              </a:highlight>
            </a:endParaRPr>
          </a:p>
        </p:txBody>
      </p:sp>
      <p:pic>
        <p:nvPicPr>
          <p:cNvPr id="1004" name="Google Shape;1004;p43"/>
          <p:cNvPicPr preferRelativeResize="0"/>
          <p:nvPr/>
        </p:nvPicPr>
        <p:blipFill>
          <a:blip r:embed="rId3">
            <a:alphaModFix/>
          </a:blip>
          <a:stretch>
            <a:fillRect/>
          </a:stretch>
        </p:blipFill>
        <p:spPr>
          <a:xfrm>
            <a:off x="6761325" y="459600"/>
            <a:ext cx="4109650" cy="59388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8" name="Shape 1008"/>
        <p:cNvGrpSpPr/>
        <p:nvPr/>
      </p:nvGrpSpPr>
      <p:grpSpPr>
        <a:xfrm>
          <a:off x="0" y="0"/>
          <a:ext cx="0" cy="0"/>
          <a:chOff x="0" y="0"/>
          <a:chExt cx="0" cy="0"/>
        </a:xfrm>
      </p:grpSpPr>
      <p:sp>
        <p:nvSpPr>
          <p:cNvPr id="1009" name="Google Shape;1009;p44"/>
          <p:cNvSpPr txBox="1"/>
          <p:nvPr>
            <p:ph type="title"/>
          </p:nvPr>
        </p:nvSpPr>
        <p:spPr>
          <a:xfrm>
            <a:off x="1861825" y="169500"/>
            <a:ext cx="3162300" cy="1103700"/>
          </a:xfrm>
          <a:prstGeom prst="rect">
            <a:avLst/>
          </a:prstGeom>
        </p:spPr>
        <p:txBody>
          <a:bodyPr anchorCtr="0" anchor="t" bIns="121900" lIns="121900" spcFirstLastPara="1" rIns="121900" wrap="square" tIns="121900">
            <a:noAutofit/>
          </a:bodyPr>
          <a:lstStyle/>
          <a:p>
            <a:pPr indent="0" lvl="0" marL="0" rtl="0" algn="r">
              <a:spcBef>
                <a:spcPts val="0"/>
              </a:spcBef>
              <a:spcAft>
                <a:spcPts val="0"/>
              </a:spcAft>
              <a:buNone/>
            </a:pPr>
            <a:r>
              <a:rPr lang="en" sz="6000"/>
              <a:t>Join AIMC!</a:t>
            </a:r>
            <a:endParaRPr sz="6000"/>
          </a:p>
        </p:txBody>
      </p:sp>
      <p:sp>
        <p:nvSpPr>
          <p:cNvPr id="1010" name="Google Shape;1010;p44"/>
          <p:cNvSpPr txBox="1"/>
          <p:nvPr>
            <p:ph idx="1" type="body"/>
          </p:nvPr>
        </p:nvSpPr>
        <p:spPr>
          <a:xfrm>
            <a:off x="186950" y="1587372"/>
            <a:ext cx="3653400" cy="10389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We want to partner with you. Please fill out our Contact Us online form at our website: </a:t>
            </a:r>
            <a:r>
              <a:rPr lang="en" u="sng">
                <a:solidFill>
                  <a:schemeClr val="hlink"/>
                </a:solidFill>
                <a:hlinkClick r:id="rId3"/>
              </a:rPr>
              <a:t>www.aimathcircles.org</a:t>
            </a:r>
            <a:endParaRPr/>
          </a:p>
          <a:p>
            <a:pPr indent="0" lvl="0" marL="0" rtl="0" algn="r">
              <a:spcBef>
                <a:spcPts val="2100"/>
              </a:spcBef>
              <a:spcAft>
                <a:spcPts val="2100"/>
              </a:spcAft>
              <a:buNone/>
            </a:pPr>
            <a:r>
              <a:t/>
            </a:r>
            <a:endParaRPr/>
          </a:p>
        </p:txBody>
      </p:sp>
      <p:grpSp>
        <p:nvGrpSpPr>
          <p:cNvPr id="1011" name="Google Shape;1011;p44"/>
          <p:cNvGrpSpPr/>
          <p:nvPr/>
        </p:nvGrpSpPr>
        <p:grpSpPr>
          <a:xfrm>
            <a:off x="6172203" y="825826"/>
            <a:ext cx="6020026" cy="5108725"/>
            <a:chOff x="1295330" y="1868512"/>
            <a:chExt cx="4365501" cy="3647526"/>
          </a:xfrm>
        </p:grpSpPr>
        <p:grpSp>
          <p:nvGrpSpPr>
            <p:cNvPr id="1012" name="Google Shape;1012;p44"/>
            <p:cNvGrpSpPr/>
            <p:nvPr/>
          </p:nvGrpSpPr>
          <p:grpSpPr>
            <a:xfrm>
              <a:off x="1295330" y="1868512"/>
              <a:ext cx="4365501" cy="3647526"/>
              <a:chOff x="6679223" y="1947868"/>
              <a:chExt cx="3956408" cy="3325304"/>
            </a:xfrm>
          </p:grpSpPr>
          <p:grpSp>
            <p:nvGrpSpPr>
              <p:cNvPr id="1013" name="Google Shape;1013;p44"/>
              <p:cNvGrpSpPr/>
              <p:nvPr/>
            </p:nvGrpSpPr>
            <p:grpSpPr>
              <a:xfrm>
                <a:off x="7996402" y="4725653"/>
                <a:ext cx="1328920" cy="547519"/>
                <a:chOff x="7059929" y="5060917"/>
                <a:chExt cx="1328920" cy="547519"/>
              </a:xfrm>
            </p:grpSpPr>
            <p:sp>
              <p:nvSpPr>
                <p:cNvPr id="1014" name="Google Shape;1014;p44"/>
                <p:cNvSpPr/>
                <p:nvPr/>
              </p:nvSpPr>
              <p:spPr>
                <a:xfrm rot="10800000">
                  <a:off x="7059929" y="5578436"/>
                  <a:ext cx="1322100" cy="30000"/>
                </a:xfrm>
                <a:prstGeom prst="trapezoid">
                  <a:avLst>
                    <a:gd fmla="val 142327" name="adj"/>
                  </a:avLst>
                </a:prstGeom>
                <a:solidFill>
                  <a:srgbClr val="707887"/>
                </a:solidFill>
                <a:ln>
                  <a:noFill/>
                </a:ln>
                <a:effectLst>
                  <a:outerShdw blurRad="63500" sx="102000" rotWithShape="0" algn="ctr" sy="102000">
                    <a:srgbClr val="000000">
                      <a:alpha val="40000"/>
                    </a:srgbClr>
                  </a:outerShdw>
                </a:effectLst>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rgbClr val="FFFFFF"/>
                    </a:solidFill>
                    <a:latin typeface="Calibri"/>
                    <a:ea typeface="Calibri"/>
                    <a:cs typeface="Calibri"/>
                    <a:sym typeface="Calibri"/>
                  </a:endParaRPr>
                </a:p>
              </p:txBody>
            </p:sp>
            <p:sp>
              <p:nvSpPr>
                <p:cNvPr id="1015" name="Google Shape;1015;p44"/>
                <p:cNvSpPr/>
                <p:nvPr/>
              </p:nvSpPr>
              <p:spPr>
                <a:xfrm>
                  <a:off x="7187465" y="5060917"/>
                  <a:ext cx="1067100" cy="428400"/>
                </a:xfrm>
                <a:prstGeom prst="trapezoid">
                  <a:avLst>
                    <a:gd fmla="val 15083" name="adj"/>
                  </a:avLst>
                </a:prstGeom>
                <a:solidFill>
                  <a:srgbClr val="D8D8D8"/>
                </a:solidFill>
                <a:ln>
                  <a:noFill/>
                </a:ln>
                <a:effectLst>
                  <a:outerShdw blurRad="63500" sx="102000" rotWithShape="0" algn="ctr" sy="102000">
                    <a:srgbClr val="000000">
                      <a:alpha val="40000"/>
                    </a:srgbClr>
                  </a:outerShdw>
                </a:effectLst>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rgbClr val="FFFFFF"/>
                    </a:solidFill>
                    <a:latin typeface="Calibri"/>
                    <a:ea typeface="Calibri"/>
                    <a:cs typeface="Calibri"/>
                    <a:sym typeface="Calibri"/>
                  </a:endParaRPr>
                </a:p>
              </p:txBody>
            </p:sp>
            <p:sp>
              <p:nvSpPr>
                <p:cNvPr id="1016" name="Google Shape;1016;p44"/>
                <p:cNvSpPr/>
                <p:nvPr/>
              </p:nvSpPr>
              <p:spPr>
                <a:xfrm>
                  <a:off x="7066749" y="5488243"/>
                  <a:ext cx="1322100" cy="93600"/>
                </a:xfrm>
                <a:prstGeom prst="trapezoid">
                  <a:avLst>
                    <a:gd fmla="val 142327" name="adj"/>
                  </a:avLst>
                </a:prstGeom>
                <a:solidFill>
                  <a:srgbClr val="FFFFFF"/>
                </a:solidFill>
                <a:ln>
                  <a:noFill/>
                </a:ln>
                <a:effectLst>
                  <a:outerShdw blurRad="63500" sx="102000" rotWithShape="0" algn="ctr" sy="102000">
                    <a:srgbClr val="000000">
                      <a:alpha val="40000"/>
                    </a:srgbClr>
                  </a:outerShdw>
                </a:effectLst>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rgbClr val="FFFFFF"/>
                    </a:solidFill>
                    <a:latin typeface="Calibri"/>
                    <a:ea typeface="Calibri"/>
                    <a:cs typeface="Calibri"/>
                    <a:sym typeface="Calibri"/>
                  </a:endParaRPr>
                </a:p>
              </p:txBody>
            </p:sp>
          </p:grpSp>
          <p:grpSp>
            <p:nvGrpSpPr>
              <p:cNvPr id="1017" name="Google Shape;1017;p44"/>
              <p:cNvGrpSpPr/>
              <p:nvPr/>
            </p:nvGrpSpPr>
            <p:grpSpPr>
              <a:xfrm>
                <a:off x="6679223" y="1947868"/>
                <a:ext cx="3956408" cy="2777783"/>
                <a:chOff x="5742750" y="2283132"/>
                <a:chExt cx="3956408" cy="2777783"/>
              </a:xfrm>
            </p:grpSpPr>
            <p:sp>
              <p:nvSpPr>
                <p:cNvPr id="1018" name="Google Shape;1018;p44"/>
                <p:cNvSpPr/>
                <p:nvPr/>
              </p:nvSpPr>
              <p:spPr>
                <a:xfrm>
                  <a:off x="5742758" y="2283132"/>
                  <a:ext cx="3956400" cy="2777700"/>
                </a:xfrm>
                <a:prstGeom prst="roundRect">
                  <a:avLst>
                    <a:gd fmla="val 3377" name="adj"/>
                  </a:avLst>
                </a:prstGeom>
                <a:solidFill>
                  <a:srgbClr val="262626"/>
                </a:solidFill>
                <a:ln cap="flat" cmpd="sng" w="12700">
                  <a:solidFill>
                    <a:srgbClr val="393536"/>
                  </a:solidFill>
                  <a:prstDash val="solid"/>
                  <a:miter lim="800000"/>
                  <a:headEnd len="sm" w="sm" type="none"/>
                  <a:tailEnd len="sm" w="sm" type="none"/>
                </a:ln>
                <a:effectLst>
                  <a:outerShdw blurRad="63500" sx="102000" rotWithShape="0" algn="ctr" sy="102000">
                    <a:srgbClr val="000000">
                      <a:alpha val="40000"/>
                    </a:srgbClr>
                  </a:outerShdw>
                </a:effectLst>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rgbClr val="FFFFFF"/>
                    </a:solidFill>
                    <a:latin typeface="Calibri"/>
                    <a:ea typeface="Calibri"/>
                    <a:cs typeface="Calibri"/>
                    <a:sym typeface="Calibri"/>
                  </a:endParaRPr>
                </a:p>
              </p:txBody>
            </p:sp>
            <p:sp>
              <p:nvSpPr>
                <p:cNvPr id="1019" name="Google Shape;1019;p44"/>
                <p:cNvSpPr/>
                <p:nvPr/>
              </p:nvSpPr>
              <p:spPr>
                <a:xfrm rot="10800000">
                  <a:off x="5742750" y="4752515"/>
                  <a:ext cx="3956400" cy="308400"/>
                </a:xfrm>
                <a:prstGeom prst="round2SameRect">
                  <a:avLst>
                    <a:gd fmla="val 19571" name="adj1"/>
                    <a:gd fmla="val 0" name="adj2"/>
                  </a:avLst>
                </a:prstGeom>
                <a:solidFill>
                  <a:srgbClr val="FFFFFF"/>
                </a:solidFill>
                <a:ln cap="flat" cmpd="sng" w="12700">
                  <a:solidFill>
                    <a:srgbClr val="C6CFD6"/>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rgbClr val="FFFFFF"/>
                    </a:solidFill>
                    <a:latin typeface="Calibri"/>
                    <a:ea typeface="Calibri"/>
                    <a:cs typeface="Calibri"/>
                    <a:sym typeface="Calibri"/>
                  </a:endParaRPr>
                </a:p>
              </p:txBody>
            </p:sp>
          </p:grpSp>
        </p:grpSp>
        <p:sp>
          <p:nvSpPr>
            <p:cNvPr id="1020" name="Google Shape;1020;p44"/>
            <p:cNvSpPr/>
            <p:nvPr/>
          </p:nvSpPr>
          <p:spPr>
            <a:xfrm>
              <a:off x="3370018" y="1929853"/>
              <a:ext cx="108000" cy="108000"/>
            </a:xfrm>
            <a:prstGeom prst="ellipse">
              <a:avLst/>
            </a:prstGeom>
            <a:solidFill>
              <a:srgbClr val="000000"/>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rgbClr val="FFFFFF"/>
                </a:solidFill>
                <a:latin typeface="Calibri"/>
                <a:ea typeface="Calibri"/>
                <a:cs typeface="Calibri"/>
                <a:sym typeface="Calibri"/>
              </a:endParaRPr>
            </a:p>
          </p:txBody>
        </p:sp>
      </p:grpSp>
      <p:pic>
        <p:nvPicPr>
          <p:cNvPr id="1021" name="Google Shape;1021;p44"/>
          <p:cNvPicPr preferRelativeResize="0"/>
          <p:nvPr/>
        </p:nvPicPr>
        <p:blipFill>
          <a:blip r:embed="rId4">
            <a:alphaModFix/>
          </a:blip>
          <a:stretch>
            <a:fillRect/>
          </a:stretch>
        </p:blipFill>
        <p:spPr>
          <a:xfrm>
            <a:off x="6172200" y="1049750"/>
            <a:ext cx="6020024" cy="3281553"/>
          </a:xfrm>
          <a:prstGeom prst="rect">
            <a:avLst/>
          </a:prstGeom>
          <a:noFill/>
          <a:ln>
            <a:noFill/>
          </a:ln>
        </p:spPr>
      </p:pic>
      <p:pic>
        <p:nvPicPr>
          <p:cNvPr id="1022" name="Google Shape;1022;p44"/>
          <p:cNvPicPr preferRelativeResize="0"/>
          <p:nvPr/>
        </p:nvPicPr>
        <p:blipFill>
          <a:blip r:embed="rId5">
            <a:alphaModFix/>
          </a:blip>
          <a:stretch>
            <a:fillRect/>
          </a:stretch>
        </p:blipFill>
        <p:spPr>
          <a:xfrm>
            <a:off x="1782525" y="3539150"/>
            <a:ext cx="2653675" cy="26536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6" name="Shape 1026"/>
        <p:cNvGrpSpPr/>
        <p:nvPr/>
      </p:nvGrpSpPr>
      <p:grpSpPr>
        <a:xfrm>
          <a:off x="0" y="0"/>
          <a:ext cx="0" cy="0"/>
          <a:chOff x="0" y="0"/>
          <a:chExt cx="0" cy="0"/>
        </a:xfrm>
      </p:grpSpPr>
      <p:sp>
        <p:nvSpPr>
          <p:cNvPr id="1027" name="Google Shape;1027;p45"/>
          <p:cNvSpPr txBox="1"/>
          <p:nvPr>
            <p:ph idx="2" type="body"/>
          </p:nvPr>
        </p:nvSpPr>
        <p:spPr>
          <a:xfrm>
            <a:off x="3333225" y="4175300"/>
            <a:ext cx="5581500" cy="13416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t/>
            </a:r>
            <a:endParaRPr/>
          </a:p>
          <a:p>
            <a:pPr indent="0" lvl="0" marL="0" rtl="0" algn="ctr">
              <a:spcBef>
                <a:spcPts val="0"/>
              </a:spcBef>
              <a:spcAft>
                <a:spcPts val="0"/>
              </a:spcAft>
              <a:buNone/>
            </a:pPr>
            <a:r>
              <a:rPr lang="en" u="sng">
                <a:solidFill>
                  <a:schemeClr val="hlink"/>
                </a:solidFill>
                <a:hlinkClick r:id="rId3"/>
              </a:rPr>
              <a:t>www.aimat</a:t>
            </a:r>
            <a:r>
              <a:rPr lang="en" u="sng">
                <a:solidFill>
                  <a:schemeClr val="hlink"/>
                </a:solidFill>
                <a:hlinkClick r:id="rId4"/>
              </a:rPr>
              <a:t>h</a:t>
            </a:r>
            <a:r>
              <a:rPr lang="en" u="sng">
                <a:solidFill>
                  <a:schemeClr val="hlink"/>
                </a:solidFill>
                <a:hlinkClick r:id="rId5"/>
              </a:rPr>
              <a:t>circles.org</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
        <p:nvSpPr>
          <p:cNvPr id="1028" name="Google Shape;1028;p45"/>
          <p:cNvSpPr txBox="1"/>
          <p:nvPr>
            <p:ph type="title"/>
          </p:nvPr>
        </p:nvSpPr>
        <p:spPr>
          <a:xfrm>
            <a:off x="1430325" y="1539450"/>
            <a:ext cx="6180000" cy="15426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sz="13000"/>
              <a:t>THANK </a:t>
            </a:r>
            <a:endParaRPr sz="13000"/>
          </a:p>
        </p:txBody>
      </p:sp>
      <p:sp>
        <p:nvSpPr>
          <p:cNvPr id="1029" name="Google Shape;1029;p45"/>
          <p:cNvSpPr txBox="1"/>
          <p:nvPr>
            <p:ph idx="1" type="subTitle"/>
          </p:nvPr>
        </p:nvSpPr>
        <p:spPr>
          <a:xfrm>
            <a:off x="3333225" y="3693050"/>
            <a:ext cx="5581500" cy="7179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C</a:t>
            </a:r>
            <a:r>
              <a:rPr lang="en"/>
              <a:t>ontact us at:</a:t>
            </a:r>
            <a:endParaRPr/>
          </a:p>
        </p:txBody>
      </p:sp>
      <p:sp>
        <p:nvSpPr>
          <p:cNvPr id="1030" name="Google Shape;1030;p45"/>
          <p:cNvSpPr/>
          <p:nvPr/>
        </p:nvSpPr>
        <p:spPr>
          <a:xfrm>
            <a:off x="10987565" y="6185328"/>
            <a:ext cx="181070" cy="392601"/>
          </a:xfrm>
          <a:custGeom>
            <a:rect b="b" l="l" r="r" t="t"/>
            <a:pathLst>
              <a:path extrusionOk="0" h="17146" w="7907">
                <a:moveTo>
                  <a:pt x="5538" y="0"/>
                </a:moveTo>
                <a:cubicBezTo>
                  <a:pt x="2969" y="0"/>
                  <a:pt x="1802" y="1134"/>
                  <a:pt x="1802" y="3303"/>
                </a:cubicBezTo>
                <a:lnTo>
                  <a:pt x="1802" y="5604"/>
                </a:lnTo>
                <a:lnTo>
                  <a:pt x="0" y="5604"/>
                </a:lnTo>
                <a:lnTo>
                  <a:pt x="0" y="8540"/>
                </a:lnTo>
                <a:lnTo>
                  <a:pt x="1802" y="8540"/>
                </a:lnTo>
                <a:lnTo>
                  <a:pt x="1802" y="17146"/>
                </a:lnTo>
                <a:lnTo>
                  <a:pt x="5238" y="17146"/>
                </a:lnTo>
                <a:lnTo>
                  <a:pt x="5238" y="8473"/>
                </a:lnTo>
                <a:lnTo>
                  <a:pt x="7673" y="8473"/>
                </a:lnTo>
                <a:lnTo>
                  <a:pt x="7906" y="5604"/>
                </a:lnTo>
                <a:lnTo>
                  <a:pt x="5238" y="5604"/>
                </a:lnTo>
                <a:lnTo>
                  <a:pt x="5238" y="3936"/>
                </a:lnTo>
                <a:cubicBezTo>
                  <a:pt x="5238" y="3269"/>
                  <a:pt x="5404" y="3002"/>
                  <a:pt x="6038" y="3002"/>
                </a:cubicBezTo>
                <a:lnTo>
                  <a:pt x="7906" y="3002"/>
                </a:lnTo>
                <a:lnTo>
                  <a:pt x="7906"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31" name="Google Shape;1031;p45"/>
          <p:cNvGrpSpPr/>
          <p:nvPr/>
        </p:nvGrpSpPr>
        <p:grpSpPr>
          <a:xfrm>
            <a:off x="11520668" y="6175676"/>
            <a:ext cx="411849" cy="411917"/>
            <a:chOff x="5162200" y="4097750"/>
            <a:chExt cx="338385" cy="338414"/>
          </a:xfrm>
        </p:grpSpPr>
        <p:sp>
          <p:nvSpPr>
            <p:cNvPr id="1032" name="Google Shape;1032;p45"/>
            <p:cNvSpPr/>
            <p:nvPr/>
          </p:nvSpPr>
          <p:spPr>
            <a:xfrm>
              <a:off x="5162200" y="4097750"/>
              <a:ext cx="338385" cy="338414"/>
            </a:xfrm>
            <a:custGeom>
              <a:rect b="b" l="l" r="r" t="t"/>
              <a:pathLst>
                <a:path extrusionOk="0" h="11843" w="11842">
                  <a:moveTo>
                    <a:pt x="5938" y="1068"/>
                  </a:moveTo>
                  <a:cubicBezTo>
                    <a:pt x="7505" y="1068"/>
                    <a:pt x="7706" y="1068"/>
                    <a:pt x="8339" y="1101"/>
                  </a:cubicBezTo>
                  <a:cubicBezTo>
                    <a:pt x="8906" y="1135"/>
                    <a:pt x="9207" y="1201"/>
                    <a:pt x="9440" y="1301"/>
                  </a:cubicBezTo>
                  <a:cubicBezTo>
                    <a:pt x="9707" y="1401"/>
                    <a:pt x="9907" y="1535"/>
                    <a:pt x="10107" y="1735"/>
                  </a:cubicBezTo>
                  <a:cubicBezTo>
                    <a:pt x="10307" y="1935"/>
                    <a:pt x="10441" y="2135"/>
                    <a:pt x="10541" y="2435"/>
                  </a:cubicBezTo>
                  <a:cubicBezTo>
                    <a:pt x="10641" y="2636"/>
                    <a:pt x="10741" y="2936"/>
                    <a:pt x="10741" y="3536"/>
                  </a:cubicBezTo>
                  <a:cubicBezTo>
                    <a:pt x="10774" y="4137"/>
                    <a:pt x="10774" y="4337"/>
                    <a:pt x="10774" y="5905"/>
                  </a:cubicBezTo>
                  <a:cubicBezTo>
                    <a:pt x="10774" y="7506"/>
                    <a:pt x="10774" y="7706"/>
                    <a:pt x="10741" y="8306"/>
                  </a:cubicBezTo>
                  <a:cubicBezTo>
                    <a:pt x="10741" y="8907"/>
                    <a:pt x="10641" y="9207"/>
                    <a:pt x="10541" y="9407"/>
                  </a:cubicBezTo>
                  <a:cubicBezTo>
                    <a:pt x="10441" y="9707"/>
                    <a:pt x="10307" y="9907"/>
                    <a:pt x="10107" y="10108"/>
                  </a:cubicBezTo>
                  <a:cubicBezTo>
                    <a:pt x="9907" y="10308"/>
                    <a:pt x="9707" y="10441"/>
                    <a:pt x="9440" y="10541"/>
                  </a:cubicBezTo>
                  <a:cubicBezTo>
                    <a:pt x="9207" y="10608"/>
                    <a:pt x="8906" y="10708"/>
                    <a:pt x="8339" y="10741"/>
                  </a:cubicBezTo>
                  <a:cubicBezTo>
                    <a:pt x="7706" y="10775"/>
                    <a:pt x="7505" y="10775"/>
                    <a:pt x="5938" y="10775"/>
                  </a:cubicBezTo>
                  <a:cubicBezTo>
                    <a:pt x="4337" y="10775"/>
                    <a:pt x="4170" y="10775"/>
                    <a:pt x="3536" y="10741"/>
                  </a:cubicBezTo>
                  <a:cubicBezTo>
                    <a:pt x="2969" y="10708"/>
                    <a:pt x="2635" y="10608"/>
                    <a:pt x="2435" y="10541"/>
                  </a:cubicBezTo>
                  <a:cubicBezTo>
                    <a:pt x="2168" y="10441"/>
                    <a:pt x="1968" y="10308"/>
                    <a:pt x="1735" y="10108"/>
                  </a:cubicBezTo>
                  <a:cubicBezTo>
                    <a:pt x="1535" y="9874"/>
                    <a:pt x="1401" y="9674"/>
                    <a:pt x="1301" y="9407"/>
                  </a:cubicBezTo>
                  <a:cubicBezTo>
                    <a:pt x="1234" y="9207"/>
                    <a:pt x="1134" y="8907"/>
                    <a:pt x="1101" y="8306"/>
                  </a:cubicBezTo>
                  <a:cubicBezTo>
                    <a:pt x="1068" y="7706"/>
                    <a:pt x="1068" y="7506"/>
                    <a:pt x="1068" y="5905"/>
                  </a:cubicBezTo>
                  <a:cubicBezTo>
                    <a:pt x="1068" y="4337"/>
                    <a:pt x="1068" y="4137"/>
                    <a:pt x="1101" y="3536"/>
                  </a:cubicBezTo>
                  <a:cubicBezTo>
                    <a:pt x="1134" y="2936"/>
                    <a:pt x="1234" y="2636"/>
                    <a:pt x="1301" y="2435"/>
                  </a:cubicBezTo>
                  <a:cubicBezTo>
                    <a:pt x="1401" y="2135"/>
                    <a:pt x="1535" y="1935"/>
                    <a:pt x="1735" y="1735"/>
                  </a:cubicBezTo>
                  <a:cubicBezTo>
                    <a:pt x="1968" y="1535"/>
                    <a:pt x="2168" y="1401"/>
                    <a:pt x="2435" y="1301"/>
                  </a:cubicBezTo>
                  <a:cubicBezTo>
                    <a:pt x="2635" y="1235"/>
                    <a:pt x="2969" y="1135"/>
                    <a:pt x="3536" y="1101"/>
                  </a:cubicBezTo>
                  <a:cubicBezTo>
                    <a:pt x="4170" y="1068"/>
                    <a:pt x="4337" y="1068"/>
                    <a:pt x="5938" y="1068"/>
                  </a:cubicBezTo>
                  <a:close/>
                  <a:moveTo>
                    <a:pt x="5938" y="0"/>
                  </a:moveTo>
                  <a:cubicBezTo>
                    <a:pt x="4337" y="0"/>
                    <a:pt x="4103" y="0"/>
                    <a:pt x="3503" y="34"/>
                  </a:cubicBezTo>
                  <a:cubicBezTo>
                    <a:pt x="2869" y="67"/>
                    <a:pt x="2435" y="167"/>
                    <a:pt x="2035" y="301"/>
                  </a:cubicBezTo>
                  <a:cubicBezTo>
                    <a:pt x="1668" y="467"/>
                    <a:pt x="1334" y="668"/>
                    <a:pt x="1001" y="1001"/>
                  </a:cubicBezTo>
                  <a:cubicBezTo>
                    <a:pt x="667" y="1335"/>
                    <a:pt x="467" y="1635"/>
                    <a:pt x="300" y="2035"/>
                  </a:cubicBezTo>
                  <a:cubicBezTo>
                    <a:pt x="167" y="2402"/>
                    <a:pt x="67" y="2836"/>
                    <a:pt x="33" y="3470"/>
                  </a:cubicBezTo>
                  <a:cubicBezTo>
                    <a:pt x="0" y="4103"/>
                    <a:pt x="0" y="4303"/>
                    <a:pt x="0" y="5938"/>
                  </a:cubicBezTo>
                  <a:cubicBezTo>
                    <a:pt x="0" y="7539"/>
                    <a:pt x="0" y="7739"/>
                    <a:pt x="33" y="8373"/>
                  </a:cubicBezTo>
                  <a:cubicBezTo>
                    <a:pt x="67" y="9007"/>
                    <a:pt x="167" y="9440"/>
                    <a:pt x="300" y="9807"/>
                  </a:cubicBezTo>
                  <a:cubicBezTo>
                    <a:pt x="467" y="10208"/>
                    <a:pt x="667" y="10541"/>
                    <a:pt x="1001" y="10841"/>
                  </a:cubicBezTo>
                  <a:cubicBezTo>
                    <a:pt x="1334" y="11175"/>
                    <a:pt x="1668" y="11375"/>
                    <a:pt x="2035" y="11542"/>
                  </a:cubicBezTo>
                  <a:cubicBezTo>
                    <a:pt x="2435" y="11675"/>
                    <a:pt x="2869" y="11775"/>
                    <a:pt x="3503" y="11809"/>
                  </a:cubicBezTo>
                  <a:cubicBezTo>
                    <a:pt x="4103" y="11842"/>
                    <a:pt x="4337" y="11842"/>
                    <a:pt x="5938" y="11842"/>
                  </a:cubicBezTo>
                  <a:cubicBezTo>
                    <a:pt x="7539" y="11842"/>
                    <a:pt x="7739" y="11842"/>
                    <a:pt x="8373" y="11809"/>
                  </a:cubicBezTo>
                  <a:cubicBezTo>
                    <a:pt x="9007" y="11775"/>
                    <a:pt x="9440" y="11675"/>
                    <a:pt x="9807" y="11542"/>
                  </a:cubicBezTo>
                  <a:cubicBezTo>
                    <a:pt x="10207" y="11375"/>
                    <a:pt x="10541" y="11175"/>
                    <a:pt x="10875" y="10841"/>
                  </a:cubicBezTo>
                  <a:cubicBezTo>
                    <a:pt x="11208" y="10508"/>
                    <a:pt x="11408" y="10208"/>
                    <a:pt x="11542" y="9807"/>
                  </a:cubicBezTo>
                  <a:cubicBezTo>
                    <a:pt x="11708" y="9440"/>
                    <a:pt x="11775" y="9007"/>
                    <a:pt x="11809" y="8373"/>
                  </a:cubicBezTo>
                  <a:cubicBezTo>
                    <a:pt x="11842" y="7739"/>
                    <a:pt x="11842" y="7539"/>
                    <a:pt x="11842" y="5938"/>
                  </a:cubicBezTo>
                  <a:cubicBezTo>
                    <a:pt x="11842" y="4303"/>
                    <a:pt x="11842" y="4103"/>
                    <a:pt x="11809" y="3470"/>
                  </a:cubicBezTo>
                  <a:cubicBezTo>
                    <a:pt x="11809" y="2836"/>
                    <a:pt x="11708" y="2402"/>
                    <a:pt x="11542" y="2035"/>
                  </a:cubicBezTo>
                  <a:cubicBezTo>
                    <a:pt x="11408" y="1668"/>
                    <a:pt x="11175" y="1301"/>
                    <a:pt x="10875" y="1001"/>
                  </a:cubicBezTo>
                  <a:cubicBezTo>
                    <a:pt x="10541" y="668"/>
                    <a:pt x="10207" y="467"/>
                    <a:pt x="9807" y="301"/>
                  </a:cubicBezTo>
                  <a:cubicBezTo>
                    <a:pt x="9440" y="167"/>
                    <a:pt x="9007" y="67"/>
                    <a:pt x="8373" y="34"/>
                  </a:cubicBezTo>
                  <a:cubicBezTo>
                    <a:pt x="7739" y="0"/>
                    <a:pt x="7539" y="0"/>
                    <a:pt x="593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3" name="Google Shape;1033;p45"/>
            <p:cNvSpPr/>
            <p:nvPr/>
          </p:nvSpPr>
          <p:spPr>
            <a:xfrm>
              <a:off x="5245127" y="4179731"/>
              <a:ext cx="173507" cy="174450"/>
            </a:xfrm>
            <a:custGeom>
              <a:rect b="b" l="l" r="r" t="t"/>
              <a:pathLst>
                <a:path extrusionOk="0" h="6105" w="6072">
                  <a:moveTo>
                    <a:pt x="3036" y="1068"/>
                  </a:moveTo>
                  <a:cubicBezTo>
                    <a:pt x="4136" y="1068"/>
                    <a:pt x="5004" y="1968"/>
                    <a:pt x="5004" y="3036"/>
                  </a:cubicBezTo>
                  <a:cubicBezTo>
                    <a:pt x="5004" y="4136"/>
                    <a:pt x="4136" y="5037"/>
                    <a:pt x="3036" y="5037"/>
                  </a:cubicBezTo>
                  <a:cubicBezTo>
                    <a:pt x="1935" y="5037"/>
                    <a:pt x="1068" y="4136"/>
                    <a:pt x="1068" y="3036"/>
                  </a:cubicBezTo>
                  <a:cubicBezTo>
                    <a:pt x="1068" y="1968"/>
                    <a:pt x="1935" y="1068"/>
                    <a:pt x="3036" y="1068"/>
                  </a:cubicBezTo>
                  <a:close/>
                  <a:moveTo>
                    <a:pt x="3036" y="0"/>
                  </a:moveTo>
                  <a:cubicBezTo>
                    <a:pt x="1334" y="0"/>
                    <a:pt x="0" y="1368"/>
                    <a:pt x="0" y="3036"/>
                  </a:cubicBezTo>
                  <a:cubicBezTo>
                    <a:pt x="0" y="4737"/>
                    <a:pt x="1334" y="6104"/>
                    <a:pt x="3036" y="6104"/>
                  </a:cubicBezTo>
                  <a:cubicBezTo>
                    <a:pt x="4704" y="6104"/>
                    <a:pt x="6071" y="4737"/>
                    <a:pt x="6071" y="3036"/>
                  </a:cubicBezTo>
                  <a:cubicBezTo>
                    <a:pt x="6071" y="1368"/>
                    <a:pt x="4704" y="0"/>
                    <a:pt x="3036"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4" name="Google Shape;1034;p45"/>
            <p:cNvSpPr/>
            <p:nvPr/>
          </p:nvSpPr>
          <p:spPr>
            <a:xfrm>
              <a:off x="5401436" y="4155900"/>
              <a:ext cx="41034" cy="41005"/>
            </a:xfrm>
            <a:custGeom>
              <a:rect b="b" l="l" r="r" t="t"/>
              <a:pathLst>
                <a:path extrusionOk="0" h="1435" w="1436">
                  <a:moveTo>
                    <a:pt x="735" y="0"/>
                  </a:moveTo>
                  <a:cubicBezTo>
                    <a:pt x="334" y="0"/>
                    <a:pt x="1" y="334"/>
                    <a:pt x="1" y="734"/>
                  </a:cubicBezTo>
                  <a:cubicBezTo>
                    <a:pt x="1" y="1101"/>
                    <a:pt x="334" y="1435"/>
                    <a:pt x="735" y="1435"/>
                  </a:cubicBezTo>
                  <a:cubicBezTo>
                    <a:pt x="1135" y="1435"/>
                    <a:pt x="1435" y="1101"/>
                    <a:pt x="1435" y="734"/>
                  </a:cubicBezTo>
                  <a:cubicBezTo>
                    <a:pt x="1435" y="334"/>
                    <a:pt x="1102" y="0"/>
                    <a:pt x="7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35" name="Google Shape;1035;p45"/>
          <p:cNvSpPr/>
          <p:nvPr/>
        </p:nvSpPr>
        <p:spPr>
          <a:xfrm>
            <a:off x="10254675" y="6226711"/>
            <a:ext cx="380848" cy="309834"/>
          </a:xfrm>
          <a:custGeom>
            <a:rect b="b" l="l" r="r" t="t"/>
            <a:pathLst>
              <a:path extrusionOk="0" h="13378" w="16446">
                <a:moveTo>
                  <a:pt x="11375" y="1"/>
                </a:moveTo>
                <a:cubicBezTo>
                  <a:pt x="9207" y="1"/>
                  <a:pt x="7606" y="2036"/>
                  <a:pt x="8106" y="4137"/>
                </a:cubicBezTo>
                <a:cubicBezTo>
                  <a:pt x="5304" y="4004"/>
                  <a:pt x="2802" y="2669"/>
                  <a:pt x="1135" y="635"/>
                </a:cubicBezTo>
                <a:lnTo>
                  <a:pt x="1135" y="635"/>
                </a:lnTo>
                <a:cubicBezTo>
                  <a:pt x="267" y="2136"/>
                  <a:pt x="701" y="4137"/>
                  <a:pt x="2202" y="5138"/>
                </a:cubicBezTo>
                <a:cubicBezTo>
                  <a:pt x="1635" y="5104"/>
                  <a:pt x="1135" y="4971"/>
                  <a:pt x="668" y="4704"/>
                </a:cubicBezTo>
                <a:lnTo>
                  <a:pt x="668" y="4704"/>
                </a:lnTo>
                <a:cubicBezTo>
                  <a:pt x="634" y="6272"/>
                  <a:pt x="1735" y="7740"/>
                  <a:pt x="3370" y="8040"/>
                </a:cubicBezTo>
                <a:cubicBezTo>
                  <a:pt x="3087" y="8121"/>
                  <a:pt x="2780" y="8165"/>
                  <a:pt x="2463" y="8165"/>
                </a:cubicBezTo>
                <a:cubicBezTo>
                  <a:pt x="2256" y="8165"/>
                  <a:pt x="2046" y="8146"/>
                  <a:pt x="1835" y="8107"/>
                </a:cubicBezTo>
                <a:lnTo>
                  <a:pt x="1835" y="8107"/>
                </a:lnTo>
                <a:cubicBezTo>
                  <a:pt x="2269" y="9441"/>
                  <a:pt x="3503" y="10408"/>
                  <a:pt x="5004" y="10442"/>
                </a:cubicBezTo>
                <a:cubicBezTo>
                  <a:pt x="3785" y="11406"/>
                  <a:pt x="2325" y="11888"/>
                  <a:pt x="808" y="11888"/>
                </a:cubicBezTo>
                <a:cubicBezTo>
                  <a:pt x="540" y="11888"/>
                  <a:pt x="271" y="11873"/>
                  <a:pt x="0" y="11843"/>
                </a:cubicBezTo>
                <a:lnTo>
                  <a:pt x="0" y="11843"/>
                </a:lnTo>
                <a:cubicBezTo>
                  <a:pt x="1502" y="12810"/>
                  <a:pt x="3269" y="13377"/>
                  <a:pt x="5171" y="13377"/>
                </a:cubicBezTo>
                <a:cubicBezTo>
                  <a:pt x="11442" y="13377"/>
                  <a:pt x="14978" y="8073"/>
                  <a:pt x="14744" y="3337"/>
                </a:cubicBezTo>
                <a:cubicBezTo>
                  <a:pt x="15411" y="2870"/>
                  <a:pt x="15979" y="2269"/>
                  <a:pt x="16446" y="1602"/>
                </a:cubicBezTo>
                <a:lnTo>
                  <a:pt x="16446" y="1602"/>
                </a:lnTo>
                <a:cubicBezTo>
                  <a:pt x="15812" y="1869"/>
                  <a:pt x="15178" y="2036"/>
                  <a:pt x="14511" y="2136"/>
                </a:cubicBezTo>
                <a:cubicBezTo>
                  <a:pt x="15178" y="1702"/>
                  <a:pt x="15712" y="1035"/>
                  <a:pt x="15979" y="268"/>
                </a:cubicBezTo>
                <a:lnTo>
                  <a:pt x="15979" y="268"/>
                </a:lnTo>
                <a:cubicBezTo>
                  <a:pt x="15311" y="635"/>
                  <a:pt x="14611" y="935"/>
                  <a:pt x="13844" y="1068"/>
                </a:cubicBezTo>
                <a:cubicBezTo>
                  <a:pt x="13210" y="434"/>
                  <a:pt x="12343" y="1"/>
                  <a:pt x="11375"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6" name="Google Shape;1036;p45"/>
          <p:cNvSpPr/>
          <p:nvPr/>
        </p:nvSpPr>
        <p:spPr>
          <a:xfrm>
            <a:off x="6807319" y="2059050"/>
            <a:ext cx="2628598" cy="1178507"/>
          </a:xfrm>
          <a:prstGeom prst="rect">
            <a:avLst/>
          </a:prstGeom>
        </p:spPr>
        <p:txBody>
          <a:bodyPr>
            <a:prstTxWarp prst="textPlain"/>
          </a:bodyPr>
          <a:lstStyle/>
          <a:p>
            <a:pPr lvl="0" algn="ctr"/>
            <a:r>
              <a:rPr b="1" i="0">
                <a:ln cap="flat" cmpd="sng" w="28575">
                  <a:solidFill>
                    <a:schemeClr val="accent2"/>
                  </a:solidFill>
                  <a:prstDash val="solid"/>
                  <a:round/>
                  <a:headEnd len="sm" w="sm" type="none"/>
                  <a:tailEnd len="sm" w="sm" type="none"/>
                </a:ln>
                <a:solidFill>
                  <a:schemeClr val="lt2"/>
                </a:solidFill>
                <a:latin typeface="Barlow Condensed"/>
              </a:rPr>
              <a:t>YOU!</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sp>
        <p:nvSpPr>
          <p:cNvPr id="829" name="Google Shape;829;p24"/>
          <p:cNvSpPr txBox="1"/>
          <p:nvPr>
            <p:ph idx="1" type="body"/>
          </p:nvPr>
        </p:nvSpPr>
        <p:spPr>
          <a:xfrm>
            <a:off x="5444425" y="954025"/>
            <a:ext cx="2609100" cy="5318400"/>
          </a:xfrm>
          <a:prstGeom prst="rect">
            <a:avLst/>
          </a:prstGeom>
        </p:spPr>
        <p:txBody>
          <a:bodyPr anchorCtr="0" anchor="ctr" bIns="121900" lIns="121900" spcFirstLastPara="1" rIns="121900" wrap="square" tIns="121900">
            <a:noAutofit/>
          </a:bodyPr>
          <a:lstStyle/>
          <a:p>
            <a:pPr indent="-228600" lvl="0" marL="457200" rtl="0" algn="l">
              <a:lnSpc>
                <a:spcPct val="100000"/>
              </a:lnSpc>
              <a:spcBef>
                <a:spcPts val="0"/>
              </a:spcBef>
              <a:spcAft>
                <a:spcPts val="0"/>
              </a:spcAft>
              <a:buSzPts val="1900"/>
              <a:buNone/>
            </a:pPr>
            <a:r>
              <a:t/>
            </a:r>
            <a:endParaRPr/>
          </a:p>
          <a:p>
            <a:pPr indent="0" lvl="0" marL="457200" rtl="0" algn="l">
              <a:lnSpc>
                <a:spcPct val="100000"/>
              </a:lnSpc>
              <a:spcBef>
                <a:spcPts val="0"/>
              </a:spcBef>
              <a:spcAft>
                <a:spcPts val="0"/>
              </a:spcAft>
              <a:buNone/>
            </a:pPr>
            <a:r>
              <a:rPr lang="en" sz="2400"/>
              <a:t>0 -   názbąs</a:t>
            </a:r>
            <a:endParaRPr sz="2400"/>
          </a:p>
          <a:p>
            <a:pPr indent="0" lvl="0" marL="457200" rtl="0" algn="l">
              <a:lnSpc>
                <a:spcPct val="100000"/>
              </a:lnSpc>
              <a:spcBef>
                <a:spcPts val="0"/>
              </a:spcBef>
              <a:spcAft>
                <a:spcPts val="0"/>
              </a:spcAft>
              <a:buNone/>
            </a:pPr>
            <a:r>
              <a:rPr lang="en" sz="2400"/>
              <a:t>1 – tʼááłáʼí</a:t>
            </a:r>
            <a:endParaRPr sz="2400"/>
          </a:p>
          <a:p>
            <a:pPr indent="-228600" lvl="0" marL="457200" rtl="0" algn="l">
              <a:lnSpc>
                <a:spcPct val="100000"/>
              </a:lnSpc>
              <a:spcBef>
                <a:spcPts val="0"/>
              </a:spcBef>
              <a:spcAft>
                <a:spcPts val="0"/>
              </a:spcAft>
              <a:buSzPts val="2400"/>
              <a:buNone/>
            </a:pPr>
            <a:r>
              <a:rPr lang="en" sz="2400"/>
              <a:t>2 – naaki</a:t>
            </a:r>
            <a:endParaRPr sz="2400"/>
          </a:p>
          <a:p>
            <a:pPr indent="-228600" lvl="0" marL="457200" rtl="0" algn="l">
              <a:lnSpc>
                <a:spcPct val="100000"/>
              </a:lnSpc>
              <a:spcBef>
                <a:spcPts val="0"/>
              </a:spcBef>
              <a:spcAft>
                <a:spcPts val="0"/>
              </a:spcAft>
              <a:buSzPts val="2400"/>
              <a:buNone/>
            </a:pPr>
            <a:r>
              <a:rPr lang="en" sz="2400"/>
              <a:t>3 – tááʼ</a:t>
            </a:r>
            <a:endParaRPr sz="2400"/>
          </a:p>
          <a:p>
            <a:pPr indent="-228600" lvl="0" marL="457200" rtl="0" algn="l">
              <a:lnSpc>
                <a:spcPct val="100000"/>
              </a:lnSpc>
              <a:spcBef>
                <a:spcPts val="0"/>
              </a:spcBef>
              <a:spcAft>
                <a:spcPts val="0"/>
              </a:spcAft>
              <a:buSzPts val="2400"/>
              <a:buNone/>
            </a:pPr>
            <a:r>
              <a:rPr lang="en" sz="2400"/>
              <a:t>4 – dį́į́ʼ</a:t>
            </a:r>
            <a:endParaRPr sz="2400"/>
          </a:p>
          <a:p>
            <a:pPr indent="-228600" lvl="0" marL="457200" rtl="0" algn="l">
              <a:lnSpc>
                <a:spcPct val="100000"/>
              </a:lnSpc>
              <a:spcBef>
                <a:spcPts val="0"/>
              </a:spcBef>
              <a:spcAft>
                <a:spcPts val="0"/>
              </a:spcAft>
              <a:buSzPts val="2400"/>
              <a:buNone/>
            </a:pPr>
            <a:r>
              <a:rPr lang="en" sz="2400"/>
              <a:t>5 – ashdlaʼ</a:t>
            </a:r>
            <a:endParaRPr sz="2400"/>
          </a:p>
          <a:p>
            <a:pPr indent="-228600" lvl="0" marL="457200" rtl="0" algn="l">
              <a:lnSpc>
                <a:spcPct val="100000"/>
              </a:lnSpc>
              <a:spcBef>
                <a:spcPts val="0"/>
              </a:spcBef>
              <a:spcAft>
                <a:spcPts val="0"/>
              </a:spcAft>
              <a:buSzPts val="2400"/>
              <a:buNone/>
            </a:pPr>
            <a:r>
              <a:rPr lang="en" sz="2400"/>
              <a:t>6 – hastą́ą́</a:t>
            </a:r>
            <a:endParaRPr sz="2400"/>
          </a:p>
          <a:p>
            <a:pPr indent="-228600" lvl="0" marL="457200" rtl="0" algn="l">
              <a:lnSpc>
                <a:spcPct val="100000"/>
              </a:lnSpc>
              <a:spcBef>
                <a:spcPts val="0"/>
              </a:spcBef>
              <a:spcAft>
                <a:spcPts val="0"/>
              </a:spcAft>
              <a:buSzPts val="2400"/>
              <a:buNone/>
            </a:pPr>
            <a:r>
              <a:rPr lang="en" sz="2400"/>
              <a:t>7 – tsostsʼid</a:t>
            </a:r>
            <a:endParaRPr sz="2400"/>
          </a:p>
          <a:p>
            <a:pPr indent="-228600" lvl="0" marL="457200" rtl="0" algn="l">
              <a:lnSpc>
                <a:spcPct val="100000"/>
              </a:lnSpc>
              <a:spcBef>
                <a:spcPts val="0"/>
              </a:spcBef>
              <a:spcAft>
                <a:spcPts val="0"/>
              </a:spcAft>
              <a:buSzPts val="2400"/>
              <a:buNone/>
            </a:pPr>
            <a:r>
              <a:rPr lang="en" sz="2400"/>
              <a:t>8 – tseebíí</a:t>
            </a:r>
            <a:endParaRPr sz="2400"/>
          </a:p>
          <a:p>
            <a:pPr indent="-228600" lvl="0" marL="457200" rtl="0" algn="l">
              <a:lnSpc>
                <a:spcPct val="100000"/>
              </a:lnSpc>
              <a:spcBef>
                <a:spcPts val="0"/>
              </a:spcBef>
              <a:spcAft>
                <a:spcPts val="0"/>
              </a:spcAft>
              <a:buSzPts val="2400"/>
              <a:buNone/>
            </a:pPr>
            <a:r>
              <a:rPr lang="en" sz="2400"/>
              <a:t>9 – náhástʼéí</a:t>
            </a:r>
            <a:endParaRPr sz="2400"/>
          </a:p>
          <a:p>
            <a:pPr indent="-228600" lvl="0" marL="457200" rtl="0" algn="l">
              <a:lnSpc>
                <a:spcPct val="100000"/>
              </a:lnSpc>
              <a:spcBef>
                <a:spcPts val="0"/>
              </a:spcBef>
              <a:spcAft>
                <a:spcPts val="0"/>
              </a:spcAft>
              <a:buSzPts val="2400"/>
              <a:buNone/>
            </a:pPr>
            <a:r>
              <a:rPr lang="en" sz="2400"/>
              <a:t>10 – neeznáá</a:t>
            </a:r>
            <a:endParaRPr sz="2400"/>
          </a:p>
          <a:p>
            <a:pPr indent="0" lvl="0" marL="0" rtl="0" algn="l">
              <a:spcBef>
                <a:spcPts val="0"/>
              </a:spcBef>
              <a:spcAft>
                <a:spcPts val="2100"/>
              </a:spcAft>
              <a:buNone/>
            </a:pPr>
            <a:r>
              <a:t/>
            </a:r>
            <a:endParaRPr/>
          </a:p>
        </p:txBody>
      </p:sp>
      <p:sp>
        <p:nvSpPr>
          <p:cNvPr id="830" name="Google Shape;830;p24"/>
          <p:cNvSpPr txBox="1"/>
          <p:nvPr>
            <p:ph idx="2" type="title"/>
          </p:nvPr>
        </p:nvSpPr>
        <p:spPr>
          <a:xfrm>
            <a:off x="1784600" y="0"/>
            <a:ext cx="6547500" cy="763500"/>
          </a:xfrm>
          <a:prstGeom prst="rect">
            <a:avLst/>
          </a:prstGeom>
        </p:spPr>
        <p:txBody>
          <a:bodyPr anchorCtr="0" anchor="t" bIns="121900" lIns="121900" spcFirstLastPara="1" rIns="121900" wrap="square" tIns="121900">
            <a:noAutofit/>
          </a:bodyPr>
          <a:lstStyle/>
          <a:p>
            <a:pPr indent="0" lvl="0" marL="0" rtl="0" algn="l">
              <a:lnSpc>
                <a:spcPct val="80000"/>
              </a:lnSpc>
              <a:spcBef>
                <a:spcPts val="0"/>
              </a:spcBef>
              <a:spcAft>
                <a:spcPts val="0"/>
              </a:spcAft>
              <a:buNone/>
            </a:pPr>
            <a:r>
              <a:rPr lang="en" sz="7500"/>
              <a:t>DINÉ NUMBERS</a:t>
            </a:r>
            <a:endParaRPr sz="7500"/>
          </a:p>
        </p:txBody>
      </p:sp>
      <p:sp>
        <p:nvSpPr>
          <p:cNvPr id="831" name="Google Shape;831;p24"/>
          <p:cNvSpPr/>
          <p:nvPr/>
        </p:nvSpPr>
        <p:spPr>
          <a:xfrm>
            <a:off x="934180" y="1853863"/>
            <a:ext cx="2110424" cy="2270825"/>
          </a:xfrm>
          <a:prstGeom prst="rect">
            <a:avLst/>
          </a:prstGeom>
        </p:spPr>
        <p:txBody>
          <a:bodyPr>
            <a:prstTxWarp prst="textPlain"/>
          </a:bodyPr>
          <a:lstStyle/>
          <a:p>
            <a:pPr lvl="0" algn="ctr"/>
            <a:r>
              <a:rPr b="1" i="0">
                <a:ln cap="flat" cmpd="sng" w="76200">
                  <a:solidFill>
                    <a:schemeClr val="accent2"/>
                  </a:solidFill>
                  <a:prstDash val="solid"/>
                  <a:round/>
                  <a:headEnd len="sm" w="sm" type="none"/>
                  <a:tailEnd len="sm" w="sm" type="none"/>
                </a:ln>
                <a:solidFill>
                  <a:schemeClr val="lt2"/>
                </a:solidFill>
                <a:latin typeface="Barlow Condensed"/>
              </a:rPr>
              <a:t>01</a:t>
            </a:r>
          </a:p>
        </p:txBody>
      </p:sp>
      <p:sp>
        <p:nvSpPr>
          <p:cNvPr id="832" name="Google Shape;832;p24"/>
          <p:cNvSpPr txBox="1"/>
          <p:nvPr/>
        </p:nvSpPr>
        <p:spPr>
          <a:xfrm>
            <a:off x="8123500" y="1145288"/>
            <a:ext cx="3765000" cy="4079100"/>
          </a:xfrm>
          <a:prstGeom prst="rect">
            <a:avLst/>
          </a:prstGeom>
          <a:noFill/>
          <a:ln>
            <a:noFill/>
          </a:ln>
        </p:spPr>
        <p:txBody>
          <a:bodyPr anchorCtr="0" anchor="t" bIns="91425" lIns="91425" spcFirstLastPara="1" rIns="91425" wrap="square" tIns="91425">
            <a:spAutoFit/>
          </a:bodyPr>
          <a:lstStyle/>
          <a:p>
            <a:pPr indent="-228600" lvl="0" marL="457200" rtl="0" algn="l">
              <a:spcBef>
                <a:spcPts val="0"/>
              </a:spcBef>
              <a:spcAft>
                <a:spcPts val="0"/>
              </a:spcAft>
              <a:buClr>
                <a:schemeClr val="dk1"/>
              </a:buClr>
              <a:buSzPts val="1900"/>
              <a:buFont typeface="Roboto"/>
              <a:buNone/>
            </a:pPr>
            <a:r>
              <a:t/>
            </a:r>
            <a:endParaRPr sz="1900">
              <a:solidFill>
                <a:schemeClr val="dk1"/>
              </a:solidFill>
              <a:latin typeface="Roboto"/>
              <a:ea typeface="Roboto"/>
              <a:cs typeface="Roboto"/>
              <a:sym typeface="Roboto"/>
            </a:endParaRPr>
          </a:p>
          <a:p>
            <a:pPr indent="-228600" lvl="0" marL="457200" rtl="0" algn="l">
              <a:spcBef>
                <a:spcPts val="0"/>
              </a:spcBef>
              <a:spcAft>
                <a:spcPts val="0"/>
              </a:spcAft>
              <a:buClr>
                <a:schemeClr val="dk1"/>
              </a:buClr>
              <a:buSzPts val="2200"/>
              <a:buFont typeface="Roboto"/>
              <a:buNone/>
            </a:pPr>
            <a:r>
              <a:rPr lang="en" sz="2200">
                <a:solidFill>
                  <a:schemeClr val="dk1"/>
                </a:solidFill>
                <a:latin typeface="Roboto"/>
                <a:ea typeface="Roboto"/>
                <a:cs typeface="Roboto"/>
                <a:sym typeface="Roboto"/>
              </a:rPr>
              <a:t>11 – łáʼtsʼáadah</a:t>
            </a:r>
            <a:endParaRPr sz="2200">
              <a:solidFill>
                <a:schemeClr val="dk1"/>
              </a:solidFill>
              <a:latin typeface="Roboto"/>
              <a:ea typeface="Roboto"/>
              <a:cs typeface="Roboto"/>
              <a:sym typeface="Roboto"/>
            </a:endParaRPr>
          </a:p>
          <a:p>
            <a:pPr indent="-228600" lvl="0" marL="457200" rtl="0" algn="l">
              <a:spcBef>
                <a:spcPts val="0"/>
              </a:spcBef>
              <a:spcAft>
                <a:spcPts val="0"/>
              </a:spcAft>
              <a:buClr>
                <a:schemeClr val="dk1"/>
              </a:buClr>
              <a:buSzPts val="2200"/>
              <a:buFont typeface="Roboto"/>
              <a:buNone/>
            </a:pPr>
            <a:r>
              <a:rPr lang="en" sz="2200">
                <a:solidFill>
                  <a:schemeClr val="dk1"/>
                </a:solidFill>
                <a:latin typeface="Roboto"/>
                <a:ea typeface="Roboto"/>
                <a:cs typeface="Roboto"/>
                <a:sym typeface="Roboto"/>
              </a:rPr>
              <a:t>12 – naakitsʼáadah</a:t>
            </a:r>
            <a:endParaRPr sz="2200">
              <a:solidFill>
                <a:schemeClr val="dk1"/>
              </a:solidFill>
              <a:latin typeface="Roboto"/>
              <a:ea typeface="Roboto"/>
              <a:cs typeface="Roboto"/>
              <a:sym typeface="Roboto"/>
            </a:endParaRPr>
          </a:p>
          <a:p>
            <a:pPr indent="-228600" lvl="0" marL="457200" rtl="0" algn="l">
              <a:spcBef>
                <a:spcPts val="0"/>
              </a:spcBef>
              <a:spcAft>
                <a:spcPts val="0"/>
              </a:spcAft>
              <a:buClr>
                <a:schemeClr val="dk1"/>
              </a:buClr>
              <a:buSzPts val="2200"/>
              <a:buFont typeface="Roboto"/>
              <a:buNone/>
            </a:pPr>
            <a:r>
              <a:rPr lang="en" sz="2200">
                <a:solidFill>
                  <a:schemeClr val="dk1"/>
                </a:solidFill>
                <a:latin typeface="Roboto"/>
                <a:ea typeface="Roboto"/>
                <a:cs typeface="Roboto"/>
                <a:sym typeface="Roboto"/>
              </a:rPr>
              <a:t>13 – tááʼtsʼáadah</a:t>
            </a:r>
            <a:endParaRPr sz="2200">
              <a:solidFill>
                <a:schemeClr val="dk1"/>
              </a:solidFill>
              <a:latin typeface="Roboto"/>
              <a:ea typeface="Roboto"/>
              <a:cs typeface="Roboto"/>
              <a:sym typeface="Roboto"/>
            </a:endParaRPr>
          </a:p>
          <a:p>
            <a:pPr indent="-228600" lvl="0" marL="457200" rtl="0" algn="l">
              <a:spcBef>
                <a:spcPts val="0"/>
              </a:spcBef>
              <a:spcAft>
                <a:spcPts val="0"/>
              </a:spcAft>
              <a:buClr>
                <a:schemeClr val="dk1"/>
              </a:buClr>
              <a:buSzPts val="2200"/>
              <a:buFont typeface="Roboto"/>
              <a:buNone/>
            </a:pPr>
            <a:r>
              <a:rPr lang="en" sz="2200">
                <a:solidFill>
                  <a:schemeClr val="dk1"/>
                </a:solidFill>
                <a:latin typeface="Roboto"/>
                <a:ea typeface="Roboto"/>
                <a:cs typeface="Roboto"/>
                <a:sym typeface="Roboto"/>
              </a:rPr>
              <a:t>14 – dį́į́ʼtsʼáadah</a:t>
            </a:r>
            <a:endParaRPr sz="2200">
              <a:solidFill>
                <a:schemeClr val="dk1"/>
              </a:solidFill>
              <a:latin typeface="Roboto"/>
              <a:ea typeface="Roboto"/>
              <a:cs typeface="Roboto"/>
              <a:sym typeface="Roboto"/>
            </a:endParaRPr>
          </a:p>
          <a:p>
            <a:pPr indent="-228600" lvl="0" marL="457200" rtl="0" algn="l">
              <a:spcBef>
                <a:spcPts val="0"/>
              </a:spcBef>
              <a:spcAft>
                <a:spcPts val="0"/>
              </a:spcAft>
              <a:buClr>
                <a:schemeClr val="dk1"/>
              </a:buClr>
              <a:buSzPts val="2200"/>
              <a:buFont typeface="Roboto"/>
              <a:buNone/>
            </a:pPr>
            <a:r>
              <a:rPr lang="en" sz="2200">
                <a:solidFill>
                  <a:schemeClr val="dk1"/>
                </a:solidFill>
                <a:latin typeface="Roboto"/>
                <a:ea typeface="Roboto"/>
                <a:cs typeface="Roboto"/>
                <a:sym typeface="Roboto"/>
              </a:rPr>
              <a:t>15 – ashdlaʼáadah</a:t>
            </a:r>
            <a:endParaRPr sz="2200">
              <a:solidFill>
                <a:schemeClr val="dk1"/>
              </a:solidFill>
              <a:latin typeface="Roboto"/>
              <a:ea typeface="Roboto"/>
              <a:cs typeface="Roboto"/>
              <a:sym typeface="Roboto"/>
            </a:endParaRPr>
          </a:p>
          <a:p>
            <a:pPr indent="-228600" lvl="0" marL="457200" rtl="0" algn="l">
              <a:spcBef>
                <a:spcPts val="0"/>
              </a:spcBef>
              <a:spcAft>
                <a:spcPts val="0"/>
              </a:spcAft>
              <a:buClr>
                <a:schemeClr val="dk1"/>
              </a:buClr>
              <a:buSzPts val="2200"/>
              <a:buFont typeface="Roboto"/>
              <a:buNone/>
            </a:pPr>
            <a:r>
              <a:rPr lang="en" sz="2200">
                <a:solidFill>
                  <a:schemeClr val="dk1"/>
                </a:solidFill>
                <a:latin typeface="Roboto"/>
                <a:ea typeface="Roboto"/>
                <a:cs typeface="Roboto"/>
                <a:sym typeface="Roboto"/>
              </a:rPr>
              <a:t>16 – hastą́ʼáadah</a:t>
            </a:r>
            <a:endParaRPr sz="2200">
              <a:solidFill>
                <a:schemeClr val="dk1"/>
              </a:solidFill>
              <a:latin typeface="Roboto"/>
              <a:ea typeface="Roboto"/>
              <a:cs typeface="Roboto"/>
              <a:sym typeface="Roboto"/>
            </a:endParaRPr>
          </a:p>
          <a:p>
            <a:pPr indent="-228600" lvl="0" marL="457200" rtl="0" algn="l">
              <a:spcBef>
                <a:spcPts val="0"/>
              </a:spcBef>
              <a:spcAft>
                <a:spcPts val="0"/>
              </a:spcAft>
              <a:buClr>
                <a:schemeClr val="dk1"/>
              </a:buClr>
              <a:buSzPts val="2200"/>
              <a:buFont typeface="Roboto"/>
              <a:buNone/>
            </a:pPr>
            <a:r>
              <a:rPr lang="en" sz="2200">
                <a:solidFill>
                  <a:schemeClr val="dk1"/>
                </a:solidFill>
                <a:latin typeface="Roboto"/>
                <a:ea typeface="Roboto"/>
                <a:cs typeface="Roboto"/>
                <a:sym typeface="Roboto"/>
              </a:rPr>
              <a:t>17 – tsostsʼidtsʼáadah</a:t>
            </a:r>
            <a:endParaRPr sz="2200">
              <a:solidFill>
                <a:schemeClr val="dk1"/>
              </a:solidFill>
              <a:latin typeface="Roboto"/>
              <a:ea typeface="Roboto"/>
              <a:cs typeface="Roboto"/>
              <a:sym typeface="Roboto"/>
            </a:endParaRPr>
          </a:p>
          <a:p>
            <a:pPr indent="-228600" lvl="0" marL="457200" rtl="0" algn="l">
              <a:spcBef>
                <a:spcPts val="0"/>
              </a:spcBef>
              <a:spcAft>
                <a:spcPts val="0"/>
              </a:spcAft>
              <a:buClr>
                <a:schemeClr val="dk1"/>
              </a:buClr>
              <a:buSzPts val="2200"/>
              <a:buFont typeface="Roboto"/>
              <a:buNone/>
            </a:pPr>
            <a:r>
              <a:rPr lang="en" sz="2200">
                <a:solidFill>
                  <a:schemeClr val="dk1"/>
                </a:solidFill>
                <a:latin typeface="Roboto"/>
                <a:ea typeface="Roboto"/>
                <a:cs typeface="Roboto"/>
                <a:sym typeface="Roboto"/>
              </a:rPr>
              <a:t>18 – tseebíítsʼáadah</a:t>
            </a:r>
            <a:endParaRPr sz="2200">
              <a:solidFill>
                <a:schemeClr val="dk1"/>
              </a:solidFill>
              <a:latin typeface="Roboto"/>
              <a:ea typeface="Roboto"/>
              <a:cs typeface="Roboto"/>
              <a:sym typeface="Roboto"/>
            </a:endParaRPr>
          </a:p>
          <a:p>
            <a:pPr indent="-228600" lvl="0" marL="457200" rtl="0" algn="l">
              <a:spcBef>
                <a:spcPts val="0"/>
              </a:spcBef>
              <a:spcAft>
                <a:spcPts val="0"/>
              </a:spcAft>
              <a:buClr>
                <a:schemeClr val="dk1"/>
              </a:buClr>
              <a:buSzPts val="2200"/>
              <a:buFont typeface="Roboto"/>
              <a:buNone/>
            </a:pPr>
            <a:r>
              <a:rPr lang="en" sz="2200">
                <a:solidFill>
                  <a:schemeClr val="dk1"/>
                </a:solidFill>
                <a:latin typeface="Roboto"/>
                <a:ea typeface="Roboto"/>
                <a:cs typeface="Roboto"/>
                <a:sym typeface="Roboto"/>
              </a:rPr>
              <a:t>19 – náhástʼéítsʼáadah</a:t>
            </a:r>
            <a:endParaRPr sz="2200">
              <a:solidFill>
                <a:schemeClr val="dk1"/>
              </a:solidFill>
              <a:latin typeface="Roboto"/>
              <a:ea typeface="Roboto"/>
              <a:cs typeface="Roboto"/>
              <a:sym typeface="Roboto"/>
            </a:endParaRPr>
          </a:p>
          <a:p>
            <a:pPr indent="-228600" lvl="0" marL="457200" rtl="0" algn="l">
              <a:spcBef>
                <a:spcPts val="0"/>
              </a:spcBef>
              <a:spcAft>
                <a:spcPts val="0"/>
              </a:spcAft>
              <a:buClr>
                <a:schemeClr val="dk1"/>
              </a:buClr>
              <a:buSzPts val="2200"/>
              <a:buFont typeface="Roboto"/>
              <a:buNone/>
            </a:pPr>
            <a:r>
              <a:rPr lang="en" sz="2200">
                <a:solidFill>
                  <a:schemeClr val="dk1"/>
                </a:solidFill>
                <a:latin typeface="Roboto"/>
                <a:ea typeface="Roboto"/>
                <a:cs typeface="Roboto"/>
                <a:sym typeface="Roboto"/>
              </a:rPr>
              <a:t>20 – naadiin</a:t>
            </a:r>
            <a:endParaRPr sz="2200">
              <a:solidFill>
                <a:schemeClr val="dk1"/>
              </a:solidFill>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sp>
        <p:nvSpPr>
          <p:cNvPr id="833" name="Google Shape;833;p24"/>
          <p:cNvSpPr txBox="1"/>
          <p:nvPr/>
        </p:nvSpPr>
        <p:spPr>
          <a:xfrm>
            <a:off x="5097875" y="5606200"/>
            <a:ext cx="5124000" cy="91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chemeClr val="dk1"/>
                </a:solidFill>
                <a:latin typeface="Roboto"/>
                <a:ea typeface="Roboto"/>
                <a:cs typeface="Roboto"/>
                <a:sym typeface="Roboto"/>
              </a:rPr>
              <a:t>Don’t know how to speak Diné, this website has the recordings of the numbers.</a:t>
            </a:r>
            <a:endParaRPr sz="1900">
              <a:solidFill>
                <a:schemeClr val="dk1"/>
              </a:solidFill>
              <a:latin typeface="Roboto"/>
              <a:ea typeface="Roboto"/>
              <a:cs typeface="Roboto"/>
              <a:sym typeface="Roboto"/>
            </a:endParaRPr>
          </a:p>
          <a:p>
            <a:pPr indent="0" lvl="0" marL="0" rtl="0" algn="l">
              <a:spcBef>
                <a:spcPts val="0"/>
              </a:spcBef>
              <a:spcAft>
                <a:spcPts val="0"/>
              </a:spcAft>
              <a:buNone/>
            </a:pPr>
            <a:r>
              <a:t/>
            </a:r>
            <a:endParaRPr sz="600">
              <a:solidFill>
                <a:schemeClr val="dk1"/>
              </a:solidFill>
              <a:latin typeface="Roboto"/>
              <a:ea typeface="Roboto"/>
              <a:cs typeface="Roboto"/>
              <a:sym typeface="Roboto"/>
            </a:endParaRPr>
          </a:p>
          <a:p>
            <a:pPr indent="0" lvl="0" marL="0" rtl="0" algn="l">
              <a:spcBef>
                <a:spcPts val="0"/>
              </a:spcBef>
              <a:spcAft>
                <a:spcPts val="0"/>
              </a:spcAft>
              <a:buNone/>
            </a:pPr>
            <a:r>
              <a:rPr lang="en" sz="1900" u="sng">
                <a:solidFill>
                  <a:schemeClr val="hlink"/>
                </a:solidFill>
                <a:latin typeface="Roboto"/>
                <a:ea typeface="Roboto"/>
                <a:cs typeface="Roboto"/>
                <a:sym typeface="Roboto"/>
                <a:hlinkClick r:id="rId3"/>
              </a:rPr>
              <a:t>Indigenius Games</a:t>
            </a:r>
            <a:endParaRPr sz="1900">
              <a:solidFill>
                <a:schemeClr val="dk1"/>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sp>
        <p:nvSpPr>
          <p:cNvPr id="838" name="Google Shape;838;p25"/>
          <p:cNvSpPr txBox="1"/>
          <p:nvPr>
            <p:ph idx="1" type="subTitle"/>
          </p:nvPr>
        </p:nvSpPr>
        <p:spPr>
          <a:xfrm>
            <a:off x="219675" y="1606488"/>
            <a:ext cx="4907400" cy="717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sz="2900"/>
              <a:t>Mission</a:t>
            </a:r>
            <a:endParaRPr sz="2900"/>
          </a:p>
        </p:txBody>
      </p:sp>
      <p:sp>
        <p:nvSpPr>
          <p:cNvPr id="839" name="Google Shape;839;p25"/>
          <p:cNvSpPr txBox="1"/>
          <p:nvPr>
            <p:ph idx="2" type="body"/>
          </p:nvPr>
        </p:nvSpPr>
        <p:spPr>
          <a:xfrm>
            <a:off x="219675" y="2324400"/>
            <a:ext cx="5756700" cy="20562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The mission of the Alliance of Indigenous Math Circles (AIMC) is to create mathematical opportunities for Indigenous students and to build community among math teachers of Indigenous students while respecting Indigenous culture. </a:t>
            </a:r>
            <a:endParaRPr/>
          </a:p>
        </p:txBody>
      </p:sp>
      <p:sp>
        <p:nvSpPr>
          <p:cNvPr id="840" name="Google Shape;840;p25"/>
          <p:cNvSpPr/>
          <p:nvPr/>
        </p:nvSpPr>
        <p:spPr>
          <a:xfrm>
            <a:off x="71550" y="166650"/>
            <a:ext cx="9557645" cy="1542274"/>
          </a:xfrm>
          <a:prstGeom prst="rect">
            <a:avLst/>
          </a:prstGeom>
        </p:spPr>
        <p:txBody>
          <a:bodyPr>
            <a:prstTxWarp prst="textPlain"/>
          </a:bodyPr>
          <a:lstStyle/>
          <a:p>
            <a:pPr lvl="0" algn="ctr"/>
            <a:r>
              <a:rPr b="1" i="0">
                <a:ln cap="flat" cmpd="sng" w="28575">
                  <a:solidFill>
                    <a:schemeClr val="accent2"/>
                  </a:solidFill>
                  <a:prstDash val="solid"/>
                  <a:round/>
                  <a:headEnd len="sm" w="sm" type="none"/>
                  <a:tailEnd len="sm" w="sm" type="none"/>
                </a:ln>
                <a:solidFill>
                  <a:schemeClr val="accent2"/>
                </a:solidFill>
                <a:latin typeface="Barlow Condensed"/>
              </a:rPr>
              <a:t>Alliance of Indigenous</a:t>
            </a:r>
          </a:p>
        </p:txBody>
      </p:sp>
      <p:sp>
        <p:nvSpPr>
          <p:cNvPr id="841" name="Google Shape;841;p25"/>
          <p:cNvSpPr/>
          <p:nvPr/>
        </p:nvSpPr>
        <p:spPr>
          <a:xfrm>
            <a:off x="6508100" y="1752200"/>
            <a:ext cx="5683903" cy="1214726"/>
          </a:xfrm>
          <a:prstGeom prst="rect">
            <a:avLst/>
          </a:prstGeom>
        </p:spPr>
        <p:txBody>
          <a:bodyPr>
            <a:prstTxWarp prst="textPlain"/>
          </a:bodyPr>
          <a:lstStyle/>
          <a:p>
            <a:pPr lvl="0" algn="ctr"/>
            <a:r>
              <a:rPr b="1" i="0">
                <a:ln cap="flat" cmpd="sng" w="28575">
                  <a:solidFill>
                    <a:schemeClr val="accent2"/>
                  </a:solidFill>
                  <a:prstDash val="solid"/>
                  <a:round/>
                  <a:headEnd len="sm" w="sm" type="none"/>
                  <a:tailEnd len="sm" w="sm" type="none"/>
                </a:ln>
                <a:solidFill>
                  <a:schemeClr val="lt2"/>
                </a:solidFill>
                <a:latin typeface="Barlow Condensed"/>
              </a:rPr>
              <a:t>Math Circles</a:t>
            </a:r>
          </a:p>
        </p:txBody>
      </p:sp>
      <p:pic>
        <p:nvPicPr>
          <p:cNvPr id="842" name="Google Shape;842;p25"/>
          <p:cNvPicPr preferRelativeResize="0"/>
          <p:nvPr/>
        </p:nvPicPr>
        <p:blipFill>
          <a:blip r:embed="rId3">
            <a:alphaModFix/>
          </a:blip>
          <a:stretch>
            <a:fillRect/>
          </a:stretch>
        </p:blipFill>
        <p:spPr>
          <a:xfrm>
            <a:off x="9629200" y="3010212"/>
            <a:ext cx="2198450" cy="2674775"/>
          </a:xfrm>
          <a:prstGeom prst="rect">
            <a:avLst/>
          </a:prstGeom>
          <a:noFill/>
          <a:ln>
            <a:noFill/>
          </a:ln>
        </p:spPr>
      </p:pic>
      <p:sp>
        <p:nvSpPr>
          <p:cNvPr id="843" name="Google Shape;843;p25"/>
          <p:cNvSpPr txBox="1"/>
          <p:nvPr/>
        </p:nvSpPr>
        <p:spPr>
          <a:xfrm>
            <a:off x="371650" y="4380600"/>
            <a:ext cx="3939000" cy="202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900">
                <a:latin typeface="Roboto"/>
                <a:ea typeface="Roboto"/>
                <a:cs typeface="Roboto"/>
                <a:sym typeface="Roboto"/>
              </a:rPr>
              <a:t>Vision</a:t>
            </a:r>
            <a:endParaRPr b="1" sz="2900">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lnSpc>
                <a:spcPct val="90000"/>
              </a:lnSpc>
              <a:spcBef>
                <a:spcPts val="1000"/>
              </a:spcBef>
              <a:spcAft>
                <a:spcPts val="0"/>
              </a:spcAft>
              <a:buNone/>
            </a:pPr>
            <a:r>
              <a:rPr lang="en" sz="1900">
                <a:solidFill>
                  <a:schemeClr val="dk1"/>
                </a:solidFill>
                <a:latin typeface="Calibri"/>
                <a:ea typeface="Calibri"/>
                <a:cs typeface="Calibri"/>
                <a:sym typeface="Calibri"/>
              </a:rPr>
              <a:t>Our vision is to increase by an order of magnitude the number of Indigenous students who choose to pursue post-secondary STEM degrees.</a:t>
            </a:r>
            <a:endParaRPr sz="1900">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sp>
        <p:nvSpPr>
          <p:cNvPr id="848" name="Google Shape;848;p26"/>
          <p:cNvSpPr/>
          <p:nvPr/>
        </p:nvSpPr>
        <p:spPr>
          <a:xfrm>
            <a:off x="125975" y="565675"/>
            <a:ext cx="5682327" cy="1493700"/>
          </a:xfrm>
          <a:prstGeom prst="rect">
            <a:avLst/>
          </a:prstGeom>
        </p:spPr>
        <p:txBody>
          <a:bodyPr>
            <a:prstTxWarp prst="textPlain"/>
          </a:bodyPr>
          <a:lstStyle/>
          <a:p>
            <a:pPr lvl="0" algn="ctr"/>
            <a:r>
              <a:rPr b="1" i="0">
                <a:ln cap="flat" cmpd="sng" w="28575">
                  <a:solidFill>
                    <a:schemeClr val="accent2"/>
                  </a:solidFill>
                  <a:prstDash val="solid"/>
                  <a:round/>
                  <a:headEnd len="sm" w="sm" type="none"/>
                  <a:tailEnd len="sm" w="sm" type="none"/>
                </a:ln>
                <a:noFill/>
                <a:latin typeface="Barlow Condensed"/>
              </a:rPr>
              <a:t>Systemic barriers to</a:t>
            </a:r>
          </a:p>
        </p:txBody>
      </p:sp>
      <p:sp>
        <p:nvSpPr>
          <p:cNvPr id="849" name="Google Shape;849;p26"/>
          <p:cNvSpPr/>
          <p:nvPr/>
        </p:nvSpPr>
        <p:spPr>
          <a:xfrm>
            <a:off x="5912900" y="565675"/>
            <a:ext cx="6279102" cy="1493700"/>
          </a:xfrm>
          <a:prstGeom prst="rect">
            <a:avLst/>
          </a:prstGeom>
        </p:spPr>
        <p:txBody>
          <a:bodyPr>
            <a:prstTxWarp prst="textPlain"/>
          </a:bodyPr>
          <a:lstStyle/>
          <a:p>
            <a:pPr lvl="0" algn="ctr"/>
            <a:r>
              <a:rPr b="1" i="0">
                <a:ln cap="flat" cmpd="sng" w="28575">
                  <a:solidFill>
                    <a:schemeClr val="accent2"/>
                  </a:solidFill>
                  <a:prstDash val="solid"/>
                  <a:round/>
                  <a:headEnd len="sm" w="sm" type="none"/>
                  <a:tailEnd len="sm" w="sm" type="none"/>
                </a:ln>
                <a:solidFill>
                  <a:schemeClr val="accent2"/>
                </a:solidFill>
                <a:latin typeface="Barlow Condensed"/>
              </a:rPr>
              <a:t>indigenous students' success:</a:t>
            </a:r>
          </a:p>
        </p:txBody>
      </p:sp>
      <p:pic>
        <p:nvPicPr>
          <p:cNvPr id="850" name="Google Shape;850;p26"/>
          <p:cNvPicPr preferRelativeResize="0"/>
          <p:nvPr/>
        </p:nvPicPr>
        <p:blipFill rotWithShape="1">
          <a:blip r:embed="rId3">
            <a:alphaModFix/>
          </a:blip>
          <a:srcRect b="19" l="0" r="0" t="19"/>
          <a:stretch/>
        </p:blipFill>
        <p:spPr>
          <a:xfrm>
            <a:off x="5853700" y="2163948"/>
            <a:ext cx="6397476" cy="3597301"/>
          </a:xfrm>
          <a:prstGeom prst="rect">
            <a:avLst/>
          </a:prstGeom>
          <a:noFill/>
          <a:ln>
            <a:noFill/>
          </a:ln>
        </p:spPr>
      </p:pic>
      <p:sp>
        <p:nvSpPr>
          <p:cNvPr id="851" name="Google Shape;851;p26"/>
          <p:cNvSpPr txBox="1"/>
          <p:nvPr/>
        </p:nvSpPr>
        <p:spPr>
          <a:xfrm>
            <a:off x="125975" y="2233500"/>
            <a:ext cx="4590600" cy="2678100"/>
          </a:xfrm>
          <a:prstGeom prst="rect">
            <a:avLst/>
          </a:prstGeom>
          <a:noFill/>
          <a:ln>
            <a:noFill/>
          </a:ln>
        </p:spPr>
        <p:txBody>
          <a:bodyPr anchorCtr="0" anchor="t" bIns="91425" lIns="91425" spcFirstLastPara="1" rIns="91425" wrap="square" tIns="91425">
            <a:spAutoFit/>
          </a:bodyPr>
          <a:lstStyle/>
          <a:p>
            <a:pPr indent="0" lvl="0" marL="228600" rtl="0" algn="l">
              <a:lnSpc>
                <a:spcPct val="90000"/>
              </a:lnSpc>
              <a:spcBef>
                <a:spcPts val="1000"/>
              </a:spcBef>
              <a:spcAft>
                <a:spcPts val="0"/>
              </a:spcAft>
              <a:buNone/>
            </a:pPr>
            <a:r>
              <a:rPr b="1" lang="en" sz="3600">
                <a:solidFill>
                  <a:schemeClr val="dk1"/>
                </a:solidFill>
                <a:latin typeface="Calibri"/>
                <a:ea typeface="Calibri"/>
                <a:cs typeface="Calibri"/>
                <a:sym typeface="Calibri"/>
              </a:rPr>
              <a:t>Indigenous people are underrepresented in STEM disciplines and especially in mathematics.</a:t>
            </a:r>
            <a:endParaRPr sz="3600">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pic>
        <p:nvPicPr>
          <p:cNvPr id="856" name="Google Shape;856;p27"/>
          <p:cNvPicPr preferRelativeResize="0"/>
          <p:nvPr/>
        </p:nvPicPr>
        <p:blipFill rotWithShape="1">
          <a:blip r:embed="rId3">
            <a:alphaModFix/>
          </a:blip>
          <a:srcRect b="16909" l="0" r="0" t="16909"/>
          <a:stretch/>
        </p:blipFill>
        <p:spPr>
          <a:xfrm>
            <a:off x="8605100" y="3306275"/>
            <a:ext cx="3389400" cy="3369900"/>
          </a:xfrm>
          <a:prstGeom prst="ellipse">
            <a:avLst/>
          </a:prstGeom>
          <a:noFill/>
          <a:ln>
            <a:noFill/>
          </a:ln>
        </p:spPr>
      </p:pic>
      <p:sp>
        <p:nvSpPr>
          <p:cNvPr id="857" name="Google Shape;857;p27"/>
          <p:cNvSpPr txBox="1"/>
          <p:nvPr>
            <p:ph type="title"/>
          </p:nvPr>
        </p:nvSpPr>
        <p:spPr>
          <a:xfrm>
            <a:off x="2614575" y="1105675"/>
            <a:ext cx="6781200" cy="4548600"/>
          </a:xfrm>
          <a:prstGeom prst="rect">
            <a:avLst/>
          </a:prstGeom>
        </p:spPr>
        <p:txBody>
          <a:bodyPr anchorCtr="0" anchor="ctr" bIns="121900" lIns="121900" spcFirstLastPara="1" rIns="121900" wrap="square" tIns="121900">
            <a:noAutofit/>
          </a:bodyPr>
          <a:lstStyle/>
          <a:p>
            <a:pPr indent="0" lvl="0" marL="0" rtl="0" algn="ctr">
              <a:lnSpc>
                <a:spcPct val="90000"/>
              </a:lnSpc>
              <a:spcBef>
                <a:spcPts val="1000"/>
              </a:spcBef>
              <a:spcAft>
                <a:spcPts val="0"/>
              </a:spcAft>
              <a:buNone/>
            </a:pPr>
            <a:r>
              <a:rPr b="0" i="1" lang="en" sz="2800">
                <a:latin typeface="Calibri"/>
                <a:ea typeface="Calibri"/>
                <a:cs typeface="Calibri"/>
                <a:sym typeface="Calibri"/>
              </a:rPr>
              <a:t>Mathematics, like music and poetry, is the birthright of every human, and mathematical talent is spread uniformly among all people. Thus, underrepresentation suggests that Indigenous students’ talents remain unrealized because of reasons beyond their control, and not because of a lack of capacity or interest. </a:t>
            </a:r>
            <a:r>
              <a:rPr b="0" i="1" lang="en" sz="2800">
                <a:latin typeface="Calibri"/>
                <a:ea typeface="Calibri"/>
                <a:cs typeface="Calibri"/>
                <a:sym typeface="Calibri"/>
              </a:rPr>
              <a:t>Moreover, indigenous people will bring their unique view point and thus will enhance and expand the professions.</a:t>
            </a:r>
            <a:endParaRPr b="0" i="1" sz="2800">
              <a:latin typeface="Calibri"/>
              <a:ea typeface="Calibri"/>
              <a:cs typeface="Calibri"/>
              <a:sym typeface="Calibri"/>
            </a:endParaRPr>
          </a:p>
          <a:p>
            <a:pPr indent="0" lvl="0" marL="0" rtl="0" algn="ctr">
              <a:lnSpc>
                <a:spcPct val="90000"/>
              </a:lnSpc>
              <a:spcBef>
                <a:spcPts val="1000"/>
              </a:spcBef>
              <a:spcAft>
                <a:spcPts val="0"/>
              </a:spcAft>
              <a:buNone/>
            </a:pPr>
            <a:r>
              <a:t/>
            </a:r>
            <a:endParaRPr b="0" i="1" sz="28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sp>
        <p:nvSpPr>
          <p:cNvPr id="862" name="Google Shape;862;p28"/>
          <p:cNvSpPr/>
          <p:nvPr/>
        </p:nvSpPr>
        <p:spPr>
          <a:xfrm>
            <a:off x="125975" y="565675"/>
            <a:ext cx="5682327" cy="1493700"/>
          </a:xfrm>
          <a:prstGeom prst="rect">
            <a:avLst/>
          </a:prstGeom>
        </p:spPr>
        <p:txBody>
          <a:bodyPr>
            <a:prstTxWarp prst="textPlain"/>
          </a:bodyPr>
          <a:lstStyle/>
          <a:p>
            <a:pPr lvl="0" algn="ctr"/>
            <a:r>
              <a:rPr b="1" i="0">
                <a:ln cap="flat" cmpd="sng" w="28575">
                  <a:solidFill>
                    <a:schemeClr val="accent2"/>
                  </a:solidFill>
                  <a:prstDash val="solid"/>
                  <a:round/>
                  <a:headEnd len="sm" w="sm" type="none"/>
                  <a:tailEnd len="sm" w="sm" type="none"/>
                </a:ln>
                <a:noFill/>
                <a:latin typeface="Barlow Condensed"/>
              </a:rPr>
              <a:t>Systemic barriers to</a:t>
            </a:r>
          </a:p>
        </p:txBody>
      </p:sp>
      <p:sp>
        <p:nvSpPr>
          <p:cNvPr id="863" name="Google Shape;863;p28"/>
          <p:cNvSpPr/>
          <p:nvPr/>
        </p:nvSpPr>
        <p:spPr>
          <a:xfrm>
            <a:off x="5961525" y="565675"/>
            <a:ext cx="6230471" cy="1493700"/>
          </a:xfrm>
          <a:prstGeom prst="rect">
            <a:avLst/>
          </a:prstGeom>
        </p:spPr>
        <p:txBody>
          <a:bodyPr>
            <a:prstTxWarp prst="textPlain"/>
          </a:bodyPr>
          <a:lstStyle/>
          <a:p>
            <a:pPr lvl="0" algn="ctr"/>
            <a:r>
              <a:rPr b="1" i="0">
                <a:ln cap="flat" cmpd="sng" w="28575">
                  <a:solidFill>
                    <a:schemeClr val="accent2"/>
                  </a:solidFill>
                  <a:prstDash val="solid"/>
                  <a:round/>
                  <a:headEnd len="sm" w="sm" type="none"/>
                  <a:tailEnd len="sm" w="sm" type="none"/>
                </a:ln>
                <a:solidFill>
                  <a:schemeClr val="accent2"/>
                </a:solidFill>
                <a:latin typeface="Barlow Condensed"/>
              </a:rPr>
              <a:t>indigenous students' success:</a:t>
            </a:r>
          </a:p>
        </p:txBody>
      </p:sp>
      <p:pic>
        <p:nvPicPr>
          <p:cNvPr id="864" name="Google Shape;864;p28"/>
          <p:cNvPicPr preferRelativeResize="0"/>
          <p:nvPr/>
        </p:nvPicPr>
        <p:blipFill rotWithShape="1">
          <a:blip r:embed="rId3">
            <a:alphaModFix/>
          </a:blip>
          <a:srcRect b="2989" l="0" r="0" t="2998"/>
          <a:stretch/>
        </p:blipFill>
        <p:spPr>
          <a:xfrm>
            <a:off x="6347725" y="2522375"/>
            <a:ext cx="5962650" cy="3352801"/>
          </a:xfrm>
          <a:prstGeom prst="rect">
            <a:avLst/>
          </a:prstGeom>
          <a:noFill/>
          <a:ln>
            <a:noFill/>
          </a:ln>
        </p:spPr>
      </p:pic>
      <p:sp>
        <p:nvSpPr>
          <p:cNvPr id="865" name="Google Shape;865;p28"/>
          <p:cNvSpPr txBox="1"/>
          <p:nvPr/>
        </p:nvSpPr>
        <p:spPr>
          <a:xfrm>
            <a:off x="125975" y="2233500"/>
            <a:ext cx="4590600" cy="2511900"/>
          </a:xfrm>
          <a:prstGeom prst="rect">
            <a:avLst/>
          </a:prstGeom>
          <a:noFill/>
          <a:ln>
            <a:noFill/>
          </a:ln>
        </p:spPr>
        <p:txBody>
          <a:bodyPr anchorCtr="0" anchor="t" bIns="91425" lIns="91425" spcFirstLastPara="1" rIns="91425" wrap="square" tIns="91425">
            <a:spAutoFit/>
          </a:bodyPr>
          <a:lstStyle/>
          <a:p>
            <a:pPr indent="0" lvl="0" marL="228600" rtl="0" algn="l">
              <a:lnSpc>
                <a:spcPct val="90000"/>
              </a:lnSpc>
              <a:spcBef>
                <a:spcPts val="1000"/>
              </a:spcBef>
              <a:spcAft>
                <a:spcPts val="0"/>
              </a:spcAft>
              <a:buNone/>
            </a:pPr>
            <a:r>
              <a:rPr b="1" lang="en" sz="2800">
                <a:solidFill>
                  <a:schemeClr val="dk1"/>
                </a:solidFill>
                <a:latin typeface="Calibri"/>
                <a:ea typeface="Calibri"/>
                <a:cs typeface="Calibri"/>
                <a:sym typeface="Calibri"/>
              </a:rPr>
              <a:t>School mathematics hides mathematics’ role as a cornerstone of human civilization, leading to student disinterest in the subject.</a:t>
            </a:r>
            <a:endParaRPr sz="3600">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sp>
        <p:nvSpPr>
          <p:cNvPr id="870" name="Google Shape;870;p29"/>
          <p:cNvSpPr txBox="1"/>
          <p:nvPr>
            <p:ph type="title"/>
          </p:nvPr>
        </p:nvSpPr>
        <p:spPr>
          <a:xfrm>
            <a:off x="2614575" y="182500"/>
            <a:ext cx="6781200" cy="2994600"/>
          </a:xfrm>
          <a:prstGeom prst="rect">
            <a:avLst/>
          </a:prstGeom>
        </p:spPr>
        <p:txBody>
          <a:bodyPr anchorCtr="0" anchor="ctr" bIns="121900" lIns="121900" spcFirstLastPara="1" rIns="121900" wrap="square" tIns="121900">
            <a:noAutofit/>
          </a:bodyPr>
          <a:lstStyle/>
          <a:p>
            <a:pPr indent="0" lvl="0" marL="0" rtl="0" algn="ctr">
              <a:lnSpc>
                <a:spcPct val="90000"/>
              </a:lnSpc>
              <a:spcBef>
                <a:spcPts val="1000"/>
              </a:spcBef>
              <a:spcAft>
                <a:spcPts val="0"/>
              </a:spcAft>
              <a:buNone/>
            </a:pPr>
            <a:r>
              <a:rPr b="0" i="1" lang="en" sz="2800">
                <a:latin typeface="Calibri"/>
                <a:ea typeface="Calibri"/>
                <a:cs typeface="Calibri"/>
                <a:sym typeface="Calibri"/>
              </a:rPr>
              <a:t>Besides opening many doors to STEM and other professions, mathematics is the best tool for developing logical thinking and training analytical abilities. Not studying math deprives students of an excellent opportunity to build their “mental muscles”.</a:t>
            </a:r>
            <a:endParaRPr sz="8400"/>
          </a:p>
        </p:txBody>
      </p:sp>
      <p:pic>
        <p:nvPicPr>
          <p:cNvPr id="871" name="Google Shape;871;p29"/>
          <p:cNvPicPr preferRelativeResize="0"/>
          <p:nvPr/>
        </p:nvPicPr>
        <p:blipFill>
          <a:blip r:embed="rId3">
            <a:alphaModFix/>
          </a:blip>
          <a:stretch>
            <a:fillRect/>
          </a:stretch>
        </p:blipFill>
        <p:spPr>
          <a:xfrm>
            <a:off x="3550675" y="3063925"/>
            <a:ext cx="4961777" cy="372135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sp>
        <p:nvSpPr>
          <p:cNvPr id="876" name="Google Shape;876;p30"/>
          <p:cNvSpPr/>
          <p:nvPr/>
        </p:nvSpPr>
        <p:spPr>
          <a:xfrm>
            <a:off x="125975" y="565675"/>
            <a:ext cx="5682327" cy="1493700"/>
          </a:xfrm>
          <a:prstGeom prst="rect">
            <a:avLst/>
          </a:prstGeom>
        </p:spPr>
        <p:txBody>
          <a:bodyPr>
            <a:prstTxWarp prst="textPlain"/>
          </a:bodyPr>
          <a:lstStyle/>
          <a:p>
            <a:pPr lvl="0" algn="ctr"/>
            <a:r>
              <a:rPr b="1" i="0">
                <a:ln cap="flat" cmpd="sng" w="28575">
                  <a:solidFill>
                    <a:schemeClr val="accent2"/>
                  </a:solidFill>
                  <a:prstDash val="solid"/>
                  <a:round/>
                  <a:headEnd len="sm" w="sm" type="none"/>
                  <a:tailEnd len="sm" w="sm" type="none"/>
                </a:ln>
                <a:noFill/>
                <a:latin typeface="Barlow Condensed"/>
              </a:rPr>
              <a:t>Systemic barriers to</a:t>
            </a:r>
          </a:p>
        </p:txBody>
      </p:sp>
      <p:sp>
        <p:nvSpPr>
          <p:cNvPr id="877" name="Google Shape;877;p30"/>
          <p:cNvSpPr/>
          <p:nvPr/>
        </p:nvSpPr>
        <p:spPr>
          <a:xfrm>
            <a:off x="5958500" y="565675"/>
            <a:ext cx="6233511" cy="1493700"/>
          </a:xfrm>
          <a:prstGeom prst="rect">
            <a:avLst/>
          </a:prstGeom>
        </p:spPr>
        <p:txBody>
          <a:bodyPr>
            <a:prstTxWarp prst="textPlain"/>
          </a:bodyPr>
          <a:lstStyle/>
          <a:p>
            <a:pPr lvl="0" algn="ctr"/>
            <a:r>
              <a:rPr b="1" i="0">
                <a:ln cap="flat" cmpd="sng" w="28575">
                  <a:solidFill>
                    <a:schemeClr val="accent2"/>
                  </a:solidFill>
                  <a:prstDash val="solid"/>
                  <a:round/>
                  <a:headEnd len="sm" w="sm" type="none"/>
                  <a:tailEnd len="sm" w="sm" type="none"/>
                </a:ln>
                <a:solidFill>
                  <a:schemeClr val="accent2"/>
                </a:solidFill>
                <a:latin typeface="Barlow Condensed"/>
              </a:rPr>
              <a:t>indigenous students' success:</a:t>
            </a:r>
          </a:p>
        </p:txBody>
      </p:sp>
      <p:sp>
        <p:nvSpPr>
          <p:cNvPr id="878" name="Google Shape;878;p30"/>
          <p:cNvSpPr txBox="1"/>
          <p:nvPr/>
        </p:nvSpPr>
        <p:spPr>
          <a:xfrm>
            <a:off x="125975" y="2059375"/>
            <a:ext cx="4800600" cy="4063500"/>
          </a:xfrm>
          <a:prstGeom prst="rect">
            <a:avLst/>
          </a:prstGeom>
          <a:noFill/>
          <a:ln>
            <a:noFill/>
          </a:ln>
        </p:spPr>
        <p:txBody>
          <a:bodyPr anchorCtr="0" anchor="t" bIns="91425" lIns="91425" spcFirstLastPara="1" rIns="91425" wrap="square" tIns="91425">
            <a:spAutoFit/>
          </a:bodyPr>
          <a:lstStyle/>
          <a:p>
            <a:pPr indent="0" lvl="0" marL="228600" rtl="0" algn="l">
              <a:lnSpc>
                <a:spcPct val="90000"/>
              </a:lnSpc>
              <a:spcBef>
                <a:spcPts val="1000"/>
              </a:spcBef>
              <a:spcAft>
                <a:spcPts val="0"/>
              </a:spcAft>
              <a:buNone/>
            </a:pPr>
            <a:r>
              <a:rPr b="1" lang="en" sz="2800">
                <a:solidFill>
                  <a:schemeClr val="dk1"/>
                </a:solidFill>
                <a:latin typeface="Calibri"/>
                <a:ea typeface="Calibri"/>
                <a:cs typeface="Calibri"/>
                <a:sym typeface="Calibri"/>
              </a:rPr>
              <a:t>Schools serving large percentages of indigenous students face high turnover among math teachers, making it difficult for students to build the kinds of connections with role models that sustain students’ interests in pursuing mathematics.</a:t>
            </a:r>
            <a:endParaRPr sz="3600">
              <a:latin typeface="Roboto"/>
              <a:ea typeface="Roboto"/>
              <a:cs typeface="Roboto"/>
              <a:sym typeface="Roboto"/>
            </a:endParaRPr>
          </a:p>
        </p:txBody>
      </p:sp>
      <p:pic>
        <p:nvPicPr>
          <p:cNvPr id="879" name="Google Shape;879;p30"/>
          <p:cNvPicPr preferRelativeResize="0"/>
          <p:nvPr/>
        </p:nvPicPr>
        <p:blipFill>
          <a:blip r:embed="rId3">
            <a:alphaModFix/>
          </a:blip>
          <a:stretch>
            <a:fillRect/>
          </a:stretch>
        </p:blipFill>
        <p:spPr>
          <a:xfrm>
            <a:off x="6096000" y="2059375"/>
            <a:ext cx="5845048" cy="383582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lidesMania">
  <a:themeElements>
    <a:clrScheme name="Simple Light">
      <a:dk1>
        <a:srgbClr val="000000"/>
      </a:dk1>
      <a:lt1>
        <a:srgbClr val="FFFFFF"/>
      </a:lt1>
      <a:dk2>
        <a:srgbClr val="434343"/>
      </a:dk2>
      <a:lt2>
        <a:srgbClr val="EAEAEA"/>
      </a:lt2>
      <a:accent1>
        <a:srgbClr val="FCB601"/>
      </a:accent1>
      <a:accent2>
        <a:srgbClr val="171717"/>
      </a:accent2>
      <a:accent3>
        <a:srgbClr val="FFFFFF"/>
      </a:accent3>
      <a:accent4>
        <a:srgbClr val="D7D7D7"/>
      </a:accent4>
      <a:accent5>
        <a:srgbClr val="3C78D8"/>
      </a:accent5>
      <a:accent6>
        <a:srgbClr val="A64D7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