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775" r:id="rId5"/>
    <p:sldMasterId id="2147483776" r:id="rId6"/>
    <p:sldMasterId id="2147483777" r:id="rId7"/>
    <p:sldMasterId id="2147483778" r:id="rId8"/>
    <p:sldMasterId id="2147483779" r:id="rId9"/>
    <p:sldMasterId id="2147483780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544A38E-46E6-4841-BDB7-0AC3B248D0AA}">
  <a:tblStyle styleId="{2544A38E-46E6-4841-BDB7-0AC3B248D0A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9.xml"/><Relationship Id="rId42" Type="http://schemas.openxmlformats.org/officeDocument/2006/relationships/slide" Target="slides/slide31.xml"/><Relationship Id="rId41" Type="http://schemas.openxmlformats.org/officeDocument/2006/relationships/slide" Target="slides/slide30.xml"/><Relationship Id="rId44" Type="http://schemas.openxmlformats.org/officeDocument/2006/relationships/slide" Target="slides/slide33.xml"/><Relationship Id="rId43" Type="http://schemas.openxmlformats.org/officeDocument/2006/relationships/slide" Target="slides/slide32.xml"/><Relationship Id="rId46" Type="http://schemas.openxmlformats.org/officeDocument/2006/relationships/slide" Target="slides/slide35.xml"/><Relationship Id="rId45" Type="http://schemas.openxmlformats.org/officeDocument/2006/relationships/slide" Target="slides/slide34.xml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48" Type="http://schemas.openxmlformats.org/officeDocument/2006/relationships/slide" Target="slides/slide37.xml"/><Relationship Id="rId47" Type="http://schemas.openxmlformats.org/officeDocument/2006/relationships/slide" Target="slides/slide36.xml"/><Relationship Id="rId49" Type="http://schemas.openxmlformats.org/officeDocument/2006/relationships/slide" Target="slides/slide38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9" Type="http://schemas.openxmlformats.org/officeDocument/2006/relationships/slide" Target="slides/slide28.xml"/><Relationship Id="rId38" Type="http://schemas.openxmlformats.org/officeDocument/2006/relationships/slide" Target="slides/slide27.xml"/><Relationship Id="rId20" Type="http://schemas.openxmlformats.org/officeDocument/2006/relationships/slide" Target="slides/slide9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9" Type="http://schemas.openxmlformats.org/officeDocument/2006/relationships/slide" Target="slides/slide18.xml"/><Relationship Id="rId51" Type="http://schemas.openxmlformats.org/officeDocument/2006/relationships/slide" Target="slides/slide40.xml"/><Relationship Id="rId50" Type="http://schemas.openxmlformats.org/officeDocument/2006/relationships/slide" Target="slides/slide39.xml"/><Relationship Id="rId53" Type="http://schemas.openxmlformats.org/officeDocument/2006/relationships/slide" Target="slides/slide42.xml"/><Relationship Id="rId52" Type="http://schemas.openxmlformats.org/officeDocument/2006/relationships/slide" Target="slides/slide41.xml"/><Relationship Id="rId11" Type="http://schemas.openxmlformats.org/officeDocument/2006/relationships/notesMaster" Target="notesMasters/notesMaster1.xml"/><Relationship Id="rId55" Type="http://schemas.openxmlformats.org/officeDocument/2006/relationships/slide" Target="slides/slide44.xml"/><Relationship Id="rId10" Type="http://schemas.openxmlformats.org/officeDocument/2006/relationships/slideMaster" Target="slideMasters/slideMaster6.xml"/><Relationship Id="rId54" Type="http://schemas.openxmlformats.org/officeDocument/2006/relationships/slide" Target="slides/slide43.xml"/><Relationship Id="rId13" Type="http://schemas.openxmlformats.org/officeDocument/2006/relationships/slide" Target="slides/slide2.xml"/><Relationship Id="rId57" Type="http://schemas.openxmlformats.org/officeDocument/2006/relationships/slide" Target="slides/slide46.xml"/><Relationship Id="rId12" Type="http://schemas.openxmlformats.org/officeDocument/2006/relationships/slide" Target="slides/slide1.xml"/><Relationship Id="rId56" Type="http://schemas.openxmlformats.org/officeDocument/2006/relationships/slide" Target="slides/slide4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9" Type="http://schemas.openxmlformats.org/officeDocument/2006/relationships/slide" Target="slides/slide8.xml"/><Relationship Id="rId18" Type="http://schemas.openxmlformats.org/officeDocument/2006/relationships/slide" Target="slides/slide7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15b00ca06cc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15b00ca06cc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1ac07222335_1_1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1ac07222335_1_1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1a03d8378fd_0_5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1a03d8378fd_0_5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Balaji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1a03d8378fd_0_5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1a03d8378fd_0_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15b00ca06cc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15b00ca06cc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Balaji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1a03d8378fd_0_10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1a03d8378fd_0_10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15ffeea1a52_0_10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15ffeea1a52_0_10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Balaji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15ffeea1a52_0_4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15ffeea1a52_0_4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Meets Quarterly</a:t>
            </a:r>
            <a:endParaRPr/>
          </a:p>
        </p:txBody>
      </p:sp>
      <p:sp>
        <p:nvSpPr>
          <p:cNvPr id="1077" name="Google Shape;1077;g15ffeea1a52_0_4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15ffeea1a52_0_3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15ffeea1a52_0_3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g15ffeea1a52_0_3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15ffeea1a52_0_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Google Shape;1100;g15ffeea1a52_0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1687268f3b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1687268f3b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1a03d8378fd_0_10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1a03d8378fd_0_1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1a03d8378fd_0_1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1a03d8378fd_0_1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1ac07222335_1_7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1ac07222335_1_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1ac07222335_1_7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1ac07222335_1_7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had 2 or more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1ac07222335_1_7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1ac07222335_1_7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1ac07222335_1_7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1ac07222335_1_7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1ac07222335_1_7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1ac07222335_1_7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1ac07222335_1_7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1" name="Google Shape;1171;g1ac07222335_1_7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1ac07222335_1_7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1ac07222335_1_7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1ac07222335_1_7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1ac07222335_1_7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to Anara Myrzabekova, Vivrd Prasanna, and Kseniya Usovich as well as the DS advisors for helping us with the survey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ac07222335_1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ac07222335_1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a03d8378fd_0_5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a03d8378fd_0_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1ac07222335_1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1ac07222335_1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1ac07222335_1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1ac07222335_1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1ac07222335_1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g1ac07222335_1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1ac07222335_1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2" name="Google Shape;1212;g1ac07222335_1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1ac07222335_1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7" name="Google Shape;1217;g1ac07222335_1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1ac07222335_1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1ac07222335_1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1ac07222335_1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1ac07222335_1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1ac07222335_1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1ac07222335_1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ac07222335_1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" name="Google Shape;1241;g1ac07222335_1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1ac07222335_1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1ac07222335_1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1ac0722233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1ac0722233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1ac07222335_1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2" name="Google Shape;1252;g1ac07222335_1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1ac07222335_1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1ac07222335_1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1ac07222335_1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8" name="Google Shape;1268;g1ac07222335_1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1ac07222335_1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1ac07222335_1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1ac07222335_1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1ac07222335_1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1ac07222335_1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1ac07222335_1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g1ac07222335_1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7" name="Google Shape;1297;g1ac07222335_1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1a03d8378fd_0_5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1a03d8378fd_0_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Balaji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1a03d8378fd_0_1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1a03d8378fd_0_1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Balaji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1a03d8378fd_0_1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1a03d8378fd_0_1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Balaji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1a03d8378fd_0_5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1a03d8378fd_0_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1a03d8378fd_0_5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1a03d8378fd_0_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pn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0 Pipeline">
  <p:cSld name="CUSTOM"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04"/>
          <p:cNvSpPr txBox="1"/>
          <p:nvPr>
            <p:ph idx="1" type="body"/>
          </p:nvPr>
        </p:nvSpPr>
        <p:spPr>
          <a:xfrm>
            <a:off x="628650" y="1374200"/>
            <a:ext cx="7886700" cy="2107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630" name="Google Shape;630;p104"/>
          <p:cNvSpPr/>
          <p:nvPr/>
        </p:nvSpPr>
        <p:spPr>
          <a:xfrm>
            <a:off x="0" y="3897906"/>
            <a:ext cx="2125800" cy="642300"/>
          </a:xfrm>
          <a:prstGeom prst="homePlate">
            <a:avLst>
              <a:gd fmla="val 50000" name="adj"/>
            </a:avLst>
          </a:prstGeom>
          <a:solidFill>
            <a:srgbClr val="99A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First Slide</a:t>
            </a:r>
            <a:endParaRPr sz="12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31" name="Google Shape;631;p104"/>
          <p:cNvSpPr/>
          <p:nvPr/>
        </p:nvSpPr>
        <p:spPr>
          <a:xfrm>
            <a:off x="1837664" y="3897700"/>
            <a:ext cx="1981200" cy="642300"/>
          </a:xfrm>
          <a:prstGeom prst="chevron">
            <a:avLst>
              <a:gd fmla="val 50000" name="adj"/>
            </a:avLst>
          </a:prstGeom>
          <a:solidFill>
            <a:srgbClr val="99A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Previous Slide</a:t>
            </a:r>
            <a:endParaRPr sz="12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32" name="Google Shape;632;p104"/>
          <p:cNvSpPr/>
          <p:nvPr/>
        </p:nvSpPr>
        <p:spPr>
          <a:xfrm>
            <a:off x="3529009" y="3897700"/>
            <a:ext cx="1981200" cy="642300"/>
          </a:xfrm>
          <a:prstGeom prst="chevron">
            <a:avLst>
              <a:gd fmla="val 50000" name="adj"/>
            </a:avLst>
          </a:prstGeom>
          <a:solidFill>
            <a:srgbClr val="FDB5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Current</a:t>
            </a:r>
            <a:endParaRPr sz="15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Slide</a:t>
            </a:r>
            <a:endParaRPr sz="15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33" name="Google Shape;633;p104"/>
          <p:cNvSpPr/>
          <p:nvPr/>
        </p:nvSpPr>
        <p:spPr>
          <a:xfrm>
            <a:off x="6913441" y="3897916"/>
            <a:ext cx="1981200" cy="642300"/>
          </a:xfrm>
          <a:prstGeom prst="chevron">
            <a:avLst>
              <a:gd fmla="val 50000" name="adj"/>
            </a:avLst>
          </a:prstGeom>
          <a:solidFill>
            <a:srgbClr val="99A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Last Slide</a:t>
            </a:r>
            <a:endParaRPr sz="12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34" name="Google Shape;634;p104"/>
          <p:cNvSpPr/>
          <p:nvPr/>
        </p:nvSpPr>
        <p:spPr>
          <a:xfrm>
            <a:off x="5220452" y="3897700"/>
            <a:ext cx="1981200" cy="642300"/>
          </a:xfrm>
          <a:prstGeom prst="chevron">
            <a:avLst>
              <a:gd fmla="val 50000" name="adj"/>
            </a:avLst>
          </a:prstGeom>
          <a:solidFill>
            <a:srgbClr val="99A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Next Slide</a:t>
            </a:r>
            <a:endParaRPr sz="12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35" name="Google Shape;635;p10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636" name="Google Shape;636;p104"/>
          <p:cNvSpPr txBox="1"/>
          <p:nvPr/>
        </p:nvSpPr>
        <p:spPr>
          <a:xfrm>
            <a:off x="5233425" y="1936025"/>
            <a:ext cx="3585900" cy="11166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 → Edit Master → Sample Pipeline Template → Copy the Sample Pipeline Graphic below → Adjust as necessary</a:t>
            </a:r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5 Comparison (3)">
  <p:cSld name="CUSTOM_1"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05"/>
          <p:cNvSpPr txBox="1"/>
          <p:nvPr>
            <p:ph idx="1" type="body"/>
          </p:nvPr>
        </p:nvSpPr>
        <p:spPr>
          <a:xfrm>
            <a:off x="3430200" y="1878800"/>
            <a:ext cx="2286000" cy="2763300"/>
          </a:xfrm>
          <a:prstGeom prst="rect">
            <a:avLst/>
          </a:prstGeom>
          <a:noFill/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639" name="Google Shape;639;p105"/>
          <p:cNvSpPr txBox="1"/>
          <p:nvPr>
            <p:ph idx="2" type="body"/>
          </p:nvPr>
        </p:nvSpPr>
        <p:spPr>
          <a:xfrm>
            <a:off x="6230550" y="1878800"/>
            <a:ext cx="2286000" cy="2763300"/>
          </a:xfrm>
          <a:prstGeom prst="rect">
            <a:avLst/>
          </a:prstGeom>
          <a:noFill/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640" name="Google Shape;640;p105"/>
          <p:cNvSpPr txBox="1"/>
          <p:nvPr>
            <p:ph idx="3" type="body"/>
          </p:nvPr>
        </p:nvSpPr>
        <p:spPr>
          <a:xfrm>
            <a:off x="626225" y="1873775"/>
            <a:ext cx="2286000" cy="2763300"/>
          </a:xfrm>
          <a:prstGeom prst="rect">
            <a:avLst/>
          </a:prstGeom>
          <a:noFill/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641" name="Google Shape;641;p105"/>
          <p:cNvSpPr txBox="1"/>
          <p:nvPr>
            <p:ph idx="4" type="body"/>
          </p:nvPr>
        </p:nvSpPr>
        <p:spPr>
          <a:xfrm>
            <a:off x="629846" y="1260875"/>
            <a:ext cx="22860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642" name="Google Shape;642;p105"/>
          <p:cNvSpPr txBox="1"/>
          <p:nvPr>
            <p:ph idx="5" type="body"/>
          </p:nvPr>
        </p:nvSpPr>
        <p:spPr>
          <a:xfrm>
            <a:off x="6230550" y="1260875"/>
            <a:ext cx="22860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643" name="Google Shape;643;p10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644" name="Google Shape;644;p105"/>
          <p:cNvSpPr txBox="1"/>
          <p:nvPr>
            <p:ph idx="6" type="body"/>
          </p:nvPr>
        </p:nvSpPr>
        <p:spPr>
          <a:xfrm>
            <a:off x="3430200" y="1260875"/>
            <a:ext cx="22860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6 Comparison (4)">
  <p:cSld name="CUSTOM_4"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06"/>
          <p:cNvSpPr txBox="1"/>
          <p:nvPr>
            <p:ph idx="1" type="body"/>
          </p:nvPr>
        </p:nvSpPr>
        <p:spPr>
          <a:xfrm>
            <a:off x="629850" y="1260875"/>
            <a:ext cx="18288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647" name="Google Shape;647;p106"/>
          <p:cNvSpPr txBox="1"/>
          <p:nvPr>
            <p:ph idx="2" type="body"/>
          </p:nvPr>
        </p:nvSpPr>
        <p:spPr>
          <a:xfrm>
            <a:off x="6687900" y="1260875"/>
            <a:ext cx="18288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648" name="Google Shape;648;p10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649" name="Google Shape;649;p106"/>
          <p:cNvSpPr txBox="1"/>
          <p:nvPr>
            <p:ph idx="3" type="body"/>
          </p:nvPr>
        </p:nvSpPr>
        <p:spPr>
          <a:xfrm>
            <a:off x="629850" y="1878800"/>
            <a:ext cx="18288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50" name="Google Shape;650;p106"/>
          <p:cNvSpPr txBox="1"/>
          <p:nvPr>
            <p:ph idx="4" type="body"/>
          </p:nvPr>
        </p:nvSpPr>
        <p:spPr>
          <a:xfrm>
            <a:off x="6687750" y="1878800"/>
            <a:ext cx="18288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51" name="Google Shape;651;p106"/>
          <p:cNvSpPr txBox="1"/>
          <p:nvPr>
            <p:ph idx="5" type="body"/>
          </p:nvPr>
        </p:nvSpPr>
        <p:spPr>
          <a:xfrm>
            <a:off x="2650650" y="1268050"/>
            <a:ext cx="18288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652" name="Google Shape;652;p106"/>
          <p:cNvSpPr txBox="1"/>
          <p:nvPr>
            <p:ph idx="6" type="body"/>
          </p:nvPr>
        </p:nvSpPr>
        <p:spPr>
          <a:xfrm>
            <a:off x="2650650" y="1885975"/>
            <a:ext cx="18288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53" name="Google Shape;653;p106"/>
          <p:cNvSpPr txBox="1"/>
          <p:nvPr>
            <p:ph idx="7" type="body"/>
          </p:nvPr>
        </p:nvSpPr>
        <p:spPr>
          <a:xfrm>
            <a:off x="4671450" y="1268050"/>
            <a:ext cx="18288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654" name="Google Shape;654;p106"/>
          <p:cNvSpPr txBox="1"/>
          <p:nvPr>
            <p:ph idx="8" type="body"/>
          </p:nvPr>
        </p:nvSpPr>
        <p:spPr>
          <a:xfrm>
            <a:off x="4671450" y="1885975"/>
            <a:ext cx="18288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7 Content (8)">
  <p:cSld name="CUSTOM_6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07"/>
          <p:cNvSpPr txBox="1"/>
          <p:nvPr>
            <p:ph idx="1" type="body"/>
          </p:nvPr>
        </p:nvSpPr>
        <p:spPr>
          <a:xfrm>
            <a:off x="629850" y="1369225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57" name="Google Shape;657;p107"/>
          <p:cNvSpPr txBox="1"/>
          <p:nvPr>
            <p:ph idx="2" type="body"/>
          </p:nvPr>
        </p:nvSpPr>
        <p:spPr>
          <a:xfrm>
            <a:off x="6687750" y="1369225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58" name="Google Shape;658;p107"/>
          <p:cNvSpPr txBox="1"/>
          <p:nvPr>
            <p:ph idx="3" type="body"/>
          </p:nvPr>
        </p:nvSpPr>
        <p:spPr>
          <a:xfrm>
            <a:off x="2650650" y="1373251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59" name="Google Shape;659;p107"/>
          <p:cNvSpPr txBox="1"/>
          <p:nvPr>
            <p:ph idx="4" type="body"/>
          </p:nvPr>
        </p:nvSpPr>
        <p:spPr>
          <a:xfrm>
            <a:off x="4671450" y="1373251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60" name="Google Shape;660;p107"/>
          <p:cNvSpPr txBox="1"/>
          <p:nvPr>
            <p:ph idx="5" type="body"/>
          </p:nvPr>
        </p:nvSpPr>
        <p:spPr>
          <a:xfrm>
            <a:off x="628650" y="3078200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61" name="Google Shape;661;p107"/>
          <p:cNvSpPr txBox="1"/>
          <p:nvPr>
            <p:ph idx="6" type="body"/>
          </p:nvPr>
        </p:nvSpPr>
        <p:spPr>
          <a:xfrm>
            <a:off x="6686550" y="3078200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62" name="Google Shape;662;p107"/>
          <p:cNvSpPr txBox="1"/>
          <p:nvPr>
            <p:ph idx="7" type="body"/>
          </p:nvPr>
        </p:nvSpPr>
        <p:spPr>
          <a:xfrm>
            <a:off x="2649450" y="3082226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63" name="Google Shape;663;p107"/>
          <p:cNvSpPr txBox="1"/>
          <p:nvPr>
            <p:ph idx="8" type="body"/>
          </p:nvPr>
        </p:nvSpPr>
        <p:spPr>
          <a:xfrm>
            <a:off x="4670250" y="3082226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64" name="Google Shape;664;p10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1 Image (Web Base)">
  <p:cSld name="CUSTOM_5"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108"/>
          <p:cNvGrpSpPr/>
          <p:nvPr/>
        </p:nvGrpSpPr>
        <p:grpSpPr>
          <a:xfrm>
            <a:off x="1836467" y="1433746"/>
            <a:ext cx="5446121" cy="3340555"/>
            <a:chOff x="1836467" y="1433746"/>
            <a:chExt cx="5446121" cy="3340555"/>
          </a:xfrm>
        </p:grpSpPr>
        <p:cxnSp>
          <p:nvCxnSpPr>
            <p:cNvPr id="667" name="Google Shape;667;p108"/>
            <p:cNvCxnSpPr/>
            <p:nvPr/>
          </p:nvCxnSpPr>
          <p:spPr>
            <a:xfrm>
              <a:off x="2000682" y="1996675"/>
              <a:ext cx="835200" cy="1677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68" name="Google Shape;668;p108"/>
            <p:cNvCxnSpPr/>
            <p:nvPr/>
          </p:nvCxnSpPr>
          <p:spPr>
            <a:xfrm flipH="1" rot="10800000">
              <a:off x="1901291" y="2166833"/>
              <a:ext cx="931200" cy="9141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69" name="Google Shape;669;p108"/>
            <p:cNvCxnSpPr/>
            <p:nvPr/>
          </p:nvCxnSpPr>
          <p:spPr>
            <a:xfrm>
              <a:off x="1906343" y="3085474"/>
              <a:ext cx="291300" cy="9738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0" name="Google Shape;670;p108"/>
            <p:cNvCxnSpPr/>
            <p:nvPr/>
          </p:nvCxnSpPr>
          <p:spPr>
            <a:xfrm>
              <a:off x="1908337" y="3083528"/>
              <a:ext cx="996600" cy="882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1" name="Google Shape;671;p108"/>
            <p:cNvCxnSpPr/>
            <p:nvPr/>
          </p:nvCxnSpPr>
          <p:spPr>
            <a:xfrm flipH="1">
              <a:off x="2836975" y="1769550"/>
              <a:ext cx="609300" cy="3993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2" name="Google Shape;672;p108"/>
            <p:cNvCxnSpPr/>
            <p:nvPr/>
          </p:nvCxnSpPr>
          <p:spPr>
            <a:xfrm rot="10800000">
              <a:off x="2837050" y="2166400"/>
              <a:ext cx="898500" cy="4428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3" name="Google Shape;673;p108"/>
            <p:cNvCxnSpPr/>
            <p:nvPr/>
          </p:nvCxnSpPr>
          <p:spPr>
            <a:xfrm>
              <a:off x="3439872" y="1768946"/>
              <a:ext cx="964200" cy="1407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4" name="Google Shape;674;p108"/>
            <p:cNvCxnSpPr/>
            <p:nvPr/>
          </p:nvCxnSpPr>
          <p:spPr>
            <a:xfrm rot="10800000">
              <a:off x="3741973" y="2685194"/>
              <a:ext cx="273600" cy="13407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5" name="Google Shape;675;p108"/>
            <p:cNvCxnSpPr/>
            <p:nvPr/>
          </p:nvCxnSpPr>
          <p:spPr>
            <a:xfrm flipH="1">
              <a:off x="3741850" y="1914175"/>
              <a:ext cx="659700" cy="6987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6" name="Google Shape;676;p108"/>
            <p:cNvCxnSpPr>
              <a:endCxn id="677" idx="5"/>
            </p:cNvCxnSpPr>
            <p:nvPr/>
          </p:nvCxnSpPr>
          <p:spPr>
            <a:xfrm rot="10800000">
              <a:off x="2953895" y="3220536"/>
              <a:ext cx="1056600" cy="8112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8" name="Google Shape;678;p108"/>
            <p:cNvCxnSpPr/>
            <p:nvPr/>
          </p:nvCxnSpPr>
          <p:spPr>
            <a:xfrm rot="10800000">
              <a:off x="3742025" y="2615650"/>
              <a:ext cx="1158300" cy="10233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9" name="Google Shape;679;p108"/>
            <p:cNvCxnSpPr/>
            <p:nvPr/>
          </p:nvCxnSpPr>
          <p:spPr>
            <a:xfrm flipH="1">
              <a:off x="4015825" y="3638300"/>
              <a:ext cx="887700" cy="3993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0" name="Google Shape;680;p108"/>
            <p:cNvCxnSpPr/>
            <p:nvPr/>
          </p:nvCxnSpPr>
          <p:spPr>
            <a:xfrm rot="10800000">
              <a:off x="4403900" y="1927025"/>
              <a:ext cx="497700" cy="17100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1" name="Google Shape;681;p108"/>
            <p:cNvCxnSpPr/>
            <p:nvPr/>
          </p:nvCxnSpPr>
          <p:spPr>
            <a:xfrm flipH="1">
              <a:off x="4408550" y="1619175"/>
              <a:ext cx="1071600" cy="2964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2" name="Google Shape;682;p108"/>
            <p:cNvCxnSpPr/>
            <p:nvPr/>
          </p:nvCxnSpPr>
          <p:spPr>
            <a:xfrm flipH="1">
              <a:off x="6961775" y="1501425"/>
              <a:ext cx="255900" cy="15021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3" name="Google Shape;683;p108"/>
            <p:cNvCxnSpPr/>
            <p:nvPr/>
          </p:nvCxnSpPr>
          <p:spPr>
            <a:xfrm rot="10800000">
              <a:off x="4420200" y="1925850"/>
              <a:ext cx="2543400" cy="10776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4" name="Google Shape;684;p108"/>
            <p:cNvCxnSpPr/>
            <p:nvPr/>
          </p:nvCxnSpPr>
          <p:spPr>
            <a:xfrm>
              <a:off x="5472475" y="1624300"/>
              <a:ext cx="1485900" cy="13746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5" name="Google Shape;685;p108"/>
            <p:cNvCxnSpPr/>
            <p:nvPr/>
          </p:nvCxnSpPr>
          <p:spPr>
            <a:xfrm>
              <a:off x="4904459" y="3642034"/>
              <a:ext cx="1623900" cy="5115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6" name="Google Shape;686;p108"/>
            <p:cNvCxnSpPr/>
            <p:nvPr/>
          </p:nvCxnSpPr>
          <p:spPr>
            <a:xfrm flipH="1" rot="10800000">
              <a:off x="4899752" y="3000899"/>
              <a:ext cx="2068200" cy="6402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7" name="Google Shape;687;p108"/>
            <p:cNvCxnSpPr/>
            <p:nvPr/>
          </p:nvCxnSpPr>
          <p:spPr>
            <a:xfrm flipH="1">
              <a:off x="6528417" y="3005226"/>
              <a:ext cx="433200" cy="11481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8" name="Google Shape;688;p108"/>
            <p:cNvCxnSpPr/>
            <p:nvPr/>
          </p:nvCxnSpPr>
          <p:spPr>
            <a:xfrm flipH="1">
              <a:off x="5481550" y="1503325"/>
              <a:ext cx="1735500" cy="1152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9" name="Google Shape;689;p108"/>
            <p:cNvCxnSpPr/>
            <p:nvPr/>
          </p:nvCxnSpPr>
          <p:spPr>
            <a:xfrm flipH="1" rot="10800000">
              <a:off x="2200064" y="4037727"/>
              <a:ext cx="1817700" cy="231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90" name="Google Shape;690;p108"/>
            <p:cNvCxnSpPr/>
            <p:nvPr/>
          </p:nvCxnSpPr>
          <p:spPr>
            <a:xfrm flipH="1">
              <a:off x="1905917" y="1999393"/>
              <a:ext cx="96000" cy="10839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91" name="Google Shape;691;p108"/>
            <p:cNvCxnSpPr/>
            <p:nvPr/>
          </p:nvCxnSpPr>
          <p:spPr>
            <a:xfrm flipH="1" rot="10800000">
              <a:off x="2199578" y="3167136"/>
              <a:ext cx="707700" cy="8922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92" name="Google Shape;692;p108"/>
            <p:cNvCxnSpPr/>
            <p:nvPr/>
          </p:nvCxnSpPr>
          <p:spPr>
            <a:xfrm flipH="1" rot="10800000">
              <a:off x="5052000" y="4160643"/>
              <a:ext cx="1477800" cy="5451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93" name="Google Shape;693;p108"/>
            <p:cNvCxnSpPr/>
            <p:nvPr/>
          </p:nvCxnSpPr>
          <p:spPr>
            <a:xfrm>
              <a:off x="4017641" y="4041042"/>
              <a:ext cx="1043400" cy="6648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694" name="Google Shape;694;p108"/>
            <p:cNvSpPr/>
            <p:nvPr/>
          </p:nvSpPr>
          <p:spPr>
            <a:xfrm>
              <a:off x="2767841" y="2098133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95" name="Google Shape;695;p108"/>
            <p:cNvSpPr/>
            <p:nvPr/>
          </p:nvSpPr>
          <p:spPr>
            <a:xfrm>
              <a:off x="1932536" y="1929674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96" name="Google Shape;696;p108"/>
            <p:cNvSpPr/>
            <p:nvPr/>
          </p:nvSpPr>
          <p:spPr>
            <a:xfrm>
              <a:off x="1836467" y="3013993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97" name="Google Shape;697;p108"/>
            <p:cNvSpPr/>
            <p:nvPr/>
          </p:nvSpPr>
          <p:spPr>
            <a:xfrm>
              <a:off x="3373042" y="1699572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77" name="Google Shape;677;p108"/>
            <p:cNvSpPr/>
            <p:nvPr/>
          </p:nvSpPr>
          <p:spPr>
            <a:xfrm>
              <a:off x="2835337" y="3101978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98" name="Google Shape;698;p108"/>
            <p:cNvSpPr/>
            <p:nvPr/>
          </p:nvSpPr>
          <p:spPr>
            <a:xfrm>
              <a:off x="2130502" y="3993333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99" name="Google Shape;699;p108"/>
            <p:cNvSpPr/>
            <p:nvPr/>
          </p:nvSpPr>
          <p:spPr>
            <a:xfrm>
              <a:off x="3669339" y="2546302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0" name="Google Shape;700;p108"/>
            <p:cNvSpPr/>
            <p:nvPr/>
          </p:nvSpPr>
          <p:spPr>
            <a:xfrm>
              <a:off x="4333031" y="1841004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1" name="Google Shape;701;p108"/>
            <p:cNvSpPr/>
            <p:nvPr/>
          </p:nvSpPr>
          <p:spPr>
            <a:xfrm>
              <a:off x="5406140" y="1554922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2" name="Google Shape;702;p108"/>
            <p:cNvSpPr/>
            <p:nvPr/>
          </p:nvSpPr>
          <p:spPr>
            <a:xfrm>
              <a:off x="4832254" y="3567322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3" name="Google Shape;703;p108"/>
            <p:cNvSpPr/>
            <p:nvPr/>
          </p:nvSpPr>
          <p:spPr>
            <a:xfrm>
              <a:off x="6893310" y="2930640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4" name="Google Shape;704;p108"/>
            <p:cNvSpPr/>
            <p:nvPr/>
          </p:nvSpPr>
          <p:spPr>
            <a:xfrm>
              <a:off x="6458459" y="4083784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5" name="Google Shape;705;p108"/>
            <p:cNvSpPr/>
            <p:nvPr/>
          </p:nvSpPr>
          <p:spPr>
            <a:xfrm>
              <a:off x="3946723" y="3963869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6" name="Google Shape;706;p108"/>
            <p:cNvSpPr/>
            <p:nvPr/>
          </p:nvSpPr>
          <p:spPr>
            <a:xfrm>
              <a:off x="7143688" y="1433746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7" name="Google Shape;707;p108"/>
            <p:cNvSpPr/>
            <p:nvPr/>
          </p:nvSpPr>
          <p:spPr>
            <a:xfrm>
              <a:off x="4985199" y="4635401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  <p:sp>
        <p:nvSpPr>
          <p:cNvPr id="708" name="Google Shape;708;p10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0 Image Collage">
  <p:cSld name="CUSTOM_7"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0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00" u="none" cap="none" strike="noStrik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11" name="Google Shape;711;p109"/>
          <p:cNvSpPr txBox="1"/>
          <p:nvPr>
            <p:ph idx="1" type="body"/>
          </p:nvPr>
        </p:nvSpPr>
        <p:spPr>
          <a:xfrm>
            <a:off x="628725" y="1369200"/>
            <a:ext cx="5072700" cy="2373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▪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–"/>
              <a:defRPr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>
                <a:solidFill>
                  <a:srgbClr val="FFFFFF"/>
                </a:solidFill>
              </a:defRPr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12" name="Google Shape;712;p109"/>
          <p:cNvSpPr/>
          <p:nvPr/>
        </p:nvSpPr>
        <p:spPr>
          <a:xfrm>
            <a:off x="0" y="3751525"/>
            <a:ext cx="1838100" cy="13899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13" name="Google Shape;713;p109"/>
          <p:cNvSpPr/>
          <p:nvPr/>
        </p:nvSpPr>
        <p:spPr>
          <a:xfrm>
            <a:off x="4182900" y="1064943"/>
            <a:ext cx="3589500" cy="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14" name="Google Shape;714;p109"/>
          <p:cNvSpPr/>
          <p:nvPr/>
        </p:nvSpPr>
        <p:spPr>
          <a:xfrm>
            <a:off x="-705500" y="3742525"/>
            <a:ext cx="73152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15" name="Google Shape;715;p109"/>
          <p:cNvSpPr/>
          <p:nvPr/>
        </p:nvSpPr>
        <p:spPr>
          <a:xfrm>
            <a:off x="6609700" y="2017200"/>
            <a:ext cx="27432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16" name="Google Shape;716;p109"/>
          <p:cNvSpPr/>
          <p:nvPr/>
        </p:nvSpPr>
        <p:spPr>
          <a:xfrm>
            <a:off x="6609700" y="1377000"/>
            <a:ext cx="13716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17" name="Google Shape;717;p109"/>
          <p:cNvSpPr/>
          <p:nvPr/>
        </p:nvSpPr>
        <p:spPr>
          <a:xfrm>
            <a:off x="1838100" y="3742525"/>
            <a:ext cx="9000" cy="182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18" name="Google Shape;718;p109"/>
          <p:cNvSpPr/>
          <p:nvPr/>
        </p:nvSpPr>
        <p:spPr>
          <a:xfrm>
            <a:off x="6609825" y="1064925"/>
            <a:ext cx="9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19" name="Google Shape;719;p109"/>
          <p:cNvSpPr/>
          <p:nvPr/>
        </p:nvSpPr>
        <p:spPr>
          <a:xfrm>
            <a:off x="6609825" y="4542200"/>
            <a:ext cx="27432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20" name="Google Shape;720;p109"/>
          <p:cNvSpPr/>
          <p:nvPr/>
        </p:nvSpPr>
        <p:spPr>
          <a:xfrm flipH="1">
            <a:off x="5701425" y="1064925"/>
            <a:ext cx="9000" cy="268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21" name="Google Shape;721;p109"/>
          <p:cNvSpPr/>
          <p:nvPr/>
        </p:nvSpPr>
        <p:spPr>
          <a:xfrm>
            <a:off x="5701275" y="2403725"/>
            <a:ext cx="9174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22" name="Google Shape;722;p109"/>
          <p:cNvSpPr/>
          <p:nvPr/>
        </p:nvSpPr>
        <p:spPr>
          <a:xfrm flipH="1">
            <a:off x="7249900" y="1214450"/>
            <a:ext cx="9000" cy="80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23" name="Google Shape;723;p109"/>
          <p:cNvSpPr txBox="1"/>
          <p:nvPr>
            <p:ph idx="2" type="body"/>
          </p:nvPr>
        </p:nvSpPr>
        <p:spPr>
          <a:xfrm>
            <a:off x="0" y="3753625"/>
            <a:ext cx="1838100" cy="1389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23495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"/>
              <a:buChar char="▪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▫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–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24" name="Google Shape;724;p109"/>
          <p:cNvSpPr txBox="1"/>
          <p:nvPr>
            <p:ph idx="3" type="body"/>
          </p:nvPr>
        </p:nvSpPr>
        <p:spPr>
          <a:xfrm>
            <a:off x="1846975" y="3752200"/>
            <a:ext cx="4762800" cy="13899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23495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"/>
              <a:buChar char="▪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▫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–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25" name="Google Shape;725;p109"/>
          <p:cNvSpPr txBox="1"/>
          <p:nvPr>
            <p:ph idx="4" type="body"/>
          </p:nvPr>
        </p:nvSpPr>
        <p:spPr>
          <a:xfrm>
            <a:off x="6618825" y="1386000"/>
            <a:ext cx="631200" cy="6312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23495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"/>
              <a:buChar char="▪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▫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–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26" name="Google Shape;726;p109"/>
          <p:cNvSpPr txBox="1"/>
          <p:nvPr>
            <p:ph idx="5" type="body"/>
          </p:nvPr>
        </p:nvSpPr>
        <p:spPr>
          <a:xfrm>
            <a:off x="6618825" y="2026200"/>
            <a:ext cx="2525100" cy="25161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23495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"/>
              <a:buChar char="▪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▫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–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27" name="Google Shape;727;p109"/>
          <p:cNvSpPr txBox="1"/>
          <p:nvPr>
            <p:ph idx="6" type="body"/>
          </p:nvPr>
        </p:nvSpPr>
        <p:spPr>
          <a:xfrm>
            <a:off x="5710500" y="2412725"/>
            <a:ext cx="899400" cy="13299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23495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"/>
              <a:buChar char="▪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▫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–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28" name="Google Shape;728;p109"/>
          <p:cNvSpPr txBox="1"/>
          <p:nvPr>
            <p:ph idx="7" type="body"/>
          </p:nvPr>
        </p:nvSpPr>
        <p:spPr>
          <a:xfrm>
            <a:off x="5710500" y="1074850"/>
            <a:ext cx="899400" cy="13299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23495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"/>
              <a:buChar char="▪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▫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–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729" name="Google Shape;729;p109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10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Lato"/>
              <a:buNone/>
              <a:defRPr b="1" i="0" sz="2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_2">
  <p:cSld name="TITLE_ONLY_2"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3" name="Google Shape;733;p1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6" name="Google Shape;736;p1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737" name="Google Shape;737;p1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S Blue">
  <p:cSld name="Title + 1 column"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12"/>
          <p:cNvSpPr/>
          <p:nvPr/>
        </p:nvSpPr>
        <p:spPr>
          <a:xfrm>
            <a:off x="-25" y="0"/>
            <a:ext cx="9144000" cy="1088700"/>
          </a:xfrm>
          <a:prstGeom prst="rect">
            <a:avLst/>
          </a:prstGeom>
          <a:solidFill>
            <a:srgbClr val="00041C">
              <a:alpha val="168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40" name="Google Shape;740;p112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41" name="Google Shape;741;p112"/>
          <p:cNvGrpSpPr/>
          <p:nvPr/>
        </p:nvGrpSpPr>
        <p:grpSpPr>
          <a:xfrm>
            <a:off x="28550" y="3850565"/>
            <a:ext cx="9094048" cy="1293105"/>
            <a:chOff x="28544" y="3514688"/>
            <a:chExt cx="9094048" cy="1628800"/>
          </a:xfrm>
        </p:grpSpPr>
        <p:sp>
          <p:nvSpPr>
            <p:cNvPr id="742" name="Google Shape;742;p112"/>
            <p:cNvSpPr/>
            <p:nvPr/>
          </p:nvSpPr>
          <p:spPr>
            <a:xfrm>
              <a:off x="300032" y="4491616"/>
              <a:ext cx="228608" cy="651872"/>
            </a:xfrm>
            <a:custGeom>
              <a:rect b="b" l="l" r="r" t="t"/>
              <a:pathLst>
                <a:path extrusionOk="0" h="20371" w="7144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43" name="Google Shape;743;p112"/>
            <p:cNvSpPr/>
            <p:nvPr/>
          </p:nvSpPr>
          <p:spPr>
            <a:xfrm>
              <a:off x="28544" y="4220160"/>
              <a:ext cx="228640" cy="923328"/>
            </a:xfrm>
            <a:custGeom>
              <a:rect b="b" l="l" r="r" t="t"/>
              <a:pathLst>
                <a:path extrusionOk="0" h="28854" w="7145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44" name="Google Shape;744;p112"/>
            <p:cNvSpPr/>
            <p:nvPr/>
          </p:nvSpPr>
          <p:spPr>
            <a:xfrm>
              <a:off x="576832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45" name="Google Shape;745;p112"/>
            <p:cNvSpPr/>
            <p:nvPr/>
          </p:nvSpPr>
          <p:spPr>
            <a:xfrm>
              <a:off x="853664" y="4120128"/>
              <a:ext cx="230400" cy="1023360"/>
            </a:xfrm>
            <a:custGeom>
              <a:rect b="b" l="l" r="r" t="t"/>
              <a:pathLst>
                <a:path extrusionOk="0" h="31980" w="720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46" name="Google Shape;746;p112"/>
            <p:cNvSpPr/>
            <p:nvPr/>
          </p:nvSpPr>
          <p:spPr>
            <a:xfrm>
              <a:off x="1130496" y="4627328"/>
              <a:ext cx="230400" cy="516160"/>
            </a:xfrm>
            <a:custGeom>
              <a:rect b="b" l="l" r="r" t="t"/>
              <a:pathLst>
                <a:path extrusionOk="0" h="16130" w="720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47" name="Google Shape;747;p112"/>
            <p:cNvSpPr/>
            <p:nvPr/>
          </p:nvSpPr>
          <p:spPr>
            <a:xfrm>
              <a:off x="1409088" y="3821888"/>
              <a:ext cx="228640" cy="1321600"/>
            </a:xfrm>
            <a:custGeom>
              <a:rect b="b" l="l" r="r" t="t"/>
              <a:pathLst>
                <a:path extrusionOk="0" h="41300" w="7145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48" name="Google Shape;748;p112"/>
            <p:cNvSpPr/>
            <p:nvPr/>
          </p:nvSpPr>
          <p:spPr>
            <a:xfrm>
              <a:off x="1685920" y="4175488"/>
              <a:ext cx="230400" cy="968000"/>
            </a:xfrm>
            <a:custGeom>
              <a:rect b="b" l="l" r="r" t="t"/>
              <a:pathLst>
                <a:path extrusionOk="0" h="30250" w="720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49" name="Google Shape;749;p112"/>
            <p:cNvSpPr/>
            <p:nvPr/>
          </p:nvSpPr>
          <p:spPr>
            <a:xfrm>
              <a:off x="196272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50" name="Google Shape;750;p112"/>
            <p:cNvSpPr/>
            <p:nvPr/>
          </p:nvSpPr>
          <p:spPr>
            <a:xfrm>
              <a:off x="2239552" y="4355872"/>
              <a:ext cx="230400" cy="787616"/>
            </a:xfrm>
            <a:custGeom>
              <a:rect b="b" l="l" r="r" t="t"/>
              <a:pathLst>
                <a:path extrusionOk="0" h="24613" w="720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51" name="Google Shape;751;p112"/>
            <p:cNvSpPr/>
            <p:nvPr/>
          </p:nvSpPr>
          <p:spPr>
            <a:xfrm>
              <a:off x="25163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52" name="Google Shape;752;p112"/>
            <p:cNvSpPr/>
            <p:nvPr/>
          </p:nvSpPr>
          <p:spPr>
            <a:xfrm>
              <a:off x="2794976" y="4175488"/>
              <a:ext cx="228640" cy="968000"/>
            </a:xfrm>
            <a:custGeom>
              <a:rect b="b" l="l" r="r" t="t"/>
              <a:pathLst>
                <a:path extrusionOk="0" h="30250" w="7145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53" name="Google Shape;753;p112"/>
            <p:cNvSpPr/>
            <p:nvPr/>
          </p:nvSpPr>
          <p:spPr>
            <a:xfrm>
              <a:off x="3071808" y="3659360"/>
              <a:ext cx="230400" cy="1484128"/>
            </a:xfrm>
            <a:custGeom>
              <a:rect b="b" l="l" r="r" t="t"/>
              <a:pathLst>
                <a:path extrusionOk="0" h="46379" w="720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54" name="Google Shape;754;p112"/>
            <p:cNvSpPr/>
            <p:nvPr/>
          </p:nvSpPr>
          <p:spPr>
            <a:xfrm>
              <a:off x="3348608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55" name="Google Shape;755;p112"/>
            <p:cNvSpPr/>
            <p:nvPr/>
          </p:nvSpPr>
          <p:spPr>
            <a:xfrm>
              <a:off x="3625440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56" name="Google Shape;756;p112"/>
            <p:cNvSpPr/>
            <p:nvPr/>
          </p:nvSpPr>
          <p:spPr>
            <a:xfrm>
              <a:off x="3904032" y="4491616"/>
              <a:ext cx="228640" cy="651872"/>
            </a:xfrm>
            <a:custGeom>
              <a:rect b="b" l="l" r="r" t="t"/>
              <a:pathLst>
                <a:path extrusionOk="0" h="20371" w="7145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57" name="Google Shape;757;p112"/>
            <p:cNvSpPr/>
            <p:nvPr/>
          </p:nvSpPr>
          <p:spPr>
            <a:xfrm>
              <a:off x="4180864" y="4284448"/>
              <a:ext cx="230432" cy="859040"/>
            </a:xfrm>
            <a:custGeom>
              <a:rect b="b" l="l" r="r" t="t"/>
              <a:pathLst>
                <a:path extrusionOk="0" h="26845" w="7201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58" name="Google Shape;758;p112"/>
            <p:cNvSpPr/>
            <p:nvPr/>
          </p:nvSpPr>
          <p:spPr>
            <a:xfrm>
              <a:off x="4457696" y="4004032"/>
              <a:ext cx="230400" cy="1139456"/>
            </a:xfrm>
            <a:custGeom>
              <a:rect b="b" l="l" r="r" t="t"/>
              <a:pathLst>
                <a:path extrusionOk="0" h="35608" w="720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59" name="Google Shape;759;p112"/>
            <p:cNvSpPr/>
            <p:nvPr/>
          </p:nvSpPr>
          <p:spPr>
            <a:xfrm>
              <a:off x="4734496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60" name="Google Shape;760;p112"/>
            <p:cNvSpPr/>
            <p:nvPr/>
          </p:nvSpPr>
          <p:spPr>
            <a:xfrm>
              <a:off x="50113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61" name="Google Shape;761;p112"/>
            <p:cNvSpPr/>
            <p:nvPr/>
          </p:nvSpPr>
          <p:spPr>
            <a:xfrm>
              <a:off x="5289920" y="3939744"/>
              <a:ext cx="228640" cy="1203744"/>
            </a:xfrm>
            <a:custGeom>
              <a:rect b="b" l="l" r="r" t="t"/>
              <a:pathLst>
                <a:path extrusionOk="0" h="37617" w="7145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62" name="Google Shape;762;p112"/>
            <p:cNvSpPr/>
            <p:nvPr/>
          </p:nvSpPr>
          <p:spPr>
            <a:xfrm>
              <a:off x="5566752" y="3704000"/>
              <a:ext cx="230432" cy="1439488"/>
            </a:xfrm>
            <a:custGeom>
              <a:rect b="b" l="l" r="r" t="t"/>
              <a:pathLst>
                <a:path extrusionOk="0" h="44984" w="7201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63" name="Google Shape;763;p112"/>
            <p:cNvSpPr/>
            <p:nvPr/>
          </p:nvSpPr>
          <p:spPr>
            <a:xfrm>
              <a:off x="58435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64" name="Google Shape;764;p112"/>
            <p:cNvSpPr/>
            <p:nvPr/>
          </p:nvSpPr>
          <p:spPr>
            <a:xfrm>
              <a:off x="6120384" y="4329088"/>
              <a:ext cx="230432" cy="814400"/>
            </a:xfrm>
            <a:custGeom>
              <a:rect b="b" l="l" r="r" t="t"/>
              <a:pathLst>
                <a:path extrusionOk="0" h="25450" w="7201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65" name="Google Shape;765;p112"/>
            <p:cNvSpPr/>
            <p:nvPr/>
          </p:nvSpPr>
          <p:spPr>
            <a:xfrm>
              <a:off x="6399008" y="4120128"/>
              <a:ext cx="228608" cy="1023360"/>
            </a:xfrm>
            <a:custGeom>
              <a:rect b="b" l="l" r="r" t="t"/>
              <a:pathLst>
                <a:path extrusionOk="0" h="31980" w="7144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66" name="Google Shape;766;p112"/>
            <p:cNvSpPr/>
            <p:nvPr/>
          </p:nvSpPr>
          <p:spPr>
            <a:xfrm>
              <a:off x="6675808" y="4538048"/>
              <a:ext cx="230432" cy="605440"/>
            </a:xfrm>
            <a:custGeom>
              <a:rect b="b" l="l" r="r" t="t"/>
              <a:pathLst>
                <a:path extrusionOk="0" h="18920" w="7201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67" name="Google Shape;767;p112"/>
            <p:cNvSpPr/>
            <p:nvPr/>
          </p:nvSpPr>
          <p:spPr>
            <a:xfrm>
              <a:off x="695264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68" name="Google Shape;768;p112"/>
            <p:cNvSpPr/>
            <p:nvPr/>
          </p:nvSpPr>
          <p:spPr>
            <a:xfrm>
              <a:off x="7229472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69" name="Google Shape;769;p112"/>
            <p:cNvSpPr/>
            <p:nvPr/>
          </p:nvSpPr>
          <p:spPr>
            <a:xfrm>
              <a:off x="7506272" y="3768288"/>
              <a:ext cx="230432" cy="1375200"/>
            </a:xfrm>
            <a:custGeom>
              <a:rect b="b" l="l" r="r" t="t"/>
              <a:pathLst>
                <a:path extrusionOk="0" h="42975" w="7201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70" name="Google Shape;770;p112"/>
            <p:cNvSpPr/>
            <p:nvPr/>
          </p:nvSpPr>
          <p:spPr>
            <a:xfrm>
              <a:off x="7784896" y="4004032"/>
              <a:ext cx="228608" cy="1139456"/>
            </a:xfrm>
            <a:custGeom>
              <a:rect b="b" l="l" r="r" t="t"/>
              <a:pathLst>
                <a:path extrusionOk="0" h="35608" w="7144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71" name="Google Shape;771;p112"/>
            <p:cNvSpPr/>
            <p:nvPr/>
          </p:nvSpPr>
          <p:spPr>
            <a:xfrm>
              <a:off x="8061696" y="3596864"/>
              <a:ext cx="230432" cy="1546624"/>
            </a:xfrm>
            <a:custGeom>
              <a:rect b="b" l="l" r="r" t="t"/>
              <a:pathLst>
                <a:path extrusionOk="0" h="48332" w="7201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72" name="Google Shape;772;p112"/>
            <p:cNvSpPr/>
            <p:nvPr/>
          </p:nvSpPr>
          <p:spPr>
            <a:xfrm>
              <a:off x="83385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73" name="Google Shape;773;p112"/>
            <p:cNvSpPr/>
            <p:nvPr/>
          </p:nvSpPr>
          <p:spPr>
            <a:xfrm>
              <a:off x="8615360" y="3939744"/>
              <a:ext cx="230400" cy="1203744"/>
            </a:xfrm>
            <a:custGeom>
              <a:rect b="b" l="l" r="r" t="t"/>
              <a:pathLst>
                <a:path extrusionOk="0" h="37617" w="720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74" name="Google Shape;774;p112"/>
            <p:cNvSpPr/>
            <p:nvPr/>
          </p:nvSpPr>
          <p:spPr>
            <a:xfrm>
              <a:off x="8893952" y="3596864"/>
              <a:ext cx="228640" cy="1546624"/>
            </a:xfrm>
            <a:custGeom>
              <a:rect b="b" l="l" r="r" t="t"/>
              <a:pathLst>
                <a:path extrusionOk="0" h="48332" w="7145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  <p:grpSp>
        <p:nvGrpSpPr>
          <p:cNvPr id="775" name="Google Shape;775;p112"/>
          <p:cNvGrpSpPr/>
          <p:nvPr/>
        </p:nvGrpSpPr>
        <p:grpSpPr>
          <a:xfrm>
            <a:off x="28550" y="4361000"/>
            <a:ext cx="9094048" cy="782671"/>
            <a:chOff x="28544" y="4157632"/>
            <a:chExt cx="9094048" cy="985856"/>
          </a:xfrm>
        </p:grpSpPr>
        <p:sp>
          <p:nvSpPr>
            <p:cNvPr id="776" name="Google Shape;776;p112"/>
            <p:cNvSpPr/>
            <p:nvPr/>
          </p:nvSpPr>
          <p:spPr>
            <a:xfrm>
              <a:off x="435744" y="4782720"/>
              <a:ext cx="92896" cy="360768"/>
            </a:xfrm>
            <a:custGeom>
              <a:rect b="b" l="l" r="r" t="t"/>
              <a:pathLst>
                <a:path extrusionOk="0" h="11274" w="2903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77" name="Google Shape;777;p112"/>
            <p:cNvSpPr/>
            <p:nvPr/>
          </p:nvSpPr>
          <p:spPr>
            <a:xfrm>
              <a:off x="300032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78" name="Google Shape;778;p112"/>
            <p:cNvSpPr/>
            <p:nvPr/>
          </p:nvSpPr>
          <p:spPr>
            <a:xfrm>
              <a:off x="164288" y="4571968"/>
              <a:ext cx="92896" cy="571520"/>
            </a:xfrm>
            <a:custGeom>
              <a:rect b="b" l="l" r="r" t="t"/>
              <a:pathLst>
                <a:path extrusionOk="0" h="17860" w="2903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79" name="Google Shape;779;p112"/>
            <p:cNvSpPr/>
            <p:nvPr/>
          </p:nvSpPr>
          <p:spPr>
            <a:xfrm>
              <a:off x="28544" y="4739840"/>
              <a:ext cx="92928" cy="403648"/>
            </a:xfrm>
            <a:custGeom>
              <a:rect b="b" l="l" r="r" t="t"/>
              <a:pathLst>
                <a:path extrusionOk="0" h="12614" w="2904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80" name="Google Shape;780;p112"/>
            <p:cNvSpPr/>
            <p:nvPr/>
          </p:nvSpPr>
          <p:spPr>
            <a:xfrm>
              <a:off x="71257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81" name="Google Shape;781;p112"/>
            <p:cNvSpPr/>
            <p:nvPr/>
          </p:nvSpPr>
          <p:spPr>
            <a:xfrm>
              <a:off x="576832" y="4752352"/>
              <a:ext cx="94688" cy="391136"/>
            </a:xfrm>
            <a:custGeom>
              <a:rect b="b" l="l" r="r" t="t"/>
              <a:pathLst>
                <a:path extrusionOk="0" h="12223" w="2959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82" name="Google Shape;782;p112"/>
            <p:cNvSpPr/>
            <p:nvPr/>
          </p:nvSpPr>
          <p:spPr>
            <a:xfrm>
              <a:off x="989408" y="4386240"/>
              <a:ext cx="94656" cy="757248"/>
            </a:xfrm>
            <a:custGeom>
              <a:rect b="b" l="l" r="r" t="t"/>
              <a:pathLst>
                <a:path extrusionOk="0" h="23664" w="2958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83" name="Google Shape;783;p112"/>
            <p:cNvSpPr/>
            <p:nvPr/>
          </p:nvSpPr>
          <p:spPr>
            <a:xfrm>
              <a:off x="853664" y="4500544"/>
              <a:ext cx="94688" cy="642944"/>
            </a:xfrm>
            <a:custGeom>
              <a:rect b="b" l="l" r="r" t="t"/>
              <a:pathLst>
                <a:path extrusionOk="0" h="20092" w="2959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84" name="Google Shape;784;p112"/>
            <p:cNvSpPr/>
            <p:nvPr/>
          </p:nvSpPr>
          <p:spPr>
            <a:xfrm>
              <a:off x="1266208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85" name="Google Shape;785;p112"/>
            <p:cNvSpPr/>
            <p:nvPr/>
          </p:nvSpPr>
          <p:spPr>
            <a:xfrm>
              <a:off x="1130496" y="4518400"/>
              <a:ext cx="94688" cy="625088"/>
            </a:xfrm>
            <a:custGeom>
              <a:rect b="b" l="l" r="r" t="t"/>
              <a:pathLst>
                <a:path extrusionOk="0" h="19534" w="2959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86" name="Google Shape;786;p112"/>
            <p:cNvSpPr/>
            <p:nvPr/>
          </p:nvSpPr>
          <p:spPr>
            <a:xfrm>
              <a:off x="15430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87" name="Google Shape;787;p112"/>
            <p:cNvSpPr/>
            <p:nvPr/>
          </p:nvSpPr>
          <p:spPr>
            <a:xfrm>
              <a:off x="14072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88" name="Google Shape;788;p112"/>
            <p:cNvSpPr/>
            <p:nvPr/>
          </p:nvSpPr>
          <p:spPr>
            <a:xfrm>
              <a:off x="1821632" y="4457664"/>
              <a:ext cx="92896" cy="685824"/>
            </a:xfrm>
            <a:custGeom>
              <a:rect b="b" l="l" r="r" t="t"/>
              <a:pathLst>
                <a:path extrusionOk="0" h="21432" w="2903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89" name="Google Shape;789;p112"/>
            <p:cNvSpPr/>
            <p:nvPr/>
          </p:nvSpPr>
          <p:spPr>
            <a:xfrm>
              <a:off x="1685920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0" name="Google Shape;790;p112"/>
            <p:cNvSpPr/>
            <p:nvPr/>
          </p:nvSpPr>
          <p:spPr>
            <a:xfrm>
              <a:off x="2098464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1" name="Google Shape;791;p112"/>
            <p:cNvSpPr/>
            <p:nvPr/>
          </p:nvSpPr>
          <p:spPr>
            <a:xfrm>
              <a:off x="196272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2" name="Google Shape;792;p112"/>
            <p:cNvSpPr/>
            <p:nvPr/>
          </p:nvSpPr>
          <p:spPr>
            <a:xfrm>
              <a:off x="2375296" y="4711264"/>
              <a:ext cx="94656" cy="432224"/>
            </a:xfrm>
            <a:custGeom>
              <a:rect b="b" l="l" r="r" t="t"/>
              <a:pathLst>
                <a:path extrusionOk="0" h="13507" w="2958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3" name="Google Shape;793;p112"/>
            <p:cNvSpPr/>
            <p:nvPr/>
          </p:nvSpPr>
          <p:spPr>
            <a:xfrm>
              <a:off x="2239552" y="4536256"/>
              <a:ext cx="94688" cy="607232"/>
            </a:xfrm>
            <a:custGeom>
              <a:rect b="b" l="l" r="r" t="t"/>
              <a:pathLst>
                <a:path extrusionOk="0" h="18976" w="2959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4" name="Google Shape;794;p112"/>
            <p:cNvSpPr/>
            <p:nvPr/>
          </p:nvSpPr>
          <p:spPr>
            <a:xfrm>
              <a:off x="2652096" y="4704128"/>
              <a:ext cx="94688" cy="439360"/>
            </a:xfrm>
            <a:custGeom>
              <a:rect b="b" l="l" r="r" t="t"/>
              <a:pathLst>
                <a:path extrusionOk="0" h="13730" w="2959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5" name="Google Shape;795;p112"/>
            <p:cNvSpPr/>
            <p:nvPr/>
          </p:nvSpPr>
          <p:spPr>
            <a:xfrm>
              <a:off x="2516384" y="4764864"/>
              <a:ext cx="94688" cy="378624"/>
            </a:xfrm>
            <a:custGeom>
              <a:rect b="b" l="l" r="r" t="t"/>
              <a:pathLst>
                <a:path extrusionOk="0" h="11832" w="2959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6" name="Google Shape;796;p112"/>
            <p:cNvSpPr/>
            <p:nvPr/>
          </p:nvSpPr>
          <p:spPr>
            <a:xfrm>
              <a:off x="2930720" y="4421952"/>
              <a:ext cx="92896" cy="721536"/>
            </a:xfrm>
            <a:custGeom>
              <a:rect b="b" l="l" r="r" t="t"/>
              <a:pathLst>
                <a:path extrusionOk="0" h="22548" w="2903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7" name="Google Shape;797;p112"/>
            <p:cNvSpPr/>
            <p:nvPr/>
          </p:nvSpPr>
          <p:spPr>
            <a:xfrm>
              <a:off x="2794976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8" name="Google Shape;798;p112"/>
            <p:cNvSpPr/>
            <p:nvPr/>
          </p:nvSpPr>
          <p:spPr>
            <a:xfrm>
              <a:off x="320752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9" name="Google Shape;799;p112"/>
            <p:cNvSpPr/>
            <p:nvPr/>
          </p:nvSpPr>
          <p:spPr>
            <a:xfrm>
              <a:off x="30718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00" name="Google Shape;800;p112"/>
            <p:cNvSpPr/>
            <p:nvPr/>
          </p:nvSpPr>
          <p:spPr>
            <a:xfrm>
              <a:off x="3484352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01" name="Google Shape;801;p112"/>
            <p:cNvSpPr/>
            <p:nvPr/>
          </p:nvSpPr>
          <p:spPr>
            <a:xfrm>
              <a:off x="33486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02" name="Google Shape;802;p112"/>
            <p:cNvSpPr/>
            <p:nvPr/>
          </p:nvSpPr>
          <p:spPr>
            <a:xfrm>
              <a:off x="3761184" y="4739840"/>
              <a:ext cx="94656" cy="403648"/>
            </a:xfrm>
            <a:custGeom>
              <a:rect b="b" l="l" r="r" t="t"/>
              <a:pathLst>
                <a:path extrusionOk="0" h="12614" w="2958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03" name="Google Shape;803;p112"/>
            <p:cNvSpPr/>
            <p:nvPr/>
          </p:nvSpPr>
          <p:spPr>
            <a:xfrm>
              <a:off x="362544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04" name="Google Shape;804;p112"/>
            <p:cNvSpPr/>
            <p:nvPr/>
          </p:nvSpPr>
          <p:spPr>
            <a:xfrm>
              <a:off x="4037984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05" name="Google Shape;805;p112"/>
            <p:cNvSpPr/>
            <p:nvPr/>
          </p:nvSpPr>
          <p:spPr>
            <a:xfrm>
              <a:off x="3902272" y="4836288"/>
              <a:ext cx="94656" cy="307200"/>
            </a:xfrm>
            <a:custGeom>
              <a:rect b="b" l="l" r="r" t="t"/>
              <a:pathLst>
                <a:path extrusionOk="0" h="9600" w="2958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06" name="Google Shape;806;p112"/>
            <p:cNvSpPr/>
            <p:nvPr/>
          </p:nvSpPr>
          <p:spPr>
            <a:xfrm>
              <a:off x="4316608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07" name="Google Shape;807;p112"/>
            <p:cNvSpPr/>
            <p:nvPr/>
          </p:nvSpPr>
          <p:spPr>
            <a:xfrm>
              <a:off x="418086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08" name="Google Shape;808;p112"/>
            <p:cNvSpPr/>
            <p:nvPr/>
          </p:nvSpPr>
          <p:spPr>
            <a:xfrm>
              <a:off x="4593408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09" name="Google Shape;809;p112"/>
            <p:cNvSpPr/>
            <p:nvPr/>
          </p:nvSpPr>
          <p:spPr>
            <a:xfrm>
              <a:off x="4457696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10" name="Google Shape;810;p112"/>
            <p:cNvSpPr/>
            <p:nvPr/>
          </p:nvSpPr>
          <p:spPr>
            <a:xfrm>
              <a:off x="487024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11" name="Google Shape;811;p112"/>
            <p:cNvSpPr/>
            <p:nvPr/>
          </p:nvSpPr>
          <p:spPr>
            <a:xfrm>
              <a:off x="4734496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12" name="Google Shape;812;p112"/>
            <p:cNvSpPr/>
            <p:nvPr/>
          </p:nvSpPr>
          <p:spPr>
            <a:xfrm>
              <a:off x="5147072" y="4157632"/>
              <a:ext cx="94656" cy="985856"/>
            </a:xfrm>
            <a:custGeom>
              <a:rect b="b" l="l" r="r" t="t"/>
              <a:pathLst>
                <a:path extrusionOk="0" h="30808" w="2958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13" name="Google Shape;813;p112"/>
            <p:cNvSpPr/>
            <p:nvPr/>
          </p:nvSpPr>
          <p:spPr>
            <a:xfrm>
              <a:off x="5011328" y="4229088"/>
              <a:ext cx="94688" cy="914400"/>
            </a:xfrm>
            <a:custGeom>
              <a:rect b="b" l="l" r="r" t="t"/>
              <a:pathLst>
                <a:path extrusionOk="0" h="28575" w="2959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14" name="Google Shape;814;p112"/>
            <p:cNvSpPr/>
            <p:nvPr/>
          </p:nvSpPr>
          <p:spPr>
            <a:xfrm>
              <a:off x="5425664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15" name="Google Shape;815;p112"/>
            <p:cNvSpPr/>
            <p:nvPr/>
          </p:nvSpPr>
          <p:spPr>
            <a:xfrm>
              <a:off x="5289920" y="4277280"/>
              <a:ext cx="94688" cy="866208"/>
            </a:xfrm>
            <a:custGeom>
              <a:rect b="b" l="l" r="r" t="t"/>
              <a:pathLst>
                <a:path extrusionOk="0" h="27069" w="2959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16" name="Google Shape;816;p112"/>
            <p:cNvSpPr/>
            <p:nvPr/>
          </p:nvSpPr>
          <p:spPr>
            <a:xfrm>
              <a:off x="57024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17" name="Google Shape;817;p112"/>
            <p:cNvSpPr/>
            <p:nvPr/>
          </p:nvSpPr>
          <p:spPr>
            <a:xfrm>
              <a:off x="5566752" y="4416608"/>
              <a:ext cx="94688" cy="726880"/>
            </a:xfrm>
            <a:custGeom>
              <a:rect b="b" l="l" r="r" t="t"/>
              <a:pathLst>
                <a:path extrusionOk="0" h="22715" w="2959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18" name="Google Shape;818;p112"/>
            <p:cNvSpPr/>
            <p:nvPr/>
          </p:nvSpPr>
          <p:spPr>
            <a:xfrm>
              <a:off x="597929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19" name="Google Shape;819;p112"/>
            <p:cNvSpPr/>
            <p:nvPr/>
          </p:nvSpPr>
          <p:spPr>
            <a:xfrm>
              <a:off x="5843584" y="4813088"/>
              <a:ext cx="94688" cy="330400"/>
            </a:xfrm>
            <a:custGeom>
              <a:rect b="b" l="l" r="r" t="t"/>
              <a:pathLst>
                <a:path extrusionOk="0" h="10325" w="2959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20" name="Google Shape;820;p112"/>
            <p:cNvSpPr/>
            <p:nvPr/>
          </p:nvSpPr>
          <p:spPr>
            <a:xfrm>
              <a:off x="6256128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21" name="Google Shape;821;p112"/>
            <p:cNvSpPr/>
            <p:nvPr/>
          </p:nvSpPr>
          <p:spPr>
            <a:xfrm>
              <a:off x="6120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22" name="Google Shape;822;p112"/>
            <p:cNvSpPr/>
            <p:nvPr/>
          </p:nvSpPr>
          <p:spPr>
            <a:xfrm>
              <a:off x="6534720" y="4505888"/>
              <a:ext cx="92896" cy="637600"/>
            </a:xfrm>
            <a:custGeom>
              <a:rect b="b" l="l" r="r" t="t"/>
              <a:pathLst>
                <a:path extrusionOk="0" h="19925" w="2903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23" name="Google Shape;823;p112"/>
            <p:cNvSpPr/>
            <p:nvPr/>
          </p:nvSpPr>
          <p:spPr>
            <a:xfrm>
              <a:off x="6399008" y="4739840"/>
              <a:ext cx="92896" cy="403648"/>
            </a:xfrm>
            <a:custGeom>
              <a:rect b="b" l="l" r="r" t="t"/>
              <a:pathLst>
                <a:path extrusionOk="0" h="12614" w="2903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24" name="Google Shape;824;p112"/>
            <p:cNvSpPr/>
            <p:nvPr/>
          </p:nvSpPr>
          <p:spPr>
            <a:xfrm>
              <a:off x="6811552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25" name="Google Shape;825;p112"/>
            <p:cNvSpPr/>
            <p:nvPr/>
          </p:nvSpPr>
          <p:spPr>
            <a:xfrm>
              <a:off x="6675808" y="4614848"/>
              <a:ext cx="94688" cy="528640"/>
            </a:xfrm>
            <a:custGeom>
              <a:rect b="b" l="l" r="r" t="t"/>
              <a:pathLst>
                <a:path extrusionOk="0" h="16520" w="2959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26" name="Google Shape;826;p112"/>
            <p:cNvSpPr/>
            <p:nvPr/>
          </p:nvSpPr>
          <p:spPr>
            <a:xfrm>
              <a:off x="7088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27" name="Google Shape;827;p112"/>
            <p:cNvSpPr/>
            <p:nvPr/>
          </p:nvSpPr>
          <p:spPr>
            <a:xfrm>
              <a:off x="6952640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28" name="Google Shape;828;p112"/>
            <p:cNvSpPr/>
            <p:nvPr/>
          </p:nvSpPr>
          <p:spPr>
            <a:xfrm>
              <a:off x="73651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29" name="Google Shape;829;p112"/>
            <p:cNvSpPr/>
            <p:nvPr/>
          </p:nvSpPr>
          <p:spPr>
            <a:xfrm>
              <a:off x="7229472" y="4825568"/>
              <a:ext cx="94688" cy="317920"/>
            </a:xfrm>
            <a:custGeom>
              <a:rect b="b" l="l" r="r" t="t"/>
              <a:pathLst>
                <a:path extrusionOk="0" h="9935" w="2959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0" name="Google Shape;830;p112"/>
            <p:cNvSpPr/>
            <p:nvPr/>
          </p:nvSpPr>
          <p:spPr>
            <a:xfrm>
              <a:off x="7643808" y="4632704"/>
              <a:ext cx="92896" cy="510784"/>
            </a:xfrm>
            <a:custGeom>
              <a:rect b="b" l="l" r="r" t="t"/>
              <a:pathLst>
                <a:path extrusionOk="0" h="15962" w="2903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1" name="Google Shape;831;p112"/>
            <p:cNvSpPr/>
            <p:nvPr/>
          </p:nvSpPr>
          <p:spPr>
            <a:xfrm>
              <a:off x="7506272" y="4963104"/>
              <a:ext cx="94688" cy="180384"/>
            </a:xfrm>
            <a:custGeom>
              <a:rect b="b" l="l" r="r" t="t"/>
              <a:pathLst>
                <a:path extrusionOk="0" h="5637" w="2959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2" name="Google Shape;832;p112"/>
            <p:cNvSpPr/>
            <p:nvPr/>
          </p:nvSpPr>
          <p:spPr>
            <a:xfrm>
              <a:off x="7920608" y="4909504"/>
              <a:ext cx="94688" cy="233984"/>
            </a:xfrm>
            <a:custGeom>
              <a:rect b="b" l="l" r="r" t="t"/>
              <a:pathLst>
                <a:path extrusionOk="0" h="7312" w="2959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3" name="Google Shape;833;p112"/>
            <p:cNvSpPr/>
            <p:nvPr/>
          </p:nvSpPr>
          <p:spPr>
            <a:xfrm>
              <a:off x="77848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4" name="Google Shape;834;p112"/>
            <p:cNvSpPr/>
            <p:nvPr/>
          </p:nvSpPr>
          <p:spPr>
            <a:xfrm>
              <a:off x="81974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5" name="Google Shape;835;p112"/>
            <p:cNvSpPr/>
            <p:nvPr/>
          </p:nvSpPr>
          <p:spPr>
            <a:xfrm>
              <a:off x="80616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6" name="Google Shape;836;p112"/>
            <p:cNvSpPr/>
            <p:nvPr/>
          </p:nvSpPr>
          <p:spPr>
            <a:xfrm>
              <a:off x="8474272" y="4721984"/>
              <a:ext cx="94656" cy="421504"/>
            </a:xfrm>
            <a:custGeom>
              <a:rect b="b" l="l" r="r" t="t"/>
              <a:pathLst>
                <a:path extrusionOk="0" h="13172" w="2958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7" name="Google Shape;837;p112"/>
            <p:cNvSpPr/>
            <p:nvPr/>
          </p:nvSpPr>
          <p:spPr>
            <a:xfrm>
              <a:off x="8338528" y="4488032"/>
              <a:ext cx="94688" cy="655456"/>
            </a:xfrm>
            <a:custGeom>
              <a:rect b="b" l="l" r="r" t="t"/>
              <a:pathLst>
                <a:path extrusionOk="0" h="20483" w="2959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8" name="Google Shape;838;p112"/>
            <p:cNvSpPr/>
            <p:nvPr/>
          </p:nvSpPr>
          <p:spPr>
            <a:xfrm>
              <a:off x="8751072" y="4409440"/>
              <a:ext cx="94688" cy="734048"/>
            </a:xfrm>
            <a:custGeom>
              <a:rect b="b" l="l" r="r" t="t"/>
              <a:pathLst>
                <a:path extrusionOk="0" h="22939" w="2959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9" name="Google Shape;839;p112"/>
            <p:cNvSpPr/>
            <p:nvPr/>
          </p:nvSpPr>
          <p:spPr>
            <a:xfrm>
              <a:off x="8615360" y="4295168"/>
              <a:ext cx="94688" cy="848320"/>
            </a:xfrm>
            <a:custGeom>
              <a:rect b="b" l="l" r="r" t="t"/>
              <a:pathLst>
                <a:path extrusionOk="0" h="26510" w="2959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40" name="Google Shape;840;p112"/>
            <p:cNvSpPr/>
            <p:nvPr/>
          </p:nvSpPr>
          <p:spPr>
            <a:xfrm>
              <a:off x="9029696" y="4409440"/>
              <a:ext cx="92896" cy="734048"/>
            </a:xfrm>
            <a:custGeom>
              <a:rect b="b" l="l" r="r" t="t"/>
              <a:pathLst>
                <a:path extrusionOk="0" h="22939" w="2903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41" name="Google Shape;841;p112"/>
            <p:cNvSpPr/>
            <p:nvPr/>
          </p:nvSpPr>
          <p:spPr>
            <a:xfrm>
              <a:off x="8893952" y="4180864"/>
              <a:ext cx="92896" cy="962624"/>
            </a:xfrm>
            <a:custGeom>
              <a:rect b="b" l="l" r="r" t="t"/>
              <a:pathLst>
                <a:path extrusionOk="0" h="30082" w="2903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  <p:sp>
        <p:nvSpPr>
          <p:cNvPr id="842" name="Google Shape;842;p112"/>
          <p:cNvSpPr/>
          <p:nvPr/>
        </p:nvSpPr>
        <p:spPr>
          <a:xfrm>
            <a:off x="0" y="3579000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33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43" name="Google Shape;843;p112"/>
          <p:cNvSpPr txBox="1"/>
          <p:nvPr>
            <p:ph idx="1" type="body"/>
          </p:nvPr>
        </p:nvSpPr>
        <p:spPr>
          <a:xfrm>
            <a:off x="739680" y="1152528"/>
            <a:ext cx="7686000" cy="30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▫"/>
              <a:defRPr b="0" i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2pPr>
            <a:lvl3pPr indent="-3810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3pPr>
            <a:lvl4pPr indent="-3810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4pPr>
            <a:lvl5pPr indent="-3810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5pPr>
            <a:lvl6pPr indent="-38100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6pPr>
            <a:lvl7pPr indent="-3810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indent="-3810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indent="-3810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44" name="Google Shape;844;p112"/>
          <p:cNvSpPr txBox="1"/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_2"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13"/>
          <p:cNvSpPr/>
          <p:nvPr/>
        </p:nvSpPr>
        <p:spPr>
          <a:xfrm flipH="1" rot="10800000">
            <a:off x="-25" y="1079400"/>
            <a:ext cx="9144000" cy="40641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113"/>
          <p:cNvSpPr txBox="1"/>
          <p:nvPr>
            <p:ph idx="1" type="body"/>
          </p:nvPr>
        </p:nvSpPr>
        <p:spPr>
          <a:xfrm>
            <a:off x="1669850" y="1857000"/>
            <a:ext cx="5804400" cy="2741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419100" lvl="0" marL="457200" rtl="0" algn="ctr">
              <a:spcBef>
                <a:spcPts val="800"/>
              </a:spcBef>
              <a:spcAft>
                <a:spcPts val="0"/>
              </a:spcAft>
              <a:buSzPts val="3000"/>
              <a:buFont typeface="Titillium Web ExtraLight"/>
              <a:buChar char="▪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1pPr>
            <a:lvl2pPr indent="-419100" lvl="1" marL="9144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▫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2pPr>
            <a:lvl3pPr indent="-419100" lvl="2" marL="13716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–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3pPr>
            <a:lvl4pPr indent="-419100" lvl="3" marL="18288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4pPr>
            <a:lvl5pPr indent="-419100" lvl="4" marL="22860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5pPr>
            <a:lvl6pPr indent="-419100" lvl="5" marL="27432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6pPr>
            <a:lvl7pPr indent="-419100" lvl="6" marL="32004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7pPr>
            <a:lvl8pPr indent="-419100" lvl="7" marL="36576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8pPr>
            <a:lvl9pPr indent="-419100" lvl="8" marL="41148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9pPr>
          </a:lstStyle>
          <a:p/>
        </p:txBody>
      </p:sp>
      <p:sp>
        <p:nvSpPr>
          <p:cNvPr id="848" name="Google Shape;848;p113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9" name="Google Shape;849;p113"/>
          <p:cNvSpPr/>
          <p:nvPr/>
        </p:nvSpPr>
        <p:spPr>
          <a:xfrm>
            <a:off x="0" y="4011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TITLE_1_1_3"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14"/>
          <p:cNvSpPr/>
          <p:nvPr/>
        </p:nvSpPr>
        <p:spPr>
          <a:xfrm flipH="1" rot="10800000">
            <a:off x="-25" y="1079400"/>
            <a:ext cx="9144000" cy="40641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114"/>
          <p:cNvSpPr txBox="1"/>
          <p:nvPr>
            <p:ph idx="1" type="body"/>
          </p:nvPr>
        </p:nvSpPr>
        <p:spPr>
          <a:xfrm>
            <a:off x="1669850" y="1857000"/>
            <a:ext cx="5804400" cy="2741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419100" lvl="0" marL="457200" rtl="0" algn="ctr">
              <a:spcBef>
                <a:spcPts val="800"/>
              </a:spcBef>
              <a:spcAft>
                <a:spcPts val="0"/>
              </a:spcAft>
              <a:buSzPts val="3000"/>
              <a:buFont typeface="Titillium Web ExtraLight"/>
              <a:buChar char="▪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1pPr>
            <a:lvl2pPr indent="-419100" lvl="1" marL="9144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▫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2pPr>
            <a:lvl3pPr indent="-419100" lvl="2" marL="13716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–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3pPr>
            <a:lvl4pPr indent="-419100" lvl="3" marL="18288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4pPr>
            <a:lvl5pPr indent="-419100" lvl="4" marL="22860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5pPr>
            <a:lvl6pPr indent="-419100" lvl="5" marL="27432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6pPr>
            <a:lvl7pPr indent="-419100" lvl="6" marL="32004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7pPr>
            <a:lvl8pPr indent="-419100" lvl="7" marL="36576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8pPr>
            <a:lvl9pPr indent="-419100" lvl="8" marL="41148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9pPr>
          </a:lstStyle>
          <a:p/>
        </p:txBody>
      </p:sp>
      <p:sp>
        <p:nvSpPr>
          <p:cNvPr id="853" name="Google Shape;853;p114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4" name="Google Shape;854;p114"/>
          <p:cNvSpPr/>
          <p:nvPr/>
        </p:nvSpPr>
        <p:spPr>
          <a:xfrm>
            <a:off x="0" y="4011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16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61" name="Google Shape;861;p116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62" name="Google Shape;862;p116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63" name="Google Shape;863;p1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17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66" name="Google Shape;866;p117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67" name="Google Shape;867;p117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68" name="Google Shape;868;p1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8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118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72" name="Google Shape;872;p118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873" name="Google Shape;873;p118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4" name="Google Shape;874;p118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75" name="Google Shape;875;p1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19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119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9" name="Google Shape;879;p119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80" name="Google Shape;880;p119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81" name="Google Shape;881;p1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20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120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5" name="Google Shape;885;p1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21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121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9" name="Google Shape;889;p121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890" name="Google Shape;890;p1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22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93" name="Google Shape;893;p1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2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p123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7" name="Google Shape;897;p123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898" name="Google Shape;898;p123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99" name="Google Shape;899;p1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24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p124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903" name="Google Shape;903;p1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0 Title Slide (~)">
  <p:cSld name="CUSTOM_2_1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993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2071350" y="1930725"/>
            <a:ext cx="5001300" cy="141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2071350" y="3410250"/>
            <a:ext cx="5001300" cy="9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/>
          <p:nvPr/>
        </p:nvSpPr>
        <p:spPr>
          <a:xfrm>
            <a:off x="6126750" y="4257650"/>
            <a:ext cx="3017100" cy="88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25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6" name="Google Shape;906;p125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907" name="Google Shape;907;p1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1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3 Section Header v4">
  <p:cSld name="SECTION_HEADER_1_1_1"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27"/>
          <p:cNvSpPr/>
          <p:nvPr/>
        </p:nvSpPr>
        <p:spPr>
          <a:xfrm>
            <a:off x="0" y="3302225"/>
            <a:ext cx="9144000" cy="18414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12" name="Google Shape;912;p127"/>
          <p:cNvSpPr txBox="1"/>
          <p:nvPr>
            <p:ph type="ctrTitle"/>
          </p:nvPr>
        </p:nvSpPr>
        <p:spPr>
          <a:xfrm>
            <a:off x="1118500" y="2346847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2700">
                <a:solidFill>
                  <a:srgbClr val="FFFFFF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9pPr>
          </a:lstStyle>
          <a:p/>
        </p:txBody>
      </p:sp>
      <p:sp>
        <p:nvSpPr>
          <p:cNvPr id="913" name="Google Shape;913;p127"/>
          <p:cNvSpPr txBox="1"/>
          <p:nvPr>
            <p:ph idx="1" type="subTitle"/>
          </p:nvPr>
        </p:nvSpPr>
        <p:spPr>
          <a:xfrm>
            <a:off x="1118500" y="4359003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9525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6985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6985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6985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6985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6985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6985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6985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6985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4" name="Google Shape;914;p127"/>
          <p:cNvSpPr/>
          <p:nvPr/>
        </p:nvSpPr>
        <p:spPr>
          <a:xfrm>
            <a:off x="4273150" y="4243775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127"/>
          <p:cNvSpPr/>
          <p:nvPr/>
        </p:nvSpPr>
        <p:spPr>
          <a:xfrm>
            <a:off x="0" y="993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916" name="Google Shape;916;p127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1 Title and Content">
  <p:cSld name="OBJECT_1_1"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28"/>
          <p:cNvSpPr txBox="1"/>
          <p:nvPr>
            <p:ph idx="1" type="body"/>
          </p:nvPr>
        </p:nvSpPr>
        <p:spPr>
          <a:xfrm>
            <a:off x="634725" y="1369225"/>
            <a:ext cx="78867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19" name="Google Shape;919;p12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2 Title Slide (~)">
  <p:cSld name="TITLE_1_1_1"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22" name="Google Shape;922;p129"/>
          <p:cNvSpPr txBox="1"/>
          <p:nvPr>
            <p:ph type="ctrTitle"/>
          </p:nvPr>
        </p:nvSpPr>
        <p:spPr>
          <a:xfrm>
            <a:off x="2469000" y="1070375"/>
            <a:ext cx="4206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100">
                <a:solidFill>
                  <a:srgbClr val="FFFFFF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9pPr>
          </a:lstStyle>
          <a:p/>
        </p:txBody>
      </p:sp>
      <p:sp>
        <p:nvSpPr>
          <p:cNvPr id="923" name="Google Shape;923;p129"/>
          <p:cNvSpPr txBox="1"/>
          <p:nvPr>
            <p:ph idx="1" type="subTitle"/>
          </p:nvPr>
        </p:nvSpPr>
        <p:spPr>
          <a:xfrm>
            <a:off x="2469000" y="3082525"/>
            <a:ext cx="4206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8255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  <a:defRPr>
                <a:solidFill>
                  <a:srgbClr val="FFFFFF"/>
                </a:solidFill>
              </a:defRPr>
            </a:lvl1pPr>
            <a:lvl2pPr indent="-6985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indent="-6985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indent="-6985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indent="-6985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indent="-6985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indent="-6985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indent="-6985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indent="-6985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24" name="Google Shape;924;p129"/>
          <p:cNvSpPr/>
          <p:nvPr/>
        </p:nvSpPr>
        <p:spPr>
          <a:xfrm>
            <a:off x="4297650" y="2967300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129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31"/>
          <p:cNvSpPr txBox="1"/>
          <p:nvPr>
            <p:ph type="ctrTitle"/>
          </p:nvPr>
        </p:nvSpPr>
        <p:spPr>
          <a:xfrm>
            <a:off x="2971800" y="1657350"/>
            <a:ext cx="55863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i="0" sz="36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1" name="Google Shape;931;p131"/>
          <p:cNvSpPr txBox="1"/>
          <p:nvPr>
            <p:ph idx="1" type="subTitle"/>
          </p:nvPr>
        </p:nvSpPr>
        <p:spPr>
          <a:xfrm>
            <a:off x="2971800" y="2571750"/>
            <a:ext cx="55863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932" name="Google Shape;932;p131"/>
          <p:cNvCxnSpPr/>
          <p:nvPr/>
        </p:nvCxnSpPr>
        <p:spPr>
          <a:xfrm flipH="1" rot="10800000">
            <a:off x="2940417" y="2536424"/>
            <a:ext cx="5594100" cy="3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3" name="Google Shape;933;p131"/>
          <p:cNvSpPr txBox="1"/>
          <p:nvPr/>
        </p:nvSpPr>
        <p:spPr>
          <a:xfrm>
            <a:off x="1335524" y="2241168"/>
            <a:ext cx="1474500" cy="10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03262"/>
                </a:solidFill>
              </a:rPr>
              <a:t>D</a:t>
            </a:r>
            <a:r>
              <a:rPr b="1" lang="en" sz="2000">
                <a:solidFill>
                  <a:srgbClr val="003262"/>
                </a:solidFill>
              </a:rPr>
              <a:t>ATA</a:t>
            </a:r>
            <a:r>
              <a:rPr b="1" lang="en" sz="2800">
                <a:solidFill>
                  <a:srgbClr val="003262"/>
                </a:solidFill>
              </a:rPr>
              <a:t> 8</a:t>
            </a:r>
            <a:endParaRPr b="1">
              <a:solidFill>
                <a:srgbClr val="C4820E"/>
              </a:solidFill>
            </a:endParaRPr>
          </a:p>
        </p:txBody>
      </p:sp>
      <p:pic>
        <p:nvPicPr>
          <p:cNvPr id="934" name="Google Shape;934;p1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7124" y="2237985"/>
            <a:ext cx="726225" cy="580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32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937" name="Google Shape;937;p132"/>
          <p:cNvCxnSpPr/>
          <p:nvPr/>
        </p:nvCxnSpPr>
        <p:spPr>
          <a:xfrm>
            <a:off x="457200" y="881840"/>
            <a:ext cx="82296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8" name="Google Shape;938;p132"/>
          <p:cNvSpPr txBox="1"/>
          <p:nvPr>
            <p:ph idx="1" type="body"/>
          </p:nvPr>
        </p:nvSpPr>
        <p:spPr>
          <a:xfrm>
            <a:off x="457200" y="971550"/>
            <a:ext cx="8229600" cy="3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48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TITLE_ONLY_1"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33"/>
          <p:cNvSpPr txBox="1"/>
          <p:nvPr>
            <p:ph type="title"/>
          </p:nvPr>
        </p:nvSpPr>
        <p:spPr>
          <a:xfrm>
            <a:off x="1219200" y="2233804"/>
            <a:ext cx="6705600" cy="67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3 Title Slide (No Logo)">
  <p:cSld name="TITLE_1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7" name="Google Shape;57;p14"/>
          <p:cNvSpPr/>
          <p:nvPr/>
        </p:nvSpPr>
        <p:spPr>
          <a:xfrm>
            <a:off x="0" y="0"/>
            <a:ext cx="59388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8" name="Google Shape;58;p14"/>
          <p:cNvSpPr txBox="1"/>
          <p:nvPr>
            <p:ph type="ctrTitle"/>
          </p:nvPr>
        </p:nvSpPr>
        <p:spPr>
          <a:xfrm>
            <a:off x="866400" y="765575"/>
            <a:ext cx="4206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100">
                <a:solidFill>
                  <a:srgbClr val="FFFFFF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9pPr>
          </a:lstStyle>
          <a:p/>
        </p:txBody>
      </p:sp>
      <p:sp>
        <p:nvSpPr>
          <p:cNvPr id="59" name="Google Shape;59;p14"/>
          <p:cNvSpPr txBox="1"/>
          <p:nvPr>
            <p:ph idx="1" type="subTitle"/>
          </p:nvPr>
        </p:nvSpPr>
        <p:spPr>
          <a:xfrm>
            <a:off x="866400" y="2777725"/>
            <a:ext cx="4206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11430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indent="-889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indent="-889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indent="-889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indent="-889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indent="-889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indent="-889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indent="-889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0" name="Google Shape;60;p14"/>
          <p:cNvSpPr/>
          <p:nvPr/>
        </p:nvSpPr>
        <p:spPr>
          <a:xfrm>
            <a:off x="2695050" y="2662500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2 Title Slide (Image &amp; Logo)">
  <p:cSld name="CUSTOM_3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/>
          <p:nvPr>
            <p:ph type="title"/>
          </p:nvPr>
        </p:nvSpPr>
        <p:spPr>
          <a:xfrm>
            <a:off x="4284125" y="979300"/>
            <a:ext cx="3540000" cy="144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None/>
              <a:defRPr sz="31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66" name="Google Shape;66;p15"/>
          <p:cNvSpPr/>
          <p:nvPr/>
        </p:nvSpPr>
        <p:spPr>
          <a:xfrm>
            <a:off x="4430825" y="2539875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67" name="Google Shape;67;p15"/>
          <p:cNvSpPr txBox="1"/>
          <p:nvPr>
            <p:ph idx="1" type="subTitle"/>
          </p:nvPr>
        </p:nvSpPr>
        <p:spPr>
          <a:xfrm>
            <a:off x="4284125" y="2625075"/>
            <a:ext cx="33990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9pPr>
          </a:lstStyle>
          <a:p/>
        </p:txBody>
      </p:sp>
      <p:sp>
        <p:nvSpPr>
          <p:cNvPr id="68" name="Google Shape;68;p15"/>
          <p:cNvSpPr txBox="1"/>
          <p:nvPr>
            <p:ph idx="2" type="body"/>
          </p:nvPr>
        </p:nvSpPr>
        <p:spPr>
          <a:xfrm>
            <a:off x="573325" y="901275"/>
            <a:ext cx="3540000" cy="25431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9" name="Google Shape;69;p15"/>
          <p:cNvSpPr/>
          <p:nvPr/>
        </p:nvSpPr>
        <p:spPr>
          <a:xfrm rot="10800000">
            <a:off x="0" y="37742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2 Title Slide (Image)">
  <p:cSld name="CUSTOM_3_2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2" name="Google Shape;72;p16"/>
          <p:cNvSpPr txBox="1"/>
          <p:nvPr>
            <p:ph type="title"/>
          </p:nvPr>
        </p:nvSpPr>
        <p:spPr>
          <a:xfrm>
            <a:off x="4284125" y="979300"/>
            <a:ext cx="3540000" cy="144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None/>
              <a:defRPr sz="31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73" name="Google Shape;73;p16"/>
          <p:cNvSpPr/>
          <p:nvPr/>
        </p:nvSpPr>
        <p:spPr>
          <a:xfrm>
            <a:off x="4430825" y="2539875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74" name="Google Shape;74;p16"/>
          <p:cNvSpPr txBox="1"/>
          <p:nvPr>
            <p:ph idx="1" type="subTitle"/>
          </p:nvPr>
        </p:nvSpPr>
        <p:spPr>
          <a:xfrm>
            <a:off x="4284125" y="2625075"/>
            <a:ext cx="33990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9pPr>
          </a:lstStyle>
          <a:p/>
        </p:txBody>
      </p:sp>
      <p:sp>
        <p:nvSpPr>
          <p:cNvPr id="75" name="Google Shape;75;p16"/>
          <p:cNvSpPr txBox="1"/>
          <p:nvPr>
            <p:ph idx="2" type="body"/>
          </p:nvPr>
        </p:nvSpPr>
        <p:spPr>
          <a:xfrm>
            <a:off x="573325" y="901275"/>
            <a:ext cx="3540000" cy="25431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6" name="Google Shape;76;p16"/>
          <p:cNvSpPr/>
          <p:nvPr/>
        </p:nvSpPr>
        <p:spPr>
          <a:xfrm rot="10800000">
            <a:off x="0" y="37742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2 Title Slide (~)">
  <p:cSld name="TITLE_1_1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9" name="Google Shape;79;p17"/>
          <p:cNvSpPr txBox="1"/>
          <p:nvPr>
            <p:ph type="ctrTitle"/>
          </p:nvPr>
        </p:nvSpPr>
        <p:spPr>
          <a:xfrm>
            <a:off x="2469000" y="1070375"/>
            <a:ext cx="4206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100">
                <a:solidFill>
                  <a:srgbClr val="FFFFFF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9pPr>
          </a:lstStyle>
          <a:p/>
        </p:txBody>
      </p:sp>
      <p:sp>
        <p:nvSpPr>
          <p:cNvPr id="80" name="Google Shape;80;p17"/>
          <p:cNvSpPr txBox="1"/>
          <p:nvPr>
            <p:ph idx="1" type="subTitle"/>
          </p:nvPr>
        </p:nvSpPr>
        <p:spPr>
          <a:xfrm>
            <a:off x="2469000" y="3082525"/>
            <a:ext cx="4206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11430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indent="-889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indent="-889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indent="-889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indent="-889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indent="-889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indent="-889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indent="-889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1" name="Google Shape;81;p17"/>
          <p:cNvSpPr/>
          <p:nvPr/>
        </p:nvSpPr>
        <p:spPr>
          <a:xfrm>
            <a:off x="4297650" y="2967300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7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3 Title Slide (Thin)">
  <p:cSld name="CUSTOM_3_1_1_1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/>
          <p:nvPr/>
        </p:nvSpPr>
        <p:spPr>
          <a:xfrm rot="10800000">
            <a:off x="0" y="37742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5" name="Google Shape;85;p18"/>
          <p:cNvSpPr txBox="1"/>
          <p:nvPr>
            <p:ph type="title"/>
          </p:nvPr>
        </p:nvSpPr>
        <p:spPr>
          <a:xfrm>
            <a:off x="2581725" y="1121450"/>
            <a:ext cx="4717800" cy="144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86" name="Google Shape;86;p18"/>
          <p:cNvSpPr/>
          <p:nvPr/>
        </p:nvSpPr>
        <p:spPr>
          <a:xfrm>
            <a:off x="2728425" y="2682025"/>
            <a:ext cx="548700" cy="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497D"/>
              </a:solidFill>
            </a:endParaRPr>
          </a:p>
        </p:txBody>
      </p:sp>
      <p:sp>
        <p:nvSpPr>
          <p:cNvPr id="87" name="Google Shape;87;p18"/>
          <p:cNvSpPr txBox="1"/>
          <p:nvPr>
            <p:ph idx="1" type="subTitle"/>
          </p:nvPr>
        </p:nvSpPr>
        <p:spPr>
          <a:xfrm>
            <a:off x="2581725" y="2767225"/>
            <a:ext cx="47178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900"/>
              <a:buNone/>
              <a:defRPr sz="1900">
                <a:solidFill>
                  <a:srgbClr val="1F497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88" name="Google Shape;88;p18"/>
          <p:cNvSpPr/>
          <p:nvPr/>
        </p:nvSpPr>
        <p:spPr>
          <a:xfrm>
            <a:off x="6701850" y="4637950"/>
            <a:ext cx="2397900" cy="47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8"/>
          <p:cNvSpPr/>
          <p:nvPr/>
        </p:nvSpPr>
        <p:spPr>
          <a:xfrm>
            <a:off x="0" y="-150"/>
            <a:ext cx="14643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0 Section Header v1">
  <p:cSld name="SECTION_HEADER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ctrTitle"/>
          </p:nvPr>
        </p:nvSpPr>
        <p:spPr>
          <a:xfrm>
            <a:off x="1143000" y="22133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2700"/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" type="subTitle"/>
          </p:nvPr>
        </p:nvSpPr>
        <p:spPr>
          <a:xfrm>
            <a:off x="1143000" y="4225527"/>
            <a:ext cx="68580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9525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889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889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889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889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889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889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889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9"/>
          <p:cNvSpPr/>
          <p:nvPr/>
        </p:nvSpPr>
        <p:spPr>
          <a:xfrm>
            <a:off x="4297650" y="4110300"/>
            <a:ext cx="548700" cy="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9"/>
          <p:cNvSpPr/>
          <p:nvPr/>
        </p:nvSpPr>
        <p:spPr>
          <a:xfrm rot="10800000">
            <a:off x="0" y="18519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1 Section Header v2">
  <p:cSld name="CUSTOM_9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/>
          <p:nvPr/>
        </p:nvSpPr>
        <p:spPr>
          <a:xfrm flipH="1">
            <a:off x="7736100" y="0"/>
            <a:ext cx="14079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7" name="Google Shape;97;p20"/>
          <p:cNvSpPr txBox="1"/>
          <p:nvPr>
            <p:ph idx="1" type="subTitle"/>
          </p:nvPr>
        </p:nvSpPr>
        <p:spPr>
          <a:xfrm>
            <a:off x="561300" y="4483375"/>
            <a:ext cx="5934900" cy="534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>
                <a:solidFill>
                  <a:srgbClr val="1F497D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98" name="Google Shape;98;p20"/>
          <p:cNvSpPr/>
          <p:nvPr/>
        </p:nvSpPr>
        <p:spPr>
          <a:xfrm>
            <a:off x="0" y="16549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9" name="Google Shape;99;p20"/>
          <p:cNvSpPr txBox="1"/>
          <p:nvPr>
            <p:ph type="title"/>
          </p:nvPr>
        </p:nvSpPr>
        <p:spPr>
          <a:xfrm>
            <a:off x="561300" y="2948050"/>
            <a:ext cx="5934900" cy="130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pic>
        <p:nvPicPr>
          <p:cNvPr id="100" name="Google Shape;100;p20"/>
          <p:cNvPicPr preferRelativeResize="0"/>
          <p:nvPr/>
        </p:nvPicPr>
        <p:blipFill rotWithShape="1">
          <a:blip r:embed="rId2">
            <a:alphaModFix/>
          </a:blip>
          <a:srcRect b="-2149" l="36324" r="17776" t="2159"/>
          <a:stretch/>
        </p:blipFill>
        <p:spPr>
          <a:xfrm>
            <a:off x="7758900" y="4542200"/>
            <a:ext cx="1385100" cy="6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2 Section Header v3">
  <p:cSld name="SECTION_HEADER_1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/>
          <p:nvPr/>
        </p:nvSpPr>
        <p:spPr>
          <a:xfrm>
            <a:off x="0" y="0"/>
            <a:ext cx="1436700" cy="5143500"/>
          </a:xfrm>
          <a:prstGeom prst="rect">
            <a:avLst/>
          </a:prstGeom>
          <a:solidFill>
            <a:srgbClr val="4C6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3" name="Google Shape;103;p21"/>
          <p:cNvSpPr txBox="1"/>
          <p:nvPr>
            <p:ph type="ctrTitle"/>
          </p:nvPr>
        </p:nvSpPr>
        <p:spPr>
          <a:xfrm>
            <a:off x="1118500" y="2064897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2700">
                <a:solidFill>
                  <a:srgbClr val="1F497D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" type="subTitle"/>
          </p:nvPr>
        </p:nvSpPr>
        <p:spPr>
          <a:xfrm>
            <a:off x="1118500" y="4077052"/>
            <a:ext cx="68580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9525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sz="1500">
                <a:solidFill>
                  <a:srgbClr val="1F497D"/>
                </a:solidFill>
              </a:defRPr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2pPr>
            <a:lvl3pPr indent="-889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3pPr>
            <a:lvl4pPr indent="-889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4pPr>
            <a:lvl5pPr indent="-889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5pPr>
            <a:lvl6pPr indent="-889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6pPr>
            <a:lvl7pPr indent="-889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7pPr>
            <a:lvl8pPr indent="-889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8pPr>
            <a:lvl9pPr indent="-889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05" name="Google Shape;105;p21"/>
          <p:cNvSpPr/>
          <p:nvPr/>
        </p:nvSpPr>
        <p:spPr>
          <a:xfrm>
            <a:off x="4273150" y="3961825"/>
            <a:ext cx="548700" cy="9000"/>
          </a:xfrm>
          <a:prstGeom prst="rect">
            <a:avLst/>
          </a:prstGeom>
          <a:solidFill>
            <a:srgbClr val="FDB5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497D"/>
              </a:solidFill>
            </a:endParaRPr>
          </a:p>
        </p:txBody>
      </p:sp>
      <p:sp>
        <p:nvSpPr>
          <p:cNvPr id="106" name="Google Shape;106;p21"/>
          <p:cNvSpPr/>
          <p:nvPr/>
        </p:nvSpPr>
        <p:spPr>
          <a:xfrm>
            <a:off x="0" y="993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3 Section Header v4">
  <p:cSld name="SECTION_HEADER_1_1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/>
          <p:nvPr/>
        </p:nvSpPr>
        <p:spPr>
          <a:xfrm>
            <a:off x="0" y="3302225"/>
            <a:ext cx="9144000" cy="18414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9" name="Google Shape;109;p22"/>
          <p:cNvSpPr txBox="1"/>
          <p:nvPr>
            <p:ph type="ctrTitle"/>
          </p:nvPr>
        </p:nvSpPr>
        <p:spPr>
          <a:xfrm>
            <a:off x="1118500" y="2346847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2700">
                <a:solidFill>
                  <a:srgbClr val="FFFFFF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9pPr>
          </a:lstStyle>
          <a:p/>
        </p:txBody>
      </p:sp>
      <p:sp>
        <p:nvSpPr>
          <p:cNvPr id="110" name="Google Shape;110;p22"/>
          <p:cNvSpPr txBox="1"/>
          <p:nvPr>
            <p:ph idx="1" type="subTitle"/>
          </p:nvPr>
        </p:nvSpPr>
        <p:spPr>
          <a:xfrm>
            <a:off x="1118500" y="4359003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9525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889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889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889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889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889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889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889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2"/>
          <p:cNvSpPr/>
          <p:nvPr/>
        </p:nvSpPr>
        <p:spPr>
          <a:xfrm>
            <a:off x="4273150" y="4243775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2"/>
          <p:cNvSpPr/>
          <p:nvPr/>
        </p:nvSpPr>
        <p:spPr>
          <a:xfrm>
            <a:off x="0" y="993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13" name="Google Shape;113;p22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0 Title Only">
  <p:cSld name="TITLE_ONLY_1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1 Title and Content">
  <p:cSld name="OBJECT_1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/>
          <p:nvPr>
            <p:ph idx="1" type="body"/>
          </p:nvPr>
        </p:nvSpPr>
        <p:spPr>
          <a:xfrm>
            <a:off x="634725" y="1369225"/>
            <a:ext cx="78867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8" name="Google Shape;118;p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2 Title and Content (2)">
  <p:cSld name="TWO_OBJECTS_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/>
          <p:nvPr>
            <p:ph idx="1" type="body"/>
          </p:nvPr>
        </p:nvSpPr>
        <p:spPr>
          <a:xfrm>
            <a:off x="634725" y="1369225"/>
            <a:ext cx="38802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1" name="Google Shape;121;p25"/>
          <p:cNvSpPr txBox="1"/>
          <p:nvPr>
            <p:ph idx="2" type="body"/>
          </p:nvPr>
        </p:nvSpPr>
        <p:spPr>
          <a:xfrm>
            <a:off x="4629150" y="1369225"/>
            <a:ext cx="38862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2" name="Google Shape;122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3 Cause &amp; Effect">
  <p:cSld name="TWO_OBJECTS_1_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Google Shape;124;p26"/>
          <p:cNvCxnSpPr/>
          <p:nvPr/>
        </p:nvCxnSpPr>
        <p:spPr>
          <a:xfrm>
            <a:off x="4566900" y="1729250"/>
            <a:ext cx="0" cy="4240500"/>
          </a:xfrm>
          <a:prstGeom prst="straightConnector1">
            <a:avLst/>
          </a:prstGeom>
          <a:noFill/>
          <a:ln cap="flat" cmpd="sng" w="28575">
            <a:solidFill>
              <a:srgbClr val="E7E6E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" name="Google Shape;125;p26"/>
          <p:cNvSpPr/>
          <p:nvPr/>
        </p:nvSpPr>
        <p:spPr>
          <a:xfrm>
            <a:off x="4349400" y="1581800"/>
            <a:ext cx="411600" cy="411600"/>
          </a:xfrm>
          <a:prstGeom prst="ellipse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126" name="Google Shape;126;p26"/>
          <p:cNvSpPr txBox="1"/>
          <p:nvPr/>
        </p:nvSpPr>
        <p:spPr>
          <a:xfrm>
            <a:off x="4178808" y="1069848"/>
            <a:ext cx="777300" cy="16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rPr>
              <a:t>➤</a:t>
            </a:r>
            <a:endParaRPr sz="1800">
              <a:solidFill>
                <a:srgbClr val="FFFFFF"/>
              </a:solidFill>
              <a:latin typeface="Telex"/>
              <a:ea typeface="Telex"/>
              <a:cs typeface="Telex"/>
              <a:sym typeface="Telex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127" name="Google Shape;127;p26"/>
          <p:cNvSpPr txBox="1"/>
          <p:nvPr>
            <p:ph idx="1" type="body"/>
          </p:nvPr>
        </p:nvSpPr>
        <p:spPr>
          <a:xfrm>
            <a:off x="634725" y="1997425"/>
            <a:ext cx="3282300" cy="25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600"/>
              <a:buChar char="●"/>
              <a:defRPr sz="1600">
                <a:solidFill>
                  <a:srgbClr val="1F497D"/>
                </a:solidFill>
              </a:defRPr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300"/>
              <a:buChar char="○"/>
              <a:defRPr sz="1300">
                <a:solidFill>
                  <a:srgbClr val="1F497D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Char char="■"/>
              <a:defRPr sz="1100">
                <a:solidFill>
                  <a:srgbClr val="1F497D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900"/>
              <a:buChar char="●"/>
              <a:defRPr sz="900">
                <a:solidFill>
                  <a:srgbClr val="1F497D"/>
                </a:solidFill>
              </a:defRPr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700"/>
              <a:buChar char="○"/>
              <a:defRPr sz="700">
                <a:solidFill>
                  <a:srgbClr val="1F497D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600"/>
              <a:buChar char="■"/>
              <a:defRPr sz="600">
                <a:solidFill>
                  <a:srgbClr val="1F497D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600"/>
              <a:buChar char="●"/>
              <a:defRPr sz="600">
                <a:solidFill>
                  <a:srgbClr val="1F497D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600"/>
              <a:buChar char="○"/>
              <a:defRPr sz="600">
                <a:solidFill>
                  <a:srgbClr val="1F497D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600"/>
              <a:buChar char="■"/>
              <a:defRPr sz="6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28" name="Google Shape;128;p2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29" name="Google Shape;129;p26"/>
          <p:cNvSpPr txBox="1"/>
          <p:nvPr>
            <p:ph idx="2" type="body"/>
          </p:nvPr>
        </p:nvSpPr>
        <p:spPr>
          <a:xfrm>
            <a:off x="628650" y="1552225"/>
            <a:ext cx="3294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30" name="Google Shape;130;p26"/>
          <p:cNvSpPr txBox="1"/>
          <p:nvPr>
            <p:ph idx="3" type="body"/>
          </p:nvPr>
        </p:nvSpPr>
        <p:spPr>
          <a:xfrm>
            <a:off x="5221050" y="1552225"/>
            <a:ext cx="3294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31" name="Google Shape;131;p26"/>
          <p:cNvSpPr txBox="1"/>
          <p:nvPr>
            <p:ph idx="4" type="body"/>
          </p:nvPr>
        </p:nvSpPr>
        <p:spPr>
          <a:xfrm>
            <a:off x="5221050" y="1997425"/>
            <a:ext cx="3282300" cy="25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600"/>
              <a:buChar char="●"/>
              <a:defRPr sz="1600">
                <a:solidFill>
                  <a:srgbClr val="1F497D"/>
                </a:solidFill>
              </a:defRPr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300"/>
              <a:buChar char="○"/>
              <a:defRPr sz="1300">
                <a:solidFill>
                  <a:srgbClr val="1F497D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Char char="■"/>
              <a:defRPr sz="1100">
                <a:solidFill>
                  <a:srgbClr val="1F497D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900"/>
              <a:buChar char="●"/>
              <a:defRPr sz="900">
                <a:solidFill>
                  <a:srgbClr val="1F497D"/>
                </a:solidFill>
              </a:defRPr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700"/>
              <a:buChar char="○"/>
              <a:defRPr sz="700">
                <a:solidFill>
                  <a:srgbClr val="1F497D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600"/>
              <a:buChar char="■"/>
              <a:defRPr sz="600">
                <a:solidFill>
                  <a:srgbClr val="1F497D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600"/>
              <a:buChar char="●"/>
              <a:defRPr sz="600">
                <a:solidFill>
                  <a:srgbClr val="1F497D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600"/>
              <a:buChar char="○"/>
              <a:defRPr sz="600">
                <a:solidFill>
                  <a:srgbClr val="1F497D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600"/>
              <a:buChar char="■"/>
              <a:defRPr sz="600"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4 Comparison (2)">
  <p:cSld name="TWO_OBJECTS_WITH_TEXT_1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 txBox="1"/>
          <p:nvPr>
            <p:ph idx="1" type="body"/>
          </p:nvPr>
        </p:nvSpPr>
        <p:spPr>
          <a:xfrm>
            <a:off x="4629150" y="1869325"/>
            <a:ext cx="3886200" cy="27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4" name="Google Shape;134;p27"/>
          <p:cNvSpPr txBox="1"/>
          <p:nvPr>
            <p:ph idx="2" type="body"/>
          </p:nvPr>
        </p:nvSpPr>
        <p:spPr>
          <a:xfrm>
            <a:off x="628725" y="1869325"/>
            <a:ext cx="3886200" cy="27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5" name="Google Shape;135;p27"/>
          <p:cNvSpPr txBox="1"/>
          <p:nvPr>
            <p:ph idx="3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 b="1" sz="20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36" name="Google Shape;136;p27"/>
          <p:cNvSpPr txBox="1"/>
          <p:nvPr>
            <p:ph idx="4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 b="1" sz="20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37" name="Google Shape;137;p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800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5 Comparison (3)">
  <p:cSld name="CUSTOM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/>
          <p:nvPr>
            <p:ph idx="1" type="body"/>
          </p:nvPr>
        </p:nvSpPr>
        <p:spPr>
          <a:xfrm>
            <a:off x="3430200" y="1878800"/>
            <a:ext cx="2286000" cy="2763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0" name="Google Shape;140;p28"/>
          <p:cNvSpPr txBox="1"/>
          <p:nvPr>
            <p:ph idx="2" type="body"/>
          </p:nvPr>
        </p:nvSpPr>
        <p:spPr>
          <a:xfrm>
            <a:off x="6230550" y="1878800"/>
            <a:ext cx="2286000" cy="2763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1" name="Google Shape;141;p28"/>
          <p:cNvSpPr txBox="1"/>
          <p:nvPr>
            <p:ph idx="3" type="body"/>
          </p:nvPr>
        </p:nvSpPr>
        <p:spPr>
          <a:xfrm>
            <a:off x="626225" y="1873775"/>
            <a:ext cx="2286000" cy="2763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2" name="Google Shape;142;p28"/>
          <p:cNvSpPr txBox="1"/>
          <p:nvPr>
            <p:ph idx="4" type="body"/>
          </p:nvPr>
        </p:nvSpPr>
        <p:spPr>
          <a:xfrm>
            <a:off x="629846" y="1260875"/>
            <a:ext cx="22860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43" name="Google Shape;143;p28"/>
          <p:cNvSpPr txBox="1"/>
          <p:nvPr>
            <p:ph idx="5" type="body"/>
          </p:nvPr>
        </p:nvSpPr>
        <p:spPr>
          <a:xfrm>
            <a:off x="6230550" y="1260875"/>
            <a:ext cx="22860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44" name="Google Shape;144;p2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45" name="Google Shape;145;p28"/>
          <p:cNvSpPr txBox="1"/>
          <p:nvPr>
            <p:ph idx="6" type="body"/>
          </p:nvPr>
        </p:nvSpPr>
        <p:spPr>
          <a:xfrm>
            <a:off x="3430200" y="1260875"/>
            <a:ext cx="22860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6 Comparison (4)">
  <p:cSld name="CUSTOM_4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/>
          <p:nvPr>
            <p:ph idx="1" type="body"/>
          </p:nvPr>
        </p:nvSpPr>
        <p:spPr>
          <a:xfrm>
            <a:off x="629850" y="1260875"/>
            <a:ext cx="18288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48" name="Google Shape;148;p29"/>
          <p:cNvSpPr txBox="1"/>
          <p:nvPr>
            <p:ph idx="2" type="body"/>
          </p:nvPr>
        </p:nvSpPr>
        <p:spPr>
          <a:xfrm>
            <a:off x="6687900" y="1260875"/>
            <a:ext cx="18288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49" name="Google Shape;149;p2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50" name="Google Shape;150;p29"/>
          <p:cNvSpPr txBox="1"/>
          <p:nvPr>
            <p:ph idx="3" type="body"/>
          </p:nvPr>
        </p:nvSpPr>
        <p:spPr>
          <a:xfrm>
            <a:off x="629850" y="1878800"/>
            <a:ext cx="18288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51" name="Google Shape;151;p29"/>
          <p:cNvSpPr txBox="1"/>
          <p:nvPr>
            <p:ph idx="4" type="body"/>
          </p:nvPr>
        </p:nvSpPr>
        <p:spPr>
          <a:xfrm>
            <a:off x="6687750" y="1878800"/>
            <a:ext cx="18288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52" name="Google Shape;152;p29"/>
          <p:cNvSpPr txBox="1"/>
          <p:nvPr>
            <p:ph idx="5" type="body"/>
          </p:nvPr>
        </p:nvSpPr>
        <p:spPr>
          <a:xfrm>
            <a:off x="2650650" y="1268050"/>
            <a:ext cx="18288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53" name="Google Shape;153;p29"/>
          <p:cNvSpPr txBox="1"/>
          <p:nvPr>
            <p:ph idx="6" type="body"/>
          </p:nvPr>
        </p:nvSpPr>
        <p:spPr>
          <a:xfrm>
            <a:off x="2650650" y="1885975"/>
            <a:ext cx="18288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54" name="Google Shape;154;p29"/>
          <p:cNvSpPr txBox="1"/>
          <p:nvPr>
            <p:ph idx="7" type="body"/>
          </p:nvPr>
        </p:nvSpPr>
        <p:spPr>
          <a:xfrm>
            <a:off x="4671450" y="1268050"/>
            <a:ext cx="18288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55" name="Google Shape;155;p29"/>
          <p:cNvSpPr txBox="1"/>
          <p:nvPr>
            <p:ph idx="8" type="body"/>
          </p:nvPr>
        </p:nvSpPr>
        <p:spPr>
          <a:xfrm>
            <a:off x="4671450" y="1885975"/>
            <a:ext cx="18288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7 Content (8)">
  <p:cSld name="CUSTOM_6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/>
          <p:nvPr>
            <p:ph idx="1" type="body"/>
          </p:nvPr>
        </p:nvSpPr>
        <p:spPr>
          <a:xfrm>
            <a:off x="629850" y="1369225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58" name="Google Shape;158;p30"/>
          <p:cNvSpPr txBox="1"/>
          <p:nvPr>
            <p:ph idx="2" type="body"/>
          </p:nvPr>
        </p:nvSpPr>
        <p:spPr>
          <a:xfrm>
            <a:off x="6687750" y="1369225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59" name="Google Shape;159;p30"/>
          <p:cNvSpPr txBox="1"/>
          <p:nvPr>
            <p:ph idx="3" type="body"/>
          </p:nvPr>
        </p:nvSpPr>
        <p:spPr>
          <a:xfrm>
            <a:off x="2650650" y="1373251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60" name="Google Shape;160;p30"/>
          <p:cNvSpPr txBox="1"/>
          <p:nvPr>
            <p:ph idx="4" type="body"/>
          </p:nvPr>
        </p:nvSpPr>
        <p:spPr>
          <a:xfrm>
            <a:off x="4671450" y="1373251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61" name="Google Shape;161;p30"/>
          <p:cNvSpPr txBox="1"/>
          <p:nvPr>
            <p:ph idx="5" type="body"/>
          </p:nvPr>
        </p:nvSpPr>
        <p:spPr>
          <a:xfrm>
            <a:off x="628650" y="3078200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62" name="Google Shape;162;p30"/>
          <p:cNvSpPr txBox="1"/>
          <p:nvPr>
            <p:ph idx="6" type="body"/>
          </p:nvPr>
        </p:nvSpPr>
        <p:spPr>
          <a:xfrm>
            <a:off x="6686550" y="3078200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63" name="Google Shape;163;p30"/>
          <p:cNvSpPr txBox="1"/>
          <p:nvPr>
            <p:ph idx="7" type="body"/>
          </p:nvPr>
        </p:nvSpPr>
        <p:spPr>
          <a:xfrm>
            <a:off x="2649450" y="3082226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64" name="Google Shape;164;p30"/>
          <p:cNvSpPr txBox="1"/>
          <p:nvPr>
            <p:ph idx="8" type="body"/>
          </p:nvPr>
        </p:nvSpPr>
        <p:spPr>
          <a:xfrm>
            <a:off x="4670250" y="3082226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65" name="Google Shape;165;p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0 - Image Left + Content Right">
  <p:cSld name="OBJECT_WITH_CAPTION_TEXT_1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/>
          <p:nvPr>
            <p:ph idx="1" type="body"/>
          </p:nvPr>
        </p:nvSpPr>
        <p:spPr>
          <a:xfrm>
            <a:off x="4929600" y="554850"/>
            <a:ext cx="3855900" cy="40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8" name="Google Shape;168;p31"/>
          <p:cNvSpPr/>
          <p:nvPr/>
        </p:nvSpPr>
        <p:spPr>
          <a:xfrm>
            <a:off x="0" y="0"/>
            <a:ext cx="45729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9" name="Google Shape;169;p31"/>
          <p:cNvSpPr txBox="1"/>
          <p:nvPr>
            <p:ph idx="2" type="body"/>
          </p:nvPr>
        </p:nvSpPr>
        <p:spPr>
          <a:xfrm>
            <a:off x="358488" y="554850"/>
            <a:ext cx="3855900" cy="4033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0" name="Google Shape;170;p31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1" name="Google Shape;171;p31"/>
          <p:cNvSpPr/>
          <p:nvPr/>
        </p:nvSpPr>
        <p:spPr>
          <a:xfrm>
            <a:off x="4741675" y="4095150"/>
            <a:ext cx="417300" cy="3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2" name="Google Shape;172;p31"/>
          <p:cNvCxnSpPr/>
          <p:nvPr/>
        </p:nvCxnSpPr>
        <p:spPr>
          <a:xfrm flipH="1" rot="10800000">
            <a:off x="4551775" y="4102950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6986A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3" name="Google Shape;173;p31"/>
          <p:cNvCxnSpPr/>
          <p:nvPr/>
        </p:nvCxnSpPr>
        <p:spPr>
          <a:xfrm flipH="1" rot="10800000">
            <a:off x="4413900" y="4107725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4" name="Google Shape;174;p31"/>
          <p:cNvCxnSpPr/>
          <p:nvPr/>
        </p:nvCxnSpPr>
        <p:spPr>
          <a:xfrm flipH="1" rot="10800000">
            <a:off x="4457975" y="4119625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5" name="Google Shape;175;p31"/>
          <p:cNvCxnSpPr/>
          <p:nvPr/>
        </p:nvCxnSpPr>
        <p:spPr>
          <a:xfrm flipH="1" rot="10800000">
            <a:off x="4465700" y="4095150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6" name="Google Shape;176;p31"/>
          <p:cNvCxnSpPr/>
          <p:nvPr/>
        </p:nvCxnSpPr>
        <p:spPr>
          <a:xfrm flipH="1" rot="10800000">
            <a:off x="4465700" y="4127850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" name="Google Shape;177;p31"/>
          <p:cNvCxnSpPr/>
          <p:nvPr/>
        </p:nvCxnSpPr>
        <p:spPr>
          <a:xfrm flipH="1" rot="10800000">
            <a:off x="4416300" y="4140425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8" name="Google Shape;178;p31"/>
          <p:cNvSpPr/>
          <p:nvPr/>
        </p:nvSpPr>
        <p:spPr>
          <a:xfrm>
            <a:off x="4572900" y="3971325"/>
            <a:ext cx="351000" cy="39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1 - Image Left + Content Right">
  <p:cSld name="Title + 1 column + image_1_1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>
            <p:ph idx="1" type="body"/>
          </p:nvPr>
        </p:nvSpPr>
        <p:spPr>
          <a:xfrm>
            <a:off x="0" y="1578100"/>
            <a:ext cx="3585900" cy="27864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81" name="Google Shape;181;p3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82" name="Google Shape;182;p32"/>
          <p:cNvSpPr/>
          <p:nvPr/>
        </p:nvSpPr>
        <p:spPr>
          <a:xfrm>
            <a:off x="4043100" y="1578100"/>
            <a:ext cx="5100900" cy="2786400"/>
          </a:xfrm>
          <a:prstGeom prst="rect">
            <a:avLst/>
          </a:prstGeom>
          <a:solidFill>
            <a:srgbClr val="4C6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3" name="Google Shape;183;p32"/>
          <p:cNvSpPr txBox="1"/>
          <p:nvPr>
            <p:ph idx="2" type="body"/>
          </p:nvPr>
        </p:nvSpPr>
        <p:spPr>
          <a:xfrm>
            <a:off x="4500300" y="1806700"/>
            <a:ext cx="4015200" cy="23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2 - Image Left + Content Right">
  <p:cSld name="Title + 1 column + image_1_2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3"/>
          <p:cNvSpPr txBox="1"/>
          <p:nvPr>
            <p:ph idx="1" type="body"/>
          </p:nvPr>
        </p:nvSpPr>
        <p:spPr>
          <a:xfrm>
            <a:off x="4706100" y="1730525"/>
            <a:ext cx="3809400" cy="278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6" name="Google Shape;186;p33"/>
          <p:cNvSpPr txBox="1"/>
          <p:nvPr>
            <p:ph idx="2" type="body"/>
          </p:nvPr>
        </p:nvSpPr>
        <p:spPr>
          <a:xfrm>
            <a:off x="628500" y="1730500"/>
            <a:ext cx="3585900" cy="27864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87" name="Google Shape;187;p33"/>
          <p:cNvSpPr txBox="1"/>
          <p:nvPr>
            <p:ph type="title"/>
          </p:nvPr>
        </p:nvSpPr>
        <p:spPr>
          <a:xfrm>
            <a:off x="628500" y="273850"/>
            <a:ext cx="7887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2 - Image Left + Content Right 1 (w caption)">
  <p:cSld name="Title + 1 column + image_1_2_1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/>
          <p:nvPr>
            <p:ph idx="1" type="body"/>
          </p:nvPr>
        </p:nvSpPr>
        <p:spPr>
          <a:xfrm>
            <a:off x="4706100" y="1730525"/>
            <a:ext cx="3809400" cy="278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0" name="Google Shape;190;p34"/>
          <p:cNvSpPr txBox="1"/>
          <p:nvPr>
            <p:ph idx="2" type="body"/>
          </p:nvPr>
        </p:nvSpPr>
        <p:spPr>
          <a:xfrm>
            <a:off x="628500" y="1730500"/>
            <a:ext cx="3585900" cy="2268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91" name="Google Shape;191;p34"/>
          <p:cNvSpPr txBox="1"/>
          <p:nvPr>
            <p:ph type="title"/>
          </p:nvPr>
        </p:nvSpPr>
        <p:spPr>
          <a:xfrm>
            <a:off x="628500" y="273850"/>
            <a:ext cx="7887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92" name="Google Shape;192;p34"/>
          <p:cNvSpPr txBox="1"/>
          <p:nvPr>
            <p:ph idx="3" type="body"/>
          </p:nvPr>
        </p:nvSpPr>
        <p:spPr>
          <a:xfrm>
            <a:off x="628500" y="3998825"/>
            <a:ext cx="3585900" cy="5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23850" lvl="3" marL="1828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3 - Content Left + Image Right">
  <p:cSld name="PICTURE_WITH_CAPTION_TEXT_1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/>
          <p:nvPr>
            <p:ph idx="1" type="body"/>
          </p:nvPr>
        </p:nvSpPr>
        <p:spPr>
          <a:xfrm>
            <a:off x="356700" y="554850"/>
            <a:ext cx="3855900" cy="40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5" name="Google Shape;195;p35"/>
          <p:cNvSpPr/>
          <p:nvPr/>
        </p:nvSpPr>
        <p:spPr>
          <a:xfrm>
            <a:off x="4573025" y="0"/>
            <a:ext cx="45711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6" name="Google Shape;196;p35"/>
          <p:cNvSpPr txBox="1"/>
          <p:nvPr>
            <p:ph idx="2" type="body"/>
          </p:nvPr>
        </p:nvSpPr>
        <p:spPr>
          <a:xfrm>
            <a:off x="4929713" y="554850"/>
            <a:ext cx="3855900" cy="4033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197" name="Google Shape;197;p35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5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cxnSp>
        <p:nvCxnSpPr>
          <p:cNvPr id="199" name="Google Shape;199;p35"/>
          <p:cNvCxnSpPr/>
          <p:nvPr/>
        </p:nvCxnSpPr>
        <p:spPr>
          <a:xfrm flipH="1">
            <a:off x="4545150" y="4083850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6986A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0" name="Google Shape;200;p35"/>
          <p:cNvCxnSpPr/>
          <p:nvPr/>
        </p:nvCxnSpPr>
        <p:spPr>
          <a:xfrm flipH="1">
            <a:off x="4557650" y="4083850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1" name="Google Shape;201;p35"/>
          <p:cNvCxnSpPr/>
          <p:nvPr/>
        </p:nvCxnSpPr>
        <p:spPr>
          <a:xfrm flipH="1">
            <a:off x="4549925" y="4068975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2" name="Google Shape;202;p35"/>
          <p:cNvCxnSpPr/>
          <p:nvPr/>
        </p:nvCxnSpPr>
        <p:spPr>
          <a:xfrm flipH="1">
            <a:off x="4545150" y="4104675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3" name="Google Shape;203;p35"/>
          <p:cNvCxnSpPr/>
          <p:nvPr/>
        </p:nvCxnSpPr>
        <p:spPr>
          <a:xfrm flipH="1">
            <a:off x="4545150" y="4110650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4" name="Google Shape;204;p35"/>
          <p:cNvCxnSpPr/>
          <p:nvPr/>
        </p:nvCxnSpPr>
        <p:spPr>
          <a:xfrm flipH="1">
            <a:off x="4537425" y="4068975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5" name="Google Shape;205;p35"/>
          <p:cNvSpPr/>
          <p:nvPr/>
        </p:nvSpPr>
        <p:spPr>
          <a:xfrm>
            <a:off x="4486875" y="4051100"/>
            <a:ext cx="86100" cy="22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4 - Content Left + Image Right">
  <p:cSld name="Title + 1 column + image_1_1_1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/>
          <p:nvPr>
            <p:ph idx="1" type="body"/>
          </p:nvPr>
        </p:nvSpPr>
        <p:spPr>
          <a:xfrm>
            <a:off x="5558100" y="1578100"/>
            <a:ext cx="3585900" cy="27864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8" name="Google Shape;208;p3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209" name="Google Shape;209;p36"/>
          <p:cNvSpPr/>
          <p:nvPr/>
        </p:nvSpPr>
        <p:spPr>
          <a:xfrm>
            <a:off x="0" y="1578100"/>
            <a:ext cx="5100900" cy="2786400"/>
          </a:xfrm>
          <a:prstGeom prst="rect">
            <a:avLst/>
          </a:prstGeom>
          <a:solidFill>
            <a:srgbClr val="4C6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10" name="Google Shape;210;p36"/>
          <p:cNvSpPr txBox="1"/>
          <p:nvPr>
            <p:ph idx="2" type="body"/>
          </p:nvPr>
        </p:nvSpPr>
        <p:spPr>
          <a:xfrm>
            <a:off x="628650" y="1806700"/>
            <a:ext cx="4015200" cy="23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5 - Content Left + Image Right">
  <p:cSld name="Title + 1 column + image_2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7"/>
          <p:cNvSpPr txBox="1"/>
          <p:nvPr>
            <p:ph idx="1" type="body"/>
          </p:nvPr>
        </p:nvSpPr>
        <p:spPr>
          <a:xfrm>
            <a:off x="628500" y="1412625"/>
            <a:ext cx="3809400" cy="30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3" name="Google Shape;213;p37"/>
          <p:cNvSpPr txBox="1"/>
          <p:nvPr>
            <p:ph idx="2" type="body"/>
          </p:nvPr>
        </p:nvSpPr>
        <p:spPr>
          <a:xfrm>
            <a:off x="4929725" y="620925"/>
            <a:ext cx="3585900" cy="38901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4" name="Google Shape;214;p37"/>
          <p:cNvSpPr txBox="1"/>
          <p:nvPr>
            <p:ph type="title"/>
          </p:nvPr>
        </p:nvSpPr>
        <p:spPr>
          <a:xfrm>
            <a:off x="628500" y="273850"/>
            <a:ext cx="38094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5 - Content Left + Image Right (with caption)">
  <p:cSld name="Title + 1 column + image_2_1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 txBox="1"/>
          <p:nvPr>
            <p:ph idx="1" type="body"/>
          </p:nvPr>
        </p:nvSpPr>
        <p:spPr>
          <a:xfrm>
            <a:off x="4929725" y="620925"/>
            <a:ext cx="3585900" cy="3372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7" name="Google Shape;217;p38"/>
          <p:cNvSpPr txBox="1"/>
          <p:nvPr>
            <p:ph idx="2" type="body"/>
          </p:nvPr>
        </p:nvSpPr>
        <p:spPr>
          <a:xfrm>
            <a:off x="628500" y="1412625"/>
            <a:ext cx="3809400" cy="30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8" name="Google Shape;218;p38"/>
          <p:cNvSpPr txBox="1"/>
          <p:nvPr>
            <p:ph type="title"/>
          </p:nvPr>
        </p:nvSpPr>
        <p:spPr>
          <a:xfrm>
            <a:off x="628500" y="273850"/>
            <a:ext cx="38094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219" name="Google Shape;219;p38"/>
          <p:cNvSpPr txBox="1"/>
          <p:nvPr>
            <p:ph idx="3" type="body"/>
          </p:nvPr>
        </p:nvSpPr>
        <p:spPr>
          <a:xfrm>
            <a:off x="4929725" y="3992925"/>
            <a:ext cx="3585900" cy="5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23850" lvl="3" marL="1828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.0 Quote">
  <p:cSld name="Quote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/>
          <p:nvPr/>
        </p:nvSpPr>
        <p:spPr>
          <a:xfrm>
            <a:off x="0" y="1057450"/>
            <a:ext cx="9144000" cy="4086000"/>
          </a:xfrm>
          <a:prstGeom prst="rect">
            <a:avLst/>
          </a:prstGeom>
          <a:solidFill>
            <a:srgbClr val="99A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9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23" name="Google Shape;223;p39"/>
          <p:cNvSpPr/>
          <p:nvPr/>
        </p:nvSpPr>
        <p:spPr>
          <a:xfrm>
            <a:off x="0" y="653050"/>
            <a:ext cx="3684600" cy="34572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24" name="Google Shape;224;p39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9"/>
          <p:cNvSpPr txBox="1"/>
          <p:nvPr>
            <p:ph idx="1" type="body"/>
          </p:nvPr>
        </p:nvSpPr>
        <p:spPr>
          <a:xfrm>
            <a:off x="0" y="881650"/>
            <a:ext cx="3456000" cy="30000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6" name="Google Shape;226;p39"/>
          <p:cNvSpPr/>
          <p:nvPr/>
        </p:nvSpPr>
        <p:spPr>
          <a:xfrm>
            <a:off x="3565800" y="424450"/>
            <a:ext cx="347400" cy="347400"/>
          </a:xfrm>
          <a:prstGeom prst="rect">
            <a:avLst/>
          </a:prstGeom>
          <a:solidFill>
            <a:srgbClr val="FDB5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/>
          </a:p>
        </p:txBody>
      </p:sp>
      <p:sp>
        <p:nvSpPr>
          <p:cNvPr id="227" name="Google Shape;227;p39"/>
          <p:cNvSpPr txBox="1"/>
          <p:nvPr>
            <p:ph idx="2" type="body"/>
          </p:nvPr>
        </p:nvSpPr>
        <p:spPr>
          <a:xfrm>
            <a:off x="4198800" y="1057450"/>
            <a:ext cx="4431000" cy="2648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Char char="●"/>
              <a:defRPr>
                <a:solidFill>
                  <a:srgbClr val="1F497D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Char char="○"/>
              <a:defRPr>
                <a:solidFill>
                  <a:srgbClr val="1F497D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Char char="■"/>
              <a:defRPr>
                <a:solidFill>
                  <a:srgbClr val="1F497D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Char char="●"/>
              <a:defRPr>
                <a:solidFill>
                  <a:srgbClr val="1F497D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Char char="○"/>
              <a:defRPr>
                <a:solidFill>
                  <a:srgbClr val="1F497D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Char char="■"/>
              <a:defRPr>
                <a:solidFill>
                  <a:srgbClr val="1F497D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Char char="●"/>
              <a:defRPr>
                <a:solidFill>
                  <a:srgbClr val="1F497D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Char char="○"/>
              <a:defRPr>
                <a:solidFill>
                  <a:srgbClr val="1F497D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Char char="■"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228" name="Google Shape;228;p39"/>
          <p:cNvSpPr txBox="1"/>
          <p:nvPr/>
        </p:nvSpPr>
        <p:spPr>
          <a:xfrm>
            <a:off x="3538275" y="165150"/>
            <a:ext cx="989700" cy="102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“</a:t>
            </a:r>
            <a:endParaRPr sz="45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29" name="Google Shape;229;p39"/>
          <p:cNvSpPr/>
          <p:nvPr/>
        </p:nvSpPr>
        <p:spPr>
          <a:xfrm>
            <a:off x="7080700" y="4110250"/>
            <a:ext cx="2063400" cy="3474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0" name="Google Shape;230;p39"/>
          <p:cNvSpPr txBox="1"/>
          <p:nvPr>
            <p:ph idx="3" type="body"/>
          </p:nvPr>
        </p:nvSpPr>
        <p:spPr>
          <a:xfrm>
            <a:off x="7193350" y="4110250"/>
            <a:ext cx="1950600" cy="347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0 Image Collage">
  <p:cSld name="CUSTOM_7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00" u="none" cap="none" strike="noStrik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3" name="Google Shape;233;p40"/>
          <p:cNvSpPr txBox="1"/>
          <p:nvPr>
            <p:ph idx="1" type="body"/>
          </p:nvPr>
        </p:nvSpPr>
        <p:spPr>
          <a:xfrm>
            <a:off x="628725" y="1369200"/>
            <a:ext cx="5072700" cy="237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4" name="Google Shape;234;p40"/>
          <p:cNvSpPr/>
          <p:nvPr/>
        </p:nvSpPr>
        <p:spPr>
          <a:xfrm>
            <a:off x="0" y="3751525"/>
            <a:ext cx="1838100" cy="13899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35" name="Google Shape;235;p40"/>
          <p:cNvSpPr/>
          <p:nvPr/>
        </p:nvSpPr>
        <p:spPr>
          <a:xfrm>
            <a:off x="4182900" y="1064943"/>
            <a:ext cx="3589500" cy="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-705500" y="3742525"/>
            <a:ext cx="73152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6609700" y="2017200"/>
            <a:ext cx="27432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6609700" y="1377000"/>
            <a:ext cx="13716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1838100" y="3742525"/>
            <a:ext cx="9000" cy="182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6609825" y="1064925"/>
            <a:ext cx="9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6609825" y="4542200"/>
            <a:ext cx="27432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42" name="Google Shape;242;p40"/>
          <p:cNvSpPr/>
          <p:nvPr/>
        </p:nvSpPr>
        <p:spPr>
          <a:xfrm flipH="1">
            <a:off x="5701425" y="1064925"/>
            <a:ext cx="9000" cy="268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5701275" y="2403725"/>
            <a:ext cx="9174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44" name="Google Shape;244;p40"/>
          <p:cNvSpPr/>
          <p:nvPr/>
        </p:nvSpPr>
        <p:spPr>
          <a:xfrm flipH="1">
            <a:off x="7249900" y="1214450"/>
            <a:ext cx="9000" cy="80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45" name="Google Shape;245;p40"/>
          <p:cNvSpPr txBox="1"/>
          <p:nvPr>
            <p:ph idx="2" type="body"/>
          </p:nvPr>
        </p:nvSpPr>
        <p:spPr>
          <a:xfrm>
            <a:off x="0" y="3753625"/>
            <a:ext cx="1838100" cy="13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349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6" name="Google Shape;246;p40"/>
          <p:cNvSpPr txBox="1"/>
          <p:nvPr>
            <p:ph idx="3" type="body"/>
          </p:nvPr>
        </p:nvSpPr>
        <p:spPr>
          <a:xfrm>
            <a:off x="1846975" y="3752200"/>
            <a:ext cx="4762800" cy="13899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91425" lIns="91425" spcFirstLastPara="1" rIns="91425" wrap="square" tIns="91425">
            <a:normAutofit/>
          </a:bodyPr>
          <a:lstStyle>
            <a:lvl1pPr indent="-2349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7" name="Google Shape;247;p40"/>
          <p:cNvSpPr txBox="1"/>
          <p:nvPr>
            <p:ph idx="4" type="body"/>
          </p:nvPr>
        </p:nvSpPr>
        <p:spPr>
          <a:xfrm>
            <a:off x="6618825" y="1386000"/>
            <a:ext cx="631200" cy="6312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91425" lIns="91425" spcFirstLastPara="1" rIns="91425" wrap="square" tIns="91425">
            <a:normAutofit/>
          </a:bodyPr>
          <a:lstStyle>
            <a:lvl1pPr indent="-2349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8" name="Google Shape;248;p40"/>
          <p:cNvSpPr txBox="1"/>
          <p:nvPr>
            <p:ph idx="5" type="body"/>
          </p:nvPr>
        </p:nvSpPr>
        <p:spPr>
          <a:xfrm>
            <a:off x="6618825" y="2026200"/>
            <a:ext cx="2525100" cy="25161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91425" lIns="91425" spcFirstLastPara="1" rIns="91425" wrap="square" tIns="91425">
            <a:normAutofit/>
          </a:bodyPr>
          <a:lstStyle>
            <a:lvl1pPr indent="-2349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9" name="Google Shape;249;p40"/>
          <p:cNvSpPr txBox="1"/>
          <p:nvPr>
            <p:ph idx="6" type="body"/>
          </p:nvPr>
        </p:nvSpPr>
        <p:spPr>
          <a:xfrm>
            <a:off x="5710500" y="2412725"/>
            <a:ext cx="899400" cy="13299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91425" lIns="91425" spcFirstLastPara="1" rIns="91425" wrap="square" tIns="91425">
            <a:normAutofit/>
          </a:bodyPr>
          <a:lstStyle>
            <a:lvl1pPr indent="-2349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50" name="Google Shape;250;p40"/>
          <p:cNvSpPr txBox="1"/>
          <p:nvPr>
            <p:ph idx="7" type="body"/>
          </p:nvPr>
        </p:nvSpPr>
        <p:spPr>
          <a:xfrm>
            <a:off x="5710500" y="1074850"/>
            <a:ext cx="899400" cy="13299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91425" lIns="91425" spcFirstLastPara="1" rIns="91425" wrap="square" tIns="91425">
            <a:normAutofit/>
          </a:bodyPr>
          <a:lstStyle>
            <a:lvl1pPr indent="-2349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251" name="Google Shape;251;p40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Lato"/>
              <a:buNone/>
              <a:defRPr b="1" i="0" sz="2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1 Image (Web Base)">
  <p:cSld name="CUSTOM_5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41"/>
          <p:cNvGrpSpPr/>
          <p:nvPr/>
        </p:nvGrpSpPr>
        <p:grpSpPr>
          <a:xfrm>
            <a:off x="1836467" y="1433746"/>
            <a:ext cx="5446121" cy="3340555"/>
            <a:chOff x="1836467" y="1433746"/>
            <a:chExt cx="5446121" cy="3340555"/>
          </a:xfrm>
        </p:grpSpPr>
        <p:cxnSp>
          <p:nvCxnSpPr>
            <p:cNvPr id="255" name="Google Shape;255;p41"/>
            <p:cNvCxnSpPr/>
            <p:nvPr/>
          </p:nvCxnSpPr>
          <p:spPr>
            <a:xfrm>
              <a:off x="2000682" y="1996675"/>
              <a:ext cx="835200" cy="1677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6" name="Google Shape;256;p41"/>
            <p:cNvCxnSpPr/>
            <p:nvPr/>
          </p:nvCxnSpPr>
          <p:spPr>
            <a:xfrm flipH="1" rot="10800000">
              <a:off x="1901291" y="2166833"/>
              <a:ext cx="931200" cy="9141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7" name="Google Shape;257;p41"/>
            <p:cNvCxnSpPr/>
            <p:nvPr/>
          </p:nvCxnSpPr>
          <p:spPr>
            <a:xfrm>
              <a:off x="1906343" y="3085474"/>
              <a:ext cx="291300" cy="9738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8" name="Google Shape;258;p41"/>
            <p:cNvCxnSpPr/>
            <p:nvPr/>
          </p:nvCxnSpPr>
          <p:spPr>
            <a:xfrm>
              <a:off x="1908337" y="3083528"/>
              <a:ext cx="996600" cy="882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9" name="Google Shape;259;p41"/>
            <p:cNvCxnSpPr/>
            <p:nvPr/>
          </p:nvCxnSpPr>
          <p:spPr>
            <a:xfrm flipH="1">
              <a:off x="2836975" y="1769550"/>
              <a:ext cx="609300" cy="3993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0" name="Google Shape;260;p41"/>
            <p:cNvCxnSpPr/>
            <p:nvPr/>
          </p:nvCxnSpPr>
          <p:spPr>
            <a:xfrm rot="10800000">
              <a:off x="2837050" y="2166400"/>
              <a:ext cx="898500" cy="4428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1" name="Google Shape;261;p41"/>
            <p:cNvCxnSpPr/>
            <p:nvPr/>
          </p:nvCxnSpPr>
          <p:spPr>
            <a:xfrm>
              <a:off x="3439872" y="1768946"/>
              <a:ext cx="964200" cy="1407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2" name="Google Shape;262;p41"/>
            <p:cNvCxnSpPr/>
            <p:nvPr/>
          </p:nvCxnSpPr>
          <p:spPr>
            <a:xfrm rot="10800000">
              <a:off x="3741973" y="2685194"/>
              <a:ext cx="273600" cy="13407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3" name="Google Shape;263;p41"/>
            <p:cNvCxnSpPr/>
            <p:nvPr/>
          </p:nvCxnSpPr>
          <p:spPr>
            <a:xfrm flipH="1">
              <a:off x="3741850" y="1914175"/>
              <a:ext cx="659700" cy="6987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4" name="Google Shape;264;p41"/>
            <p:cNvCxnSpPr>
              <a:endCxn id="265" idx="5"/>
            </p:cNvCxnSpPr>
            <p:nvPr/>
          </p:nvCxnSpPr>
          <p:spPr>
            <a:xfrm rot="10800000">
              <a:off x="2953895" y="3220536"/>
              <a:ext cx="1056600" cy="8112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6" name="Google Shape;266;p41"/>
            <p:cNvCxnSpPr/>
            <p:nvPr/>
          </p:nvCxnSpPr>
          <p:spPr>
            <a:xfrm rot="10800000">
              <a:off x="3742025" y="2615650"/>
              <a:ext cx="1158300" cy="10233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7" name="Google Shape;267;p41"/>
            <p:cNvCxnSpPr/>
            <p:nvPr/>
          </p:nvCxnSpPr>
          <p:spPr>
            <a:xfrm flipH="1">
              <a:off x="4015825" y="3638300"/>
              <a:ext cx="887700" cy="3993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8" name="Google Shape;268;p41"/>
            <p:cNvCxnSpPr/>
            <p:nvPr/>
          </p:nvCxnSpPr>
          <p:spPr>
            <a:xfrm rot="10800000">
              <a:off x="4403900" y="1927025"/>
              <a:ext cx="497700" cy="17100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9" name="Google Shape;269;p41"/>
            <p:cNvCxnSpPr/>
            <p:nvPr/>
          </p:nvCxnSpPr>
          <p:spPr>
            <a:xfrm flipH="1">
              <a:off x="4408550" y="1619175"/>
              <a:ext cx="1071600" cy="2964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0" name="Google Shape;270;p41"/>
            <p:cNvCxnSpPr/>
            <p:nvPr/>
          </p:nvCxnSpPr>
          <p:spPr>
            <a:xfrm flipH="1">
              <a:off x="6961775" y="1501425"/>
              <a:ext cx="255900" cy="15021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1" name="Google Shape;271;p41"/>
            <p:cNvCxnSpPr/>
            <p:nvPr/>
          </p:nvCxnSpPr>
          <p:spPr>
            <a:xfrm rot="10800000">
              <a:off x="4420200" y="1925850"/>
              <a:ext cx="2543400" cy="10776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2" name="Google Shape;272;p41"/>
            <p:cNvCxnSpPr/>
            <p:nvPr/>
          </p:nvCxnSpPr>
          <p:spPr>
            <a:xfrm>
              <a:off x="5472475" y="1624300"/>
              <a:ext cx="1485900" cy="13746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3" name="Google Shape;273;p41"/>
            <p:cNvCxnSpPr/>
            <p:nvPr/>
          </p:nvCxnSpPr>
          <p:spPr>
            <a:xfrm>
              <a:off x="4904459" y="3642034"/>
              <a:ext cx="1623900" cy="5115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4" name="Google Shape;274;p41"/>
            <p:cNvCxnSpPr/>
            <p:nvPr/>
          </p:nvCxnSpPr>
          <p:spPr>
            <a:xfrm flipH="1" rot="10800000">
              <a:off x="4899752" y="3000899"/>
              <a:ext cx="2068200" cy="6402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5" name="Google Shape;275;p41"/>
            <p:cNvCxnSpPr/>
            <p:nvPr/>
          </p:nvCxnSpPr>
          <p:spPr>
            <a:xfrm flipH="1">
              <a:off x="6528417" y="3005226"/>
              <a:ext cx="433200" cy="11481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6" name="Google Shape;276;p41"/>
            <p:cNvCxnSpPr/>
            <p:nvPr/>
          </p:nvCxnSpPr>
          <p:spPr>
            <a:xfrm flipH="1">
              <a:off x="5481550" y="1503325"/>
              <a:ext cx="1735500" cy="1152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7" name="Google Shape;277;p41"/>
            <p:cNvCxnSpPr/>
            <p:nvPr/>
          </p:nvCxnSpPr>
          <p:spPr>
            <a:xfrm flipH="1" rot="10800000">
              <a:off x="2200064" y="4037727"/>
              <a:ext cx="1817700" cy="231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8" name="Google Shape;278;p41"/>
            <p:cNvCxnSpPr/>
            <p:nvPr/>
          </p:nvCxnSpPr>
          <p:spPr>
            <a:xfrm flipH="1">
              <a:off x="1905917" y="1999393"/>
              <a:ext cx="96000" cy="10839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9" name="Google Shape;279;p41"/>
            <p:cNvCxnSpPr/>
            <p:nvPr/>
          </p:nvCxnSpPr>
          <p:spPr>
            <a:xfrm flipH="1" rot="10800000">
              <a:off x="2199578" y="3167136"/>
              <a:ext cx="707700" cy="8922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0" name="Google Shape;280;p41"/>
            <p:cNvCxnSpPr/>
            <p:nvPr/>
          </p:nvCxnSpPr>
          <p:spPr>
            <a:xfrm flipH="1" rot="10800000">
              <a:off x="5052000" y="4160643"/>
              <a:ext cx="1477800" cy="5451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1" name="Google Shape;281;p41"/>
            <p:cNvCxnSpPr/>
            <p:nvPr/>
          </p:nvCxnSpPr>
          <p:spPr>
            <a:xfrm>
              <a:off x="4017641" y="4041042"/>
              <a:ext cx="1043400" cy="6648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82" name="Google Shape;282;p41"/>
            <p:cNvSpPr/>
            <p:nvPr/>
          </p:nvSpPr>
          <p:spPr>
            <a:xfrm>
              <a:off x="2767841" y="2098133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83" name="Google Shape;283;p41"/>
            <p:cNvSpPr/>
            <p:nvPr/>
          </p:nvSpPr>
          <p:spPr>
            <a:xfrm>
              <a:off x="1932536" y="1929674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84" name="Google Shape;284;p41"/>
            <p:cNvSpPr/>
            <p:nvPr/>
          </p:nvSpPr>
          <p:spPr>
            <a:xfrm>
              <a:off x="1836467" y="3013993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85" name="Google Shape;285;p41"/>
            <p:cNvSpPr/>
            <p:nvPr/>
          </p:nvSpPr>
          <p:spPr>
            <a:xfrm>
              <a:off x="3373042" y="1699572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65" name="Google Shape;265;p41"/>
            <p:cNvSpPr/>
            <p:nvPr/>
          </p:nvSpPr>
          <p:spPr>
            <a:xfrm>
              <a:off x="2835337" y="3101978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86" name="Google Shape;286;p41"/>
            <p:cNvSpPr/>
            <p:nvPr/>
          </p:nvSpPr>
          <p:spPr>
            <a:xfrm>
              <a:off x="2130502" y="3993333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87" name="Google Shape;287;p41"/>
            <p:cNvSpPr/>
            <p:nvPr/>
          </p:nvSpPr>
          <p:spPr>
            <a:xfrm>
              <a:off x="3669339" y="2546302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88" name="Google Shape;288;p41"/>
            <p:cNvSpPr/>
            <p:nvPr/>
          </p:nvSpPr>
          <p:spPr>
            <a:xfrm>
              <a:off x="4333031" y="1841004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89" name="Google Shape;289;p41"/>
            <p:cNvSpPr/>
            <p:nvPr/>
          </p:nvSpPr>
          <p:spPr>
            <a:xfrm>
              <a:off x="5406140" y="1554922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90" name="Google Shape;290;p41"/>
            <p:cNvSpPr/>
            <p:nvPr/>
          </p:nvSpPr>
          <p:spPr>
            <a:xfrm>
              <a:off x="4832254" y="3567322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91" name="Google Shape;291;p41"/>
            <p:cNvSpPr/>
            <p:nvPr/>
          </p:nvSpPr>
          <p:spPr>
            <a:xfrm>
              <a:off x="6893310" y="2930640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92" name="Google Shape;292;p41"/>
            <p:cNvSpPr/>
            <p:nvPr/>
          </p:nvSpPr>
          <p:spPr>
            <a:xfrm>
              <a:off x="6458459" y="4083784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93" name="Google Shape;293;p41"/>
            <p:cNvSpPr/>
            <p:nvPr/>
          </p:nvSpPr>
          <p:spPr>
            <a:xfrm>
              <a:off x="3946723" y="3963869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94" name="Google Shape;294;p41"/>
            <p:cNvSpPr/>
            <p:nvPr/>
          </p:nvSpPr>
          <p:spPr>
            <a:xfrm>
              <a:off x="7143688" y="1433746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95" name="Google Shape;295;p41"/>
            <p:cNvSpPr/>
            <p:nvPr/>
          </p:nvSpPr>
          <p:spPr>
            <a:xfrm>
              <a:off x="4985199" y="4635401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  <p:sp>
        <p:nvSpPr>
          <p:cNvPr id="296" name="Google Shape;296;p4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0 Pipeline">
  <p:cSld name="CUSTOM_10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2"/>
          <p:cNvSpPr txBox="1"/>
          <p:nvPr>
            <p:ph idx="1" type="body"/>
          </p:nvPr>
        </p:nvSpPr>
        <p:spPr>
          <a:xfrm>
            <a:off x="628650" y="1374200"/>
            <a:ext cx="7886700" cy="21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9" name="Google Shape;299;p42"/>
          <p:cNvSpPr/>
          <p:nvPr/>
        </p:nvSpPr>
        <p:spPr>
          <a:xfrm>
            <a:off x="0" y="3897906"/>
            <a:ext cx="2125800" cy="642300"/>
          </a:xfrm>
          <a:prstGeom prst="homePlate">
            <a:avLst>
              <a:gd fmla="val 50000" name="adj"/>
            </a:avLst>
          </a:prstGeom>
          <a:solidFill>
            <a:srgbClr val="99A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First Slide</a:t>
            </a:r>
            <a:endParaRPr sz="12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0" name="Google Shape;300;p42"/>
          <p:cNvSpPr/>
          <p:nvPr/>
        </p:nvSpPr>
        <p:spPr>
          <a:xfrm>
            <a:off x="1837664" y="3897700"/>
            <a:ext cx="1981200" cy="642300"/>
          </a:xfrm>
          <a:prstGeom prst="chevron">
            <a:avLst>
              <a:gd fmla="val 50000" name="adj"/>
            </a:avLst>
          </a:prstGeom>
          <a:solidFill>
            <a:srgbClr val="99A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Previous Slide</a:t>
            </a:r>
            <a:endParaRPr sz="12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1" name="Google Shape;301;p42"/>
          <p:cNvSpPr/>
          <p:nvPr/>
        </p:nvSpPr>
        <p:spPr>
          <a:xfrm>
            <a:off x="3529009" y="3897700"/>
            <a:ext cx="1981200" cy="642300"/>
          </a:xfrm>
          <a:prstGeom prst="chevron">
            <a:avLst>
              <a:gd fmla="val 50000" name="adj"/>
            </a:avLst>
          </a:prstGeom>
          <a:solidFill>
            <a:srgbClr val="FDB5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Current</a:t>
            </a:r>
            <a:endParaRPr sz="15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Slide</a:t>
            </a:r>
            <a:endParaRPr sz="15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2" name="Google Shape;302;p42"/>
          <p:cNvSpPr/>
          <p:nvPr/>
        </p:nvSpPr>
        <p:spPr>
          <a:xfrm>
            <a:off x="6913441" y="3897916"/>
            <a:ext cx="1981200" cy="642300"/>
          </a:xfrm>
          <a:prstGeom prst="chevron">
            <a:avLst>
              <a:gd fmla="val 50000" name="adj"/>
            </a:avLst>
          </a:prstGeom>
          <a:solidFill>
            <a:srgbClr val="99A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Last Slide</a:t>
            </a:r>
            <a:endParaRPr sz="12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3" name="Google Shape;303;p42"/>
          <p:cNvSpPr/>
          <p:nvPr/>
        </p:nvSpPr>
        <p:spPr>
          <a:xfrm>
            <a:off x="5220452" y="3897700"/>
            <a:ext cx="1981200" cy="642300"/>
          </a:xfrm>
          <a:prstGeom prst="chevron">
            <a:avLst>
              <a:gd fmla="val 50000" name="adj"/>
            </a:avLst>
          </a:prstGeom>
          <a:solidFill>
            <a:srgbClr val="99A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Next Slide</a:t>
            </a:r>
            <a:endParaRPr sz="12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4" name="Google Shape;304;p4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305" name="Google Shape;305;p42"/>
          <p:cNvSpPr txBox="1"/>
          <p:nvPr/>
        </p:nvSpPr>
        <p:spPr>
          <a:xfrm>
            <a:off x="5233425" y="1936025"/>
            <a:ext cx="3585900" cy="11166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 → Edit Master → Sample Pipeline Template → Copy the Sample Pipeline Graphic below → Adjust as necessary</a:t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.0 Blank">
  <p:cSld name="BLANK_1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#1 Title Slide">
  <p:cSld name="#1 Title Slide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44"/>
          <p:cNvGrpSpPr/>
          <p:nvPr/>
        </p:nvGrpSpPr>
        <p:grpSpPr>
          <a:xfrm>
            <a:off x="0" y="2109218"/>
            <a:ext cx="9144000" cy="3034282"/>
            <a:chOff x="0" y="2812290"/>
            <a:chExt cx="12192000" cy="4045710"/>
          </a:xfrm>
        </p:grpSpPr>
        <p:sp>
          <p:nvSpPr>
            <p:cNvPr id="309" name="Google Shape;309;p44"/>
            <p:cNvSpPr/>
            <p:nvPr/>
          </p:nvSpPr>
          <p:spPr>
            <a:xfrm rot="10800000">
              <a:off x="0" y="3177300"/>
              <a:ext cx="12192000" cy="3680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44"/>
            <p:cNvSpPr/>
            <p:nvPr/>
          </p:nvSpPr>
          <p:spPr>
            <a:xfrm rot="10800000">
              <a:off x="0" y="2812290"/>
              <a:ext cx="12192000" cy="365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cademic Senate for California Community Colleges Logo" id="311" name="Google Shape;311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96290" y="621880"/>
            <a:ext cx="3405157" cy="859802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4"/>
          <p:cNvSpPr txBox="1"/>
          <p:nvPr>
            <p:ph type="title"/>
          </p:nvPr>
        </p:nvSpPr>
        <p:spPr>
          <a:xfrm>
            <a:off x="1600199" y="2482614"/>
            <a:ext cx="69105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Palatino"/>
              <a:buNone/>
              <a:defRPr sz="33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3" name="Google Shape;313;p44"/>
          <p:cNvSpPr txBox="1"/>
          <p:nvPr>
            <p:ph idx="1" type="subTitle"/>
          </p:nvPr>
        </p:nvSpPr>
        <p:spPr>
          <a:xfrm>
            <a:off x="1600198" y="3566671"/>
            <a:ext cx="69105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#3 Content Slide">
  <p:cSld name="#3 Content Slide">
    <p:bg>
      <p:bgPr>
        <a:solidFill>
          <a:schemeClr val="lt1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5"/>
          <p:cNvSpPr txBox="1"/>
          <p:nvPr>
            <p:ph type="title"/>
          </p:nvPr>
        </p:nvSpPr>
        <p:spPr>
          <a:xfrm>
            <a:off x="628650" y="761191"/>
            <a:ext cx="7886700" cy="860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Palatino"/>
              <a:buNone/>
              <a:defRPr sz="27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6" name="Google Shape;316;p45"/>
          <p:cNvSpPr txBox="1"/>
          <p:nvPr>
            <p:ph idx="1" type="body"/>
          </p:nvPr>
        </p:nvSpPr>
        <p:spPr>
          <a:xfrm>
            <a:off x="628650" y="1714832"/>
            <a:ext cx="7886700" cy="30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317" name="Google Shape;317;p45"/>
          <p:cNvGrpSpPr/>
          <p:nvPr/>
        </p:nvGrpSpPr>
        <p:grpSpPr>
          <a:xfrm>
            <a:off x="0" y="0"/>
            <a:ext cx="9144000" cy="599121"/>
            <a:chOff x="0" y="0"/>
            <a:chExt cx="12192000" cy="798828"/>
          </a:xfrm>
        </p:grpSpPr>
        <p:sp>
          <p:nvSpPr>
            <p:cNvPr id="318" name="Google Shape;318;p45"/>
            <p:cNvSpPr/>
            <p:nvPr/>
          </p:nvSpPr>
          <p:spPr>
            <a:xfrm>
              <a:off x="0" y="0"/>
              <a:ext cx="12192000" cy="67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45"/>
            <p:cNvSpPr/>
            <p:nvPr/>
          </p:nvSpPr>
          <p:spPr>
            <a:xfrm>
              <a:off x="0" y="674328"/>
              <a:ext cx="12192000" cy="124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" name="Google Shape;320;p45"/>
          <p:cNvSpPr txBox="1"/>
          <p:nvPr>
            <p:ph idx="12" type="sldNum"/>
          </p:nvPr>
        </p:nvSpPr>
        <p:spPr>
          <a:xfrm>
            <a:off x="930539" y="4846884"/>
            <a:ext cx="615300" cy="1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47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327" name="Google Shape;327;p47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47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47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0" name="Google Shape;330;p47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31" name="Google Shape;331;p47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2" name="Google Shape;332;p4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8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35" name="Google Shape;335;p4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8" name="Google Shape;338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9" name="Google Shape;339;p4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42" name="Google Shape;342;p5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3" name="Google Shape;343;p5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4" name="Google Shape;344;p5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47" name="Google Shape;347;p5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50" name="Google Shape;350;p5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1" name="Google Shape;351;p5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3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4" name="Google Shape;354;p5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7" name="Google Shape;357;p54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8" name="Google Shape;358;p54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59" name="Google Shape;359;p54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0" name="Google Shape;360;p5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1" name="Google Shape;361;p5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364" name="Google Shape;364;p5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6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7" name="Google Shape;367;p56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8" name="Google Shape;368;p5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_2">
  <p:cSld name="TITLE_ONLY_2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73" name="Google Shape;373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60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380" name="Google Shape;380;p60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60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60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3" name="Google Shape;383;p60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4" name="Google Shape;384;p60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85" name="Google Shape;385;p6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1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88" name="Google Shape;388;p6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91" name="Google Shape;391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2" name="Google Shape;392;p6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95" name="Google Shape;395;p6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6" name="Google Shape;396;p6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7" name="Google Shape;397;p6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0" name="Google Shape;400;p6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3" name="Google Shape;403;p6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4" name="Google Shape;404;p6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6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7" name="Google Shape;407;p6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7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0" name="Google Shape;410;p6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1" name="Google Shape;411;p67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12" name="Google Shape;412;p67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3" name="Google Shape;413;p6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4" name="Google Shape;414;p6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17" name="Google Shape;417;p6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9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0" name="Google Shape;420;p69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1" name="Google Shape;421;p6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_2">
  <p:cSld name="TITLE_ONLY_2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26" name="Google Shape;426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.0 Blank">
  <p:cSld name="BLANK_1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3 Title Slide (Logo)">
  <p:cSld name="TITLE_1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4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34" name="Google Shape;434;p74"/>
          <p:cNvSpPr/>
          <p:nvPr/>
        </p:nvSpPr>
        <p:spPr>
          <a:xfrm>
            <a:off x="0" y="0"/>
            <a:ext cx="59388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35" name="Google Shape;435;p74"/>
          <p:cNvSpPr txBox="1"/>
          <p:nvPr>
            <p:ph type="ctrTitle"/>
          </p:nvPr>
        </p:nvSpPr>
        <p:spPr>
          <a:xfrm>
            <a:off x="866400" y="765575"/>
            <a:ext cx="4206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100">
                <a:solidFill>
                  <a:srgbClr val="FFFFFF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9pPr>
          </a:lstStyle>
          <a:p/>
        </p:txBody>
      </p:sp>
      <p:sp>
        <p:nvSpPr>
          <p:cNvPr id="436" name="Google Shape;436;p74"/>
          <p:cNvSpPr txBox="1"/>
          <p:nvPr>
            <p:ph idx="1" type="subTitle"/>
          </p:nvPr>
        </p:nvSpPr>
        <p:spPr>
          <a:xfrm>
            <a:off x="866400" y="2777725"/>
            <a:ext cx="4206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10160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indent="-762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indent="-635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4pPr>
            <a:lvl5pPr indent="-508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5pPr>
            <a:lvl6pPr indent="-508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6pPr>
            <a:lvl7pPr indent="-508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7pPr>
            <a:lvl8pPr indent="-508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8pPr>
            <a:lvl9pPr indent="-508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437" name="Google Shape;437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96200" y="1399787"/>
            <a:ext cx="2515675" cy="2343923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74"/>
          <p:cNvSpPr/>
          <p:nvPr/>
        </p:nvSpPr>
        <p:spPr>
          <a:xfrm>
            <a:off x="2695050" y="2662500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74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3 Title Slide (No Logo)">
  <p:cSld name="TITLE_1_1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5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42" name="Google Shape;442;p75"/>
          <p:cNvSpPr/>
          <p:nvPr/>
        </p:nvSpPr>
        <p:spPr>
          <a:xfrm>
            <a:off x="0" y="0"/>
            <a:ext cx="59388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43" name="Google Shape;443;p75"/>
          <p:cNvSpPr txBox="1"/>
          <p:nvPr>
            <p:ph type="ctrTitle"/>
          </p:nvPr>
        </p:nvSpPr>
        <p:spPr>
          <a:xfrm>
            <a:off x="866400" y="765575"/>
            <a:ext cx="4206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100">
                <a:solidFill>
                  <a:srgbClr val="FFFFFF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9pPr>
          </a:lstStyle>
          <a:p/>
        </p:txBody>
      </p:sp>
      <p:sp>
        <p:nvSpPr>
          <p:cNvPr id="444" name="Google Shape;444;p75"/>
          <p:cNvSpPr txBox="1"/>
          <p:nvPr>
            <p:ph idx="1" type="subTitle"/>
          </p:nvPr>
        </p:nvSpPr>
        <p:spPr>
          <a:xfrm>
            <a:off x="866400" y="2777725"/>
            <a:ext cx="4206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10160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indent="-762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indent="-635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4pPr>
            <a:lvl5pPr indent="-508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5pPr>
            <a:lvl6pPr indent="-508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6pPr>
            <a:lvl7pPr indent="-508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7pPr>
            <a:lvl8pPr indent="-508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8pPr>
            <a:lvl9pPr indent="-508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45" name="Google Shape;445;p75"/>
          <p:cNvSpPr/>
          <p:nvPr/>
        </p:nvSpPr>
        <p:spPr>
          <a:xfrm>
            <a:off x="2695050" y="2662500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75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2 Title Slide (~)">
  <p:cSld name="TITLE_1_1_1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49" name="Google Shape;449;p76"/>
          <p:cNvSpPr txBox="1"/>
          <p:nvPr>
            <p:ph type="ctrTitle"/>
          </p:nvPr>
        </p:nvSpPr>
        <p:spPr>
          <a:xfrm>
            <a:off x="2469000" y="1070375"/>
            <a:ext cx="4206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100">
                <a:solidFill>
                  <a:srgbClr val="FFFFFF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9pPr>
          </a:lstStyle>
          <a:p/>
        </p:txBody>
      </p:sp>
      <p:sp>
        <p:nvSpPr>
          <p:cNvPr id="450" name="Google Shape;450;p76"/>
          <p:cNvSpPr txBox="1"/>
          <p:nvPr>
            <p:ph idx="1" type="subTitle"/>
          </p:nvPr>
        </p:nvSpPr>
        <p:spPr>
          <a:xfrm>
            <a:off x="2469000" y="3082525"/>
            <a:ext cx="4206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10160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indent="-762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indent="-635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4pPr>
            <a:lvl5pPr indent="-508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5pPr>
            <a:lvl6pPr indent="-508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6pPr>
            <a:lvl7pPr indent="-508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7pPr>
            <a:lvl8pPr indent="-508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8pPr>
            <a:lvl9pPr indent="-508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51" name="Google Shape;451;p76"/>
          <p:cNvSpPr/>
          <p:nvPr/>
        </p:nvSpPr>
        <p:spPr>
          <a:xfrm>
            <a:off x="4297650" y="2967300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76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0 Title Slide (Img &amp; Logo)">
  <p:cSld name="CUSTOM_2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7"/>
          <p:cNvSpPr/>
          <p:nvPr/>
        </p:nvSpPr>
        <p:spPr>
          <a:xfrm>
            <a:off x="0" y="993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55" name="Google Shape;455;p77"/>
          <p:cNvSpPr txBox="1"/>
          <p:nvPr>
            <p:ph idx="1" type="body"/>
          </p:nvPr>
        </p:nvSpPr>
        <p:spPr>
          <a:xfrm>
            <a:off x="421000" y="773100"/>
            <a:ext cx="5001300" cy="25188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▪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–"/>
              <a:defRPr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>
                <a:solidFill>
                  <a:srgbClr val="FFFFFF"/>
                </a:solidFill>
              </a:defRPr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56" name="Google Shape;456;p77"/>
          <p:cNvSpPr txBox="1"/>
          <p:nvPr>
            <p:ph type="title"/>
          </p:nvPr>
        </p:nvSpPr>
        <p:spPr>
          <a:xfrm>
            <a:off x="420975" y="3444375"/>
            <a:ext cx="5001300" cy="490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pic>
        <p:nvPicPr>
          <p:cNvPr id="457" name="Google Shape;457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91400" y="1323587"/>
            <a:ext cx="2515675" cy="2343923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77"/>
          <p:cNvSpPr txBox="1"/>
          <p:nvPr>
            <p:ph idx="2" type="subTitle"/>
          </p:nvPr>
        </p:nvSpPr>
        <p:spPr>
          <a:xfrm>
            <a:off x="420975" y="4087650"/>
            <a:ext cx="5001300" cy="518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r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459" name="Google Shape;459;p77"/>
          <p:cNvSpPr/>
          <p:nvPr/>
        </p:nvSpPr>
        <p:spPr>
          <a:xfrm>
            <a:off x="6126750" y="4257650"/>
            <a:ext cx="3017100" cy="88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0 Title Slide (Img)">
  <p:cSld name="CUSTOM_2_1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8"/>
          <p:cNvSpPr/>
          <p:nvPr/>
        </p:nvSpPr>
        <p:spPr>
          <a:xfrm>
            <a:off x="0" y="993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62" name="Google Shape;462;p78"/>
          <p:cNvSpPr txBox="1"/>
          <p:nvPr>
            <p:ph idx="1" type="body"/>
          </p:nvPr>
        </p:nvSpPr>
        <p:spPr>
          <a:xfrm>
            <a:off x="421000" y="773100"/>
            <a:ext cx="5001300" cy="25188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▪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–"/>
              <a:defRPr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>
                <a:solidFill>
                  <a:srgbClr val="FFFFFF"/>
                </a:solidFill>
              </a:defRPr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63" name="Google Shape;463;p78"/>
          <p:cNvSpPr txBox="1"/>
          <p:nvPr>
            <p:ph type="title"/>
          </p:nvPr>
        </p:nvSpPr>
        <p:spPr>
          <a:xfrm>
            <a:off x="420975" y="3444375"/>
            <a:ext cx="5001300" cy="490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464" name="Google Shape;464;p78"/>
          <p:cNvSpPr txBox="1"/>
          <p:nvPr>
            <p:ph idx="2" type="subTitle"/>
          </p:nvPr>
        </p:nvSpPr>
        <p:spPr>
          <a:xfrm>
            <a:off x="420975" y="4087650"/>
            <a:ext cx="5001300" cy="518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r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465" name="Google Shape;465;p78"/>
          <p:cNvSpPr/>
          <p:nvPr/>
        </p:nvSpPr>
        <p:spPr>
          <a:xfrm>
            <a:off x="6126750" y="4257650"/>
            <a:ext cx="3017100" cy="88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0 Title Slide (~)">
  <p:cSld name="CUSTOM_2_1_1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9"/>
          <p:cNvSpPr/>
          <p:nvPr/>
        </p:nvSpPr>
        <p:spPr>
          <a:xfrm>
            <a:off x="0" y="993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68" name="Google Shape;468;p79"/>
          <p:cNvSpPr txBox="1"/>
          <p:nvPr>
            <p:ph type="title"/>
          </p:nvPr>
        </p:nvSpPr>
        <p:spPr>
          <a:xfrm>
            <a:off x="2071350" y="1930725"/>
            <a:ext cx="5001300" cy="14100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469" name="Google Shape;469;p79"/>
          <p:cNvSpPr txBox="1"/>
          <p:nvPr>
            <p:ph idx="1" type="subTitle"/>
          </p:nvPr>
        </p:nvSpPr>
        <p:spPr>
          <a:xfrm>
            <a:off x="2071350" y="3410250"/>
            <a:ext cx="5001300" cy="95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1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470" name="Google Shape;470;p79"/>
          <p:cNvSpPr/>
          <p:nvPr/>
        </p:nvSpPr>
        <p:spPr>
          <a:xfrm>
            <a:off x="6126750" y="4257650"/>
            <a:ext cx="3017100" cy="88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2 Title Slide (Image &amp; Logo)">
  <p:cSld name="CUSTOM_3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8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473" name="Google Shape;473;p80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80"/>
          <p:cNvSpPr txBox="1"/>
          <p:nvPr>
            <p:ph type="title"/>
          </p:nvPr>
        </p:nvSpPr>
        <p:spPr>
          <a:xfrm>
            <a:off x="4284125" y="979300"/>
            <a:ext cx="3540000" cy="1440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None/>
              <a:defRPr sz="31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475" name="Google Shape;475;p80"/>
          <p:cNvSpPr/>
          <p:nvPr/>
        </p:nvSpPr>
        <p:spPr>
          <a:xfrm>
            <a:off x="4430825" y="2539875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476" name="Google Shape;476;p80"/>
          <p:cNvSpPr txBox="1"/>
          <p:nvPr>
            <p:ph idx="1" type="subTitle"/>
          </p:nvPr>
        </p:nvSpPr>
        <p:spPr>
          <a:xfrm>
            <a:off x="4284125" y="2625075"/>
            <a:ext cx="3399000" cy="819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1200"/>
              <a:buNone/>
              <a:defRPr>
                <a:solidFill>
                  <a:srgbClr val="FFFF00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1000"/>
              <a:buNone/>
              <a:defRPr>
                <a:solidFill>
                  <a:srgbClr val="FFFF00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>
                <a:solidFill>
                  <a:srgbClr val="FFFF00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>
                <a:solidFill>
                  <a:srgbClr val="FFFF00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>
                <a:solidFill>
                  <a:srgbClr val="FFFF00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>
                <a:solidFill>
                  <a:srgbClr val="FFFF00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>
                <a:solidFill>
                  <a:srgbClr val="FFFF00"/>
                </a:solidFill>
              </a:defRPr>
            </a:lvl9pPr>
          </a:lstStyle>
          <a:p/>
        </p:txBody>
      </p:sp>
      <p:sp>
        <p:nvSpPr>
          <p:cNvPr id="477" name="Google Shape;477;p80"/>
          <p:cNvSpPr txBox="1"/>
          <p:nvPr>
            <p:ph idx="2" type="body"/>
          </p:nvPr>
        </p:nvSpPr>
        <p:spPr>
          <a:xfrm>
            <a:off x="573325" y="901275"/>
            <a:ext cx="3540000" cy="25431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▪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–"/>
              <a:defRPr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>
                <a:solidFill>
                  <a:srgbClr val="FFFFFF"/>
                </a:solidFill>
              </a:defRPr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78" name="Google Shape;478;p80"/>
          <p:cNvSpPr/>
          <p:nvPr/>
        </p:nvSpPr>
        <p:spPr>
          <a:xfrm rot="10800000">
            <a:off x="0" y="37742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2 Title Slide (Image)">
  <p:cSld name="CUSTOM_3_2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8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81" name="Google Shape;481;p81"/>
          <p:cNvSpPr txBox="1"/>
          <p:nvPr>
            <p:ph type="title"/>
          </p:nvPr>
        </p:nvSpPr>
        <p:spPr>
          <a:xfrm>
            <a:off x="4284125" y="979300"/>
            <a:ext cx="3540000" cy="1440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None/>
              <a:defRPr sz="31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482" name="Google Shape;482;p81"/>
          <p:cNvSpPr/>
          <p:nvPr/>
        </p:nvSpPr>
        <p:spPr>
          <a:xfrm>
            <a:off x="4430825" y="2539875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483" name="Google Shape;483;p81"/>
          <p:cNvSpPr txBox="1"/>
          <p:nvPr>
            <p:ph idx="1" type="subTitle"/>
          </p:nvPr>
        </p:nvSpPr>
        <p:spPr>
          <a:xfrm>
            <a:off x="4284125" y="2625075"/>
            <a:ext cx="3399000" cy="819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1200"/>
              <a:buNone/>
              <a:defRPr>
                <a:solidFill>
                  <a:srgbClr val="FFFF00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1000"/>
              <a:buNone/>
              <a:defRPr>
                <a:solidFill>
                  <a:srgbClr val="FFFF00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>
                <a:solidFill>
                  <a:srgbClr val="FFFF00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>
                <a:solidFill>
                  <a:srgbClr val="FFFF00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>
                <a:solidFill>
                  <a:srgbClr val="FFFF00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>
                <a:solidFill>
                  <a:srgbClr val="FFFF00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>
                <a:solidFill>
                  <a:srgbClr val="FFFF00"/>
                </a:solidFill>
              </a:defRPr>
            </a:lvl9pPr>
          </a:lstStyle>
          <a:p/>
        </p:txBody>
      </p:sp>
      <p:sp>
        <p:nvSpPr>
          <p:cNvPr id="484" name="Google Shape;484;p81"/>
          <p:cNvSpPr txBox="1"/>
          <p:nvPr>
            <p:ph idx="2" type="body"/>
          </p:nvPr>
        </p:nvSpPr>
        <p:spPr>
          <a:xfrm>
            <a:off x="573325" y="901275"/>
            <a:ext cx="3540000" cy="25431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▪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–"/>
              <a:defRPr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>
                <a:solidFill>
                  <a:srgbClr val="FFFFFF"/>
                </a:solidFill>
              </a:defRPr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85" name="Google Shape;485;p81"/>
          <p:cNvSpPr/>
          <p:nvPr/>
        </p:nvSpPr>
        <p:spPr>
          <a:xfrm rot="10800000">
            <a:off x="0" y="37742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1 Title Slide (Img &amp; Logo)">
  <p:cSld name="CUSTOM_3_1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2"/>
          <p:cNvSpPr/>
          <p:nvPr/>
        </p:nvSpPr>
        <p:spPr>
          <a:xfrm rot="10800000">
            <a:off x="0" y="37742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88" name="Google Shape;488;p82"/>
          <p:cNvSpPr txBox="1"/>
          <p:nvPr>
            <p:ph type="title"/>
          </p:nvPr>
        </p:nvSpPr>
        <p:spPr>
          <a:xfrm>
            <a:off x="4284125" y="979300"/>
            <a:ext cx="3540000" cy="1440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489" name="Google Shape;489;p82"/>
          <p:cNvSpPr/>
          <p:nvPr/>
        </p:nvSpPr>
        <p:spPr>
          <a:xfrm>
            <a:off x="4430825" y="2539875"/>
            <a:ext cx="548700" cy="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497D"/>
              </a:solidFill>
            </a:endParaRPr>
          </a:p>
        </p:txBody>
      </p:sp>
      <p:sp>
        <p:nvSpPr>
          <p:cNvPr id="490" name="Google Shape;490;p82"/>
          <p:cNvSpPr txBox="1"/>
          <p:nvPr>
            <p:ph idx="1" type="subTitle"/>
          </p:nvPr>
        </p:nvSpPr>
        <p:spPr>
          <a:xfrm>
            <a:off x="4284125" y="2625075"/>
            <a:ext cx="3399000" cy="819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900"/>
              <a:buNone/>
              <a:defRPr sz="1900">
                <a:solidFill>
                  <a:srgbClr val="1F497D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>
                <a:solidFill>
                  <a:srgbClr val="1F497D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000"/>
              <a:buNone/>
              <a:defRPr>
                <a:solidFill>
                  <a:srgbClr val="1F497D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491" name="Google Shape;491;p82"/>
          <p:cNvSpPr txBox="1"/>
          <p:nvPr>
            <p:ph idx="2" type="body"/>
          </p:nvPr>
        </p:nvSpPr>
        <p:spPr>
          <a:xfrm>
            <a:off x="573325" y="901275"/>
            <a:ext cx="3540000" cy="25431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▪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–"/>
              <a:defRPr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>
                <a:solidFill>
                  <a:srgbClr val="FFFFFF"/>
                </a:solidFill>
              </a:defRPr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1 Title Slide (Img)">
  <p:cSld name="CUSTOM_3_1_1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3"/>
          <p:cNvSpPr/>
          <p:nvPr/>
        </p:nvSpPr>
        <p:spPr>
          <a:xfrm rot="10800000">
            <a:off x="0" y="37742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94" name="Google Shape;494;p83"/>
          <p:cNvSpPr txBox="1"/>
          <p:nvPr>
            <p:ph type="title"/>
          </p:nvPr>
        </p:nvSpPr>
        <p:spPr>
          <a:xfrm>
            <a:off x="4284125" y="979300"/>
            <a:ext cx="3540000" cy="1440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495" name="Google Shape;495;p83"/>
          <p:cNvSpPr/>
          <p:nvPr/>
        </p:nvSpPr>
        <p:spPr>
          <a:xfrm>
            <a:off x="4430825" y="2539875"/>
            <a:ext cx="548700" cy="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497D"/>
              </a:solidFill>
            </a:endParaRPr>
          </a:p>
        </p:txBody>
      </p:sp>
      <p:sp>
        <p:nvSpPr>
          <p:cNvPr id="496" name="Google Shape;496;p83"/>
          <p:cNvSpPr txBox="1"/>
          <p:nvPr>
            <p:ph idx="1" type="subTitle"/>
          </p:nvPr>
        </p:nvSpPr>
        <p:spPr>
          <a:xfrm>
            <a:off x="4284125" y="2625075"/>
            <a:ext cx="3399000" cy="819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900"/>
              <a:buNone/>
              <a:defRPr sz="1900">
                <a:solidFill>
                  <a:srgbClr val="1F497D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>
                <a:solidFill>
                  <a:srgbClr val="1F497D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000"/>
              <a:buNone/>
              <a:defRPr>
                <a:solidFill>
                  <a:srgbClr val="1F497D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497" name="Google Shape;497;p83"/>
          <p:cNvSpPr txBox="1"/>
          <p:nvPr>
            <p:ph idx="2" type="body"/>
          </p:nvPr>
        </p:nvSpPr>
        <p:spPr>
          <a:xfrm>
            <a:off x="573325" y="901275"/>
            <a:ext cx="3540000" cy="25431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▪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–"/>
              <a:defRPr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>
                <a:solidFill>
                  <a:srgbClr val="FFFFFF"/>
                </a:solidFill>
              </a:defRPr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98" name="Google Shape;498;p83"/>
          <p:cNvSpPr/>
          <p:nvPr/>
        </p:nvSpPr>
        <p:spPr>
          <a:xfrm>
            <a:off x="6701850" y="4637950"/>
            <a:ext cx="2397900" cy="47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1 Title Slide (~)">
  <p:cSld name="CUSTOM_3_1_1_2"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4"/>
          <p:cNvSpPr/>
          <p:nvPr/>
        </p:nvSpPr>
        <p:spPr>
          <a:xfrm>
            <a:off x="6701850" y="4637950"/>
            <a:ext cx="2397900" cy="47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84"/>
          <p:cNvSpPr/>
          <p:nvPr/>
        </p:nvSpPr>
        <p:spPr>
          <a:xfrm flipH="1">
            <a:off x="137025" y="137100"/>
            <a:ext cx="8864700" cy="4869300"/>
          </a:xfrm>
          <a:prstGeom prst="rect">
            <a:avLst/>
          </a:prstGeom>
          <a:noFill/>
          <a:ln cap="flat" cmpd="sng" w="1905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84"/>
          <p:cNvSpPr txBox="1"/>
          <p:nvPr>
            <p:ph type="title"/>
          </p:nvPr>
        </p:nvSpPr>
        <p:spPr>
          <a:xfrm>
            <a:off x="2802000" y="979300"/>
            <a:ext cx="3540000" cy="1440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503" name="Google Shape;503;p84"/>
          <p:cNvSpPr/>
          <p:nvPr/>
        </p:nvSpPr>
        <p:spPr>
          <a:xfrm>
            <a:off x="4297650" y="2539875"/>
            <a:ext cx="548700" cy="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497D"/>
              </a:solidFill>
            </a:endParaRPr>
          </a:p>
        </p:txBody>
      </p:sp>
      <p:sp>
        <p:nvSpPr>
          <p:cNvPr id="504" name="Google Shape;504;p84"/>
          <p:cNvSpPr txBox="1"/>
          <p:nvPr>
            <p:ph idx="1" type="subTitle"/>
          </p:nvPr>
        </p:nvSpPr>
        <p:spPr>
          <a:xfrm>
            <a:off x="2872500" y="2625075"/>
            <a:ext cx="3399000" cy="819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900"/>
              <a:buNone/>
              <a:defRPr sz="1900">
                <a:solidFill>
                  <a:srgbClr val="1F497D"/>
                </a:solidFill>
              </a:defRPr>
            </a:lvl1pPr>
            <a:lvl2pPr lvl="1" rtl="0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2pPr>
            <a:lvl3pPr lvl="2" rtl="0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>
                <a:solidFill>
                  <a:srgbClr val="1F497D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000"/>
              <a:buNone/>
              <a:defRPr>
                <a:solidFill>
                  <a:srgbClr val="1F497D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05" name="Google Shape;505;p84"/>
          <p:cNvSpPr/>
          <p:nvPr/>
        </p:nvSpPr>
        <p:spPr>
          <a:xfrm>
            <a:off x="68050" y="4439825"/>
            <a:ext cx="137100" cy="1371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84"/>
          <p:cNvSpPr/>
          <p:nvPr/>
        </p:nvSpPr>
        <p:spPr>
          <a:xfrm>
            <a:off x="8933375" y="3674850"/>
            <a:ext cx="137100" cy="1371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84"/>
          <p:cNvSpPr/>
          <p:nvPr/>
        </p:nvSpPr>
        <p:spPr>
          <a:xfrm rot="10800000">
            <a:off x="0" y="33170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3 Title Slide (Thin)">
  <p:cSld name="CUSTOM_3_1_1_1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85"/>
          <p:cNvSpPr/>
          <p:nvPr/>
        </p:nvSpPr>
        <p:spPr>
          <a:xfrm rot="10800000">
            <a:off x="0" y="37742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10" name="Google Shape;510;p85"/>
          <p:cNvSpPr txBox="1"/>
          <p:nvPr>
            <p:ph type="title"/>
          </p:nvPr>
        </p:nvSpPr>
        <p:spPr>
          <a:xfrm>
            <a:off x="2581725" y="1121450"/>
            <a:ext cx="4717800" cy="1440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511" name="Google Shape;511;p85"/>
          <p:cNvSpPr/>
          <p:nvPr/>
        </p:nvSpPr>
        <p:spPr>
          <a:xfrm>
            <a:off x="2728425" y="2682025"/>
            <a:ext cx="548700" cy="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497D"/>
              </a:solidFill>
            </a:endParaRPr>
          </a:p>
        </p:txBody>
      </p:sp>
      <p:sp>
        <p:nvSpPr>
          <p:cNvPr id="512" name="Google Shape;512;p85"/>
          <p:cNvSpPr txBox="1"/>
          <p:nvPr>
            <p:ph idx="1" type="subTitle"/>
          </p:nvPr>
        </p:nvSpPr>
        <p:spPr>
          <a:xfrm>
            <a:off x="2581725" y="2767225"/>
            <a:ext cx="4717800" cy="819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900"/>
              <a:buNone/>
              <a:defRPr sz="1900">
                <a:solidFill>
                  <a:srgbClr val="1F497D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>
                <a:solidFill>
                  <a:srgbClr val="1F497D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000"/>
              <a:buNone/>
              <a:defRPr>
                <a:solidFill>
                  <a:srgbClr val="1F497D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13" name="Google Shape;513;p85"/>
          <p:cNvSpPr/>
          <p:nvPr/>
        </p:nvSpPr>
        <p:spPr>
          <a:xfrm>
            <a:off x="6701850" y="4637950"/>
            <a:ext cx="2397900" cy="47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85"/>
          <p:cNvSpPr/>
          <p:nvPr/>
        </p:nvSpPr>
        <p:spPr>
          <a:xfrm>
            <a:off x="0" y="-150"/>
            <a:ext cx="14643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5 - Content Left + Image Right">
  <p:cSld name="Title + 1 column + image_2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86"/>
          <p:cNvSpPr txBox="1"/>
          <p:nvPr>
            <p:ph idx="1" type="body"/>
          </p:nvPr>
        </p:nvSpPr>
        <p:spPr>
          <a:xfrm>
            <a:off x="628500" y="1412625"/>
            <a:ext cx="3809400" cy="3098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517" name="Google Shape;517;p86"/>
          <p:cNvSpPr txBox="1"/>
          <p:nvPr>
            <p:ph idx="2" type="body"/>
          </p:nvPr>
        </p:nvSpPr>
        <p:spPr>
          <a:xfrm>
            <a:off x="4929725" y="620925"/>
            <a:ext cx="3585900" cy="38901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18" name="Google Shape;518;p86"/>
          <p:cNvSpPr txBox="1"/>
          <p:nvPr>
            <p:ph type="title"/>
          </p:nvPr>
        </p:nvSpPr>
        <p:spPr>
          <a:xfrm>
            <a:off x="628500" y="273850"/>
            <a:ext cx="38094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5 - Content Left + Image Right (with caption)">
  <p:cSld name="Title + 1 column + image_2_1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7"/>
          <p:cNvSpPr txBox="1"/>
          <p:nvPr>
            <p:ph idx="1" type="body"/>
          </p:nvPr>
        </p:nvSpPr>
        <p:spPr>
          <a:xfrm>
            <a:off x="4929725" y="620925"/>
            <a:ext cx="3585900" cy="3372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21" name="Google Shape;521;p87"/>
          <p:cNvSpPr txBox="1"/>
          <p:nvPr>
            <p:ph idx="2" type="body"/>
          </p:nvPr>
        </p:nvSpPr>
        <p:spPr>
          <a:xfrm>
            <a:off x="628500" y="1412625"/>
            <a:ext cx="3809400" cy="3098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522" name="Google Shape;522;p87"/>
          <p:cNvSpPr txBox="1"/>
          <p:nvPr>
            <p:ph type="title"/>
          </p:nvPr>
        </p:nvSpPr>
        <p:spPr>
          <a:xfrm>
            <a:off x="628500" y="273850"/>
            <a:ext cx="38094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23" name="Google Shape;523;p87"/>
          <p:cNvSpPr txBox="1"/>
          <p:nvPr>
            <p:ph idx="3" type="body"/>
          </p:nvPr>
        </p:nvSpPr>
        <p:spPr>
          <a:xfrm>
            <a:off x="4929725" y="3992925"/>
            <a:ext cx="3585900" cy="518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23850" lvl="1" marL="914400" rtl="0">
              <a:spcBef>
                <a:spcPts val="400"/>
              </a:spcBef>
              <a:spcAft>
                <a:spcPts val="0"/>
              </a:spcAft>
              <a:buSzPts val="1500"/>
              <a:buChar char="▫"/>
              <a:defRPr sz="1500"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323850" lvl="3" marL="18288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4pPr>
            <a:lvl5pPr indent="-323850" lvl="4" marL="22860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5pPr>
            <a:lvl6pPr indent="-323850" lvl="5" marL="27432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2 - Image Left + Content Right">
  <p:cSld name="Title + 1 column + image_1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8"/>
          <p:cNvSpPr txBox="1"/>
          <p:nvPr>
            <p:ph idx="1" type="body"/>
          </p:nvPr>
        </p:nvSpPr>
        <p:spPr>
          <a:xfrm>
            <a:off x="4706100" y="1730525"/>
            <a:ext cx="3809400" cy="278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526" name="Google Shape;526;p88"/>
          <p:cNvSpPr txBox="1"/>
          <p:nvPr>
            <p:ph idx="2" type="body"/>
          </p:nvPr>
        </p:nvSpPr>
        <p:spPr>
          <a:xfrm>
            <a:off x="628500" y="1730500"/>
            <a:ext cx="3585900" cy="27864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27" name="Google Shape;527;p88"/>
          <p:cNvSpPr txBox="1"/>
          <p:nvPr>
            <p:ph type="title"/>
          </p:nvPr>
        </p:nvSpPr>
        <p:spPr>
          <a:xfrm>
            <a:off x="628500" y="273850"/>
            <a:ext cx="7887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2 - Image Left + Content Right 1 (w caption)">
  <p:cSld name="Title + 1 column + image_1_2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89"/>
          <p:cNvSpPr txBox="1"/>
          <p:nvPr>
            <p:ph idx="1" type="body"/>
          </p:nvPr>
        </p:nvSpPr>
        <p:spPr>
          <a:xfrm>
            <a:off x="4706100" y="1730525"/>
            <a:ext cx="3809400" cy="278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530" name="Google Shape;530;p89"/>
          <p:cNvSpPr txBox="1"/>
          <p:nvPr>
            <p:ph idx="2" type="body"/>
          </p:nvPr>
        </p:nvSpPr>
        <p:spPr>
          <a:xfrm>
            <a:off x="628500" y="1730500"/>
            <a:ext cx="3585900" cy="2268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31" name="Google Shape;531;p89"/>
          <p:cNvSpPr txBox="1"/>
          <p:nvPr>
            <p:ph type="title"/>
          </p:nvPr>
        </p:nvSpPr>
        <p:spPr>
          <a:xfrm>
            <a:off x="628500" y="273850"/>
            <a:ext cx="7887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32" name="Google Shape;532;p89"/>
          <p:cNvSpPr txBox="1"/>
          <p:nvPr>
            <p:ph idx="3" type="body"/>
          </p:nvPr>
        </p:nvSpPr>
        <p:spPr>
          <a:xfrm>
            <a:off x="628500" y="3998825"/>
            <a:ext cx="3585900" cy="518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23850" lvl="1" marL="914400" rtl="0">
              <a:spcBef>
                <a:spcPts val="400"/>
              </a:spcBef>
              <a:spcAft>
                <a:spcPts val="0"/>
              </a:spcAft>
              <a:buSzPts val="1500"/>
              <a:buChar char="▫"/>
              <a:defRPr sz="1500"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323850" lvl="3" marL="18288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4pPr>
            <a:lvl5pPr indent="-323850" lvl="4" marL="22860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5pPr>
            <a:lvl6pPr indent="-323850" lvl="5" marL="27432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1 - Image Left + Content Right">
  <p:cSld name="Title + 1 column + image_1_1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90"/>
          <p:cNvSpPr txBox="1"/>
          <p:nvPr>
            <p:ph idx="1" type="body"/>
          </p:nvPr>
        </p:nvSpPr>
        <p:spPr>
          <a:xfrm>
            <a:off x="0" y="1578100"/>
            <a:ext cx="3585900" cy="27864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35" name="Google Shape;535;p9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36" name="Google Shape;536;p90"/>
          <p:cNvSpPr/>
          <p:nvPr/>
        </p:nvSpPr>
        <p:spPr>
          <a:xfrm>
            <a:off x="4043100" y="1578100"/>
            <a:ext cx="5100900" cy="2786400"/>
          </a:xfrm>
          <a:prstGeom prst="rect">
            <a:avLst/>
          </a:prstGeom>
          <a:solidFill>
            <a:srgbClr val="4C6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37" name="Google Shape;537;p90"/>
          <p:cNvSpPr txBox="1"/>
          <p:nvPr>
            <p:ph idx="2" type="body"/>
          </p:nvPr>
        </p:nvSpPr>
        <p:spPr>
          <a:xfrm>
            <a:off x="4500300" y="1806700"/>
            <a:ext cx="4015200" cy="2329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▪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–"/>
              <a:defRPr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>
                <a:solidFill>
                  <a:srgbClr val="FFFFFF"/>
                </a:solidFill>
              </a:defRPr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4 - Content Left + Image Right">
  <p:cSld name="Title + 1 column + image_1_1_1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91"/>
          <p:cNvSpPr txBox="1"/>
          <p:nvPr>
            <p:ph idx="1" type="body"/>
          </p:nvPr>
        </p:nvSpPr>
        <p:spPr>
          <a:xfrm>
            <a:off x="5558100" y="1578100"/>
            <a:ext cx="3585900" cy="27864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40" name="Google Shape;540;p9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41" name="Google Shape;541;p91"/>
          <p:cNvSpPr/>
          <p:nvPr/>
        </p:nvSpPr>
        <p:spPr>
          <a:xfrm>
            <a:off x="0" y="1578100"/>
            <a:ext cx="5100900" cy="2786400"/>
          </a:xfrm>
          <a:prstGeom prst="rect">
            <a:avLst/>
          </a:prstGeom>
          <a:solidFill>
            <a:srgbClr val="4C6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42" name="Google Shape;542;p91"/>
          <p:cNvSpPr txBox="1"/>
          <p:nvPr>
            <p:ph idx="2" type="body"/>
          </p:nvPr>
        </p:nvSpPr>
        <p:spPr>
          <a:xfrm>
            <a:off x="628650" y="1806700"/>
            <a:ext cx="4015200" cy="2329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▪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–"/>
              <a:defRPr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>
                <a:solidFill>
                  <a:srgbClr val="FFFFFF"/>
                </a:solidFill>
              </a:defRPr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0 Title Only">
  <p:cSld name="TITLE_ONLY_1"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9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0 Section Header v1">
  <p:cSld name="SECTION_HEADER_1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3"/>
          <p:cNvSpPr txBox="1"/>
          <p:nvPr>
            <p:ph type="ctrTitle"/>
          </p:nvPr>
        </p:nvSpPr>
        <p:spPr>
          <a:xfrm>
            <a:off x="1143000" y="22133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2700"/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9pPr>
          </a:lstStyle>
          <a:p/>
        </p:txBody>
      </p:sp>
      <p:sp>
        <p:nvSpPr>
          <p:cNvPr id="547" name="Google Shape;547;p93"/>
          <p:cNvSpPr txBox="1"/>
          <p:nvPr>
            <p:ph idx="1" type="subTitle"/>
          </p:nvPr>
        </p:nvSpPr>
        <p:spPr>
          <a:xfrm>
            <a:off x="1143000" y="4225527"/>
            <a:ext cx="68580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9525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762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635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-508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508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indent="-508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indent="-508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indent="-508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548" name="Google Shape;548;p93"/>
          <p:cNvSpPr/>
          <p:nvPr/>
        </p:nvSpPr>
        <p:spPr>
          <a:xfrm>
            <a:off x="4297650" y="4110300"/>
            <a:ext cx="548700" cy="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93"/>
          <p:cNvSpPr/>
          <p:nvPr/>
        </p:nvSpPr>
        <p:spPr>
          <a:xfrm rot="10800000">
            <a:off x="0" y="18519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2 Section Header v3">
  <p:cSld name="SECTION_HEADER_1_1"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94"/>
          <p:cNvSpPr/>
          <p:nvPr/>
        </p:nvSpPr>
        <p:spPr>
          <a:xfrm>
            <a:off x="0" y="0"/>
            <a:ext cx="1436700" cy="5143500"/>
          </a:xfrm>
          <a:prstGeom prst="rect">
            <a:avLst/>
          </a:prstGeom>
          <a:solidFill>
            <a:srgbClr val="4C6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52" name="Google Shape;552;p94"/>
          <p:cNvSpPr txBox="1"/>
          <p:nvPr>
            <p:ph type="ctrTitle"/>
          </p:nvPr>
        </p:nvSpPr>
        <p:spPr>
          <a:xfrm>
            <a:off x="1118500" y="2064897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2700">
                <a:solidFill>
                  <a:srgbClr val="1F497D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53" name="Google Shape;553;p94"/>
          <p:cNvSpPr txBox="1"/>
          <p:nvPr>
            <p:ph idx="1" type="subTitle"/>
          </p:nvPr>
        </p:nvSpPr>
        <p:spPr>
          <a:xfrm>
            <a:off x="1118500" y="4077052"/>
            <a:ext cx="68580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9525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sz="1500">
                <a:solidFill>
                  <a:srgbClr val="1F497D"/>
                </a:solidFill>
              </a:defRPr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2pPr>
            <a:lvl3pPr indent="-762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>
                <a:solidFill>
                  <a:srgbClr val="1F497D"/>
                </a:solidFill>
              </a:defRPr>
            </a:lvl3pPr>
            <a:lvl4pPr indent="-635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000"/>
              <a:buNone/>
              <a:defRPr>
                <a:solidFill>
                  <a:srgbClr val="1F497D"/>
                </a:solidFill>
              </a:defRPr>
            </a:lvl4pPr>
            <a:lvl5pPr indent="-508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5pPr>
            <a:lvl6pPr indent="-508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6pPr>
            <a:lvl7pPr indent="-508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7pPr>
            <a:lvl8pPr indent="-508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8pPr>
            <a:lvl9pPr indent="-508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54" name="Google Shape;554;p94"/>
          <p:cNvSpPr/>
          <p:nvPr/>
        </p:nvSpPr>
        <p:spPr>
          <a:xfrm>
            <a:off x="4273150" y="3961825"/>
            <a:ext cx="548700" cy="9000"/>
          </a:xfrm>
          <a:prstGeom prst="rect">
            <a:avLst/>
          </a:prstGeom>
          <a:solidFill>
            <a:srgbClr val="FDB5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497D"/>
              </a:solidFill>
            </a:endParaRPr>
          </a:p>
        </p:txBody>
      </p:sp>
      <p:sp>
        <p:nvSpPr>
          <p:cNvPr id="555" name="Google Shape;555;p94"/>
          <p:cNvSpPr/>
          <p:nvPr/>
        </p:nvSpPr>
        <p:spPr>
          <a:xfrm>
            <a:off x="0" y="993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3 Section Header v4">
  <p:cSld name="SECTION_HEADER_1_1_1"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95"/>
          <p:cNvSpPr/>
          <p:nvPr/>
        </p:nvSpPr>
        <p:spPr>
          <a:xfrm>
            <a:off x="0" y="3302225"/>
            <a:ext cx="9144000" cy="18414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58" name="Google Shape;558;p95"/>
          <p:cNvSpPr txBox="1"/>
          <p:nvPr>
            <p:ph type="ctrTitle"/>
          </p:nvPr>
        </p:nvSpPr>
        <p:spPr>
          <a:xfrm>
            <a:off x="1118500" y="2346847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2700">
                <a:solidFill>
                  <a:srgbClr val="FFFFFF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9pPr>
          </a:lstStyle>
          <a:p/>
        </p:txBody>
      </p:sp>
      <p:sp>
        <p:nvSpPr>
          <p:cNvPr id="559" name="Google Shape;559;p95"/>
          <p:cNvSpPr txBox="1"/>
          <p:nvPr>
            <p:ph idx="1" type="subTitle"/>
          </p:nvPr>
        </p:nvSpPr>
        <p:spPr>
          <a:xfrm>
            <a:off x="1118500" y="4359003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9525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762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635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-508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508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indent="-508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indent="-508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indent="-508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560" name="Google Shape;560;p95"/>
          <p:cNvSpPr/>
          <p:nvPr/>
        </p:nvSpPr>
        <p:spPr>
          <a:xfrm>
            <a:off x="4273150" y="4243775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95"/>
          <p:cNvSpPr/>
          <p:nvPr/>
        </p:nvSpPr>
        <p:spPr>
          <a:xfrm>
            <a:off x="0" y="993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562" name="Google Shape;562;p95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1 Section Header v2">
  <p:cSld name="CUSTOM_9"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96"/>
          <p:cNvSpPr/>
          <p:nvPr/>
        </p:nvSpPr>
        <p:spPr>
          <a:xfrm flipH="1">
            <a:off x="7736100" y="0"/>
            <a:ext cx="14079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65" name="Google Shape;565;p96"/>
          <p:cNvSpPr txBox="1"/>
          <p:nvPr>
            <p:ph idx="1" type="subTitle"/>
          </p:nvPr>
        </p:nvSpPr>
        <p:spPr>
          <a:xfrm>
            <a:off x="561300" y="4483375"/>
            <a:ext cx="5934900" cy="534300"/>
          </a:xfrm>
          <a:prstGeom prst="rect">
            <a:avLst/>
          </a:prstGeom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600"/>
              <a:buNone/>
              <a:defRPr>
                <a:solidFill>
                  <a:srgbClr val="1F497D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>
                <a:solidFill>
                  <a:srgbClr val="1F497D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000"/>
              <a:buNone/>
              <a:defRPr>
                <a:solidFill>
                  <a:srgbClr val="1F497D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66" name="Google Shape;566;p96"/>
          <p:cNvSpPr/>
          <p:nvPr/>
        </p:nvSpPr>
        <p:spPr>
          <a:xfrm>
            <a:off x="0" y="16549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67" name="Google Shape;567;p96"/>
          <p:cNvSpPr txBox="1"/>
          <p:nvPr>
            <p:ph type="title"/>
          </p:nvPr>
        </p:nvSpPr>
        <p:spPr>
          <a:xfrm>
            <a:off x="561300" y="2948050"/>
            <a:ext cx="5934900" cy="1306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pic>
        <p:nvPicPr>
          <p:cNvPr id="568" name="Google Shape;568;p96"/>
          <p:cNvPicPr preferRelativeResize="0"/>
          <p:nvPr/>
        </p:nvPicPr>
        <p:blipFill rotWithShape="1">
          <a:blip r:embed="rId2">
            <a:alphaModFix/>
          </a:blip>
          <a:srcRect b="-2149" l="36324" r="17776" t="2159"/>
          <a:stretch/>
        </p:blipFill>
        <p:spPr>
          <a:xfrm>
            <a:off x="7758900" y="4542200"/>
            <a:ext cx="1385100" cy="6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1 Title and Content">
  <p:cSld name="OBJECT_1_1"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97"/>
          <p:cNvSpPr txBox="1"/>
          <p:nvPr>
            <p:ph idx="1" type="body"/>
          </p:nvPr>
        </p:nvSpPr>
        <p:spPr>
          <a:xfrm>
            <a:off x="634725" y="1369225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571" name="Google Shape;571;p9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2 Title and Content (2)">
  <p:cSld name="TWO_OBJECTS_1"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98"/>
          <p:cNvSpPr txBox="1"/>
          <p:nvPr>
            <p:ph idx="1" type="body"/>
          </p:nvPr>
        </p:nvSpPr>
        <p:spPr>
          <a:xfrm>
            <a:off x="634725" y="1369225"/>
            <a:ext cx="38802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574" name="Google Shape;574;p98"/>
          <p:cNvSpPr txBox="1"/>
          <p:nvPr>
            <p:ph idx="2" type="body"/>
          </p:nvPr>
        </p:nvSpPr>
        <p:spPr>
          <a:xfrm>
            <a:off x="4629150" y="1369225"/>
            <a:ext cx="38862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575" name="Google Shape;575;p9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3 Cause &amp; Effect">
  <p:cSld name="TWO_OBJECTS_1_1"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7" name="Google Shape;577;p99"/>
          <p:cNvCxnSpPr/>
          <p:nvPr/>
        </p:nvCxnSpPr>
        <p:spPr>
          <a:xfrm>
            <a:off x="4566900" y="1729250"/>
            <a:ext cx="0" cy="4240500"/>
          </a:xfrm>
          <a:prstGeom prst="straightConnector1">
            <a:avLst/>
          </a:prstGeom>
          <a:noFill/>
          <a:ln cap="flat" cmpd="sng" w="28575">
            <a:solidFill>
              <a:srgbClr val="E7E6E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8" name="Google Shape;578;p99"/>
          <p:cNvSpPr/>
          <p:nvPr/>
        </p:nvSpPr>
        <p:spPr>
          <a:xfrm>
            <a:off x="4349400" y="1581800"/>
            <a:ext cx="411600" cy="411600"/>
          </a:xfrm>
          <a:prstGeom prst="ellipse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579" name="Google Shape;579;p99"/>
          <p:cNvSpPr txBox="1"/>
          <p:nvPr/>
        </p:nvSpPr>
        <p:spPr>
          <a:xfrm>
            <a:off x="4178808" y="1069848"/>
            <a:ext cx="777300" cy="16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rPr>
              <a:t>➤</a:t>
            </a:r>
            <a:endParaRPr sz="1800">
              <a:solidFill>
                <a:srgbClr val="FFFFFF"/>
              </a:solidFill>
              <a:latin typeface="Telex"/>
              <a:ea typeface="Telex"/>
              <a:cs typeface="Telex"/>
              <a:sym typeface="Telex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580" name="Google Shape;580;p99"/>
          <p:cNvSpPr txBox="1"/>
          <p:nvPr>
            <p:ph idx="1" type="body"/>
          </p:nvPr>
        </p:nvSpPr>
        <p:spPr>
          <a:xfrm>
            <a:off x="634725" y="1997425"/>
            <a:ext cx="3282300" cy="2547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600"/>
              <a:buChar char="▪"/>
              <a:defRPr sz="1600">
                <a:solidFill>
                  <a:srgbClr val="1F497D"/>
                </a:solidFill>
              </a:defRPr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300"/>
              <a:buChar char="▫"/>
              <a:defRPr sz="1300">
                <a:solidFill>
                  <a:srgbClr val="1F497D"/>
                </a:solidFill>
              </a:defRPr>
            </a:lvl2pPr>
            <a:lvl3pPr indent="-298450" lvl="2" marL="13716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Char char="–"/>
              <a:defRPr sz="1100">
                <a:solidFill>
                  <a:srgbClr val="1F497D"/>
                </a:solidFill>
              </a:defRPr>
            </a:lvl3pPr>
            <a:lvl4pPr indent="-285750" lvl="3" marL="18288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900"/>
              <a:buChar char="•"/>
              <a:defRPr sz="900">
                <a:solidFill>
                  <a:srgbClr val="1F497D"/>
                </a:solidFill>
              </a:defRPr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700"/>
              <a:buChar char="•"/>
              <a:defRPr sz="700">
                <a:solidFill>
                  <a:srgbClr val="1F497D"/>
                </a:solidFill>
              </a:defRPr>
            </a:lvl5pPr>
            <a:lvl6pPr indent="-266700" lvl="5" marL="27432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600"/>
              <a:buChar char="•"/>
              <a:defRPr sz="600">
                <a:solidFill>
                  <a:srgbClr val="1F497D"/>
                </a:solidFill>
              </a:defRPr>
            </a:lvl6pPr>
            <a:lvl7pPr indent="-266700" lvl="6" marL="32004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600"/>
              <a:buChar char="•"/>
              <a:defRPr sz="600">
                <a:solidFill>
                  <a:srgbClr val="1F497D"/>
                </a:solidFill>
              </a:defRPr>
            </a:lvl7pPr>
            <a:lvl8pPr indent="-266700" lvl="7" marL="36576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600"/>
              <a:buChar char="•"/>
              <a:defRPr sz="600">
                <a:solidFill>
                  <a:srgbClr val="1F497D"/>
                </a:solidFill>
              </a:defRPr>
            </a:lvl8pPr>
            <a:lvl9pPr indent="-266700" lvl="8" marL="41148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600"/>
              <a:buChar char="•"/>
              <a:defRPr sz="6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81" name="Google Shape;581;p9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82" name="Google Shape;582;p99"/>
          <p:cNvSpPr txBox="1"/>
          <p:nvPr>
            <p:ph idx="2" type="body"/>
          </p:nvPr>
        </p:nvSpPr>
        <p:spPr>
          <a:xfrm>
            <a:off x="628650" y="1552225"/>
            <a:ext cx="3294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83" name="Google Shape;583;p99"/>
          <p:cNvSpPr txBox="1"/>
          <p:nvPr>
            <p:ph idx="3" type="body"/>
          </p:nvPr>
        </p:nvSpPr>
        <p:spPr>
          <a:xfrm>
            <a:off x="5221050" y="1552225"/>
            <a:ext cx="3294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84" name="Google Shape;584;p99"/>
          <p:cNvSpPr txBox="1"/>
          <p:nvPr>
            <p:ph idx="4" type="body"/>
          </p:nvPr>
        </p:nvSpPr>
        <p:spPr>
          <a:xfrm>
            <a:off x="5221050" y="1997425"/>
            <a:ext cx="3282300" cy="2547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600"/>
              <a:buChar char="▪"/>
              <a:defRPr sz="1600">
                <a:solidFill>
                  <a:srgbClr val="1F497D"/>
                </a:solidFill>
              </a:defRPr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300"/>
              <a:buChar char="▫"/>
              <a:defRPr sz="1300">
                <a:solidFill>
                  <a:srgbClr val="1F497D"/>
                </a:solidFill>
              </a:defRPr>
            </a:lvl2pPr>
            <a:lvl3pPr indent="-298450" lvl="2" marL="13716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Char char="–"/>
              <a:defRPr sz="1100">
                <a:solidFill>
                  <a:srgbClr val="1F497D"/>
                </a:solidFill>
              </a:defRPr>
            </a:lvl3pPr>
            <a:lvl4pPr indent="-285750" lvl="3" marL="18288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900"/>
              <a:buChar char="•"/>
              <a:defRPr sz="900">
                <a:solidFill>
                  <a:srgbClr val="1F497D"/>
                </a:solidFill>
              </a:defRPr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700"/>
              <a:buChar char="•"/>
              <a:defRPr sz="700">
                <a:solidFill>
                  <a:srgbClr val="1F497D"/>
                </a:solidFill>
              </a:defRPr>
            </a:lvl5pPr>
            <a:lvl6pPr indent="-266700" lvl="5" marL="27432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600"/>
              <a:buChar char="•"/>
              <a:defRPr sz="600">
                <a:solidFill>
                  <a:srgbClr val="1F497D"/>
                </a:solidFill>
              </a:defRPr>
            </a:lvl6pPr>
            <a:lvl7pPr indent="-266700" lvl="6" marL="32004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600"/>
              <a:buChar char="•"/>
              <a:defRPr sz="600">
                <a:solidFill>
                  <a:srgbClr val="1F497D"/>
                </a:solidFill>
              </a:defRPr>
            </a:lvl7pPr>
            <a:lvl8pPr indent="-266700" lvl="7" marL="36576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600"/>
              <a:buChar char="•"/>
              <a:defRPr sz="600">
                <a:solidFill>
                  <a:srgbClr val="1F497D"/>
                </a:solidFill>
              </a:defRPr>
            </a:lvl8pPr>
            <a:lvl9pPr indent="-266700" lvl="8" marL="41148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600"/>
              <a:buChar char="•"/>
              <a:defRPr sz="600"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4 Comparison (2)">
  <p:cSld name="TWO_OBJECTS_WITH_TEXT_1"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00"/>
          <p:cNvSpPr txBox="1"/>
          <p:nvPr>
            <p:ph idx="1" type="body"/>
          </p:nvPr>
        </p:nvSpPr>
        <p:spPr>
          <a:xfrm>
            <a:off x="4629150" y="1869325"/>
            <a:ext cx="3886200" cy="2763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587" name="Google Shape;587;p100"/>
          <p:cNvSpPr txBox="1"/>
          <p:nvPr>
            <p:ph idx="2" type="body"/>
          </p:nvPr>
        </p:nvSpPr>
        <p:spPr>
          <a:xfrm>
            <a:off x="628725" y="1869325"/>
            <a:ext cx="3886200" cy="2763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588" name="Google Shape;588;p100"/>
          <p:cNvSpPr txBox="1"/>
          <p:nvPr>
            <p:ph idx="3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 b="1" sz="20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89" name="Google Shape;589;p100"/>
          <p:cNvSpPr txBox="1"/>
          <p:nvPr>
            <p:ph idx="4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 b="1" sz="20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90" name="Google Shape;590;p10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800">
          <p15:clr>
            <a:srgbClr val="FA7B17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0 - Image Left + Content Right">
  <p:cSld name="OBJECT_WITH_CAPTION_TEXT_1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01"/>
          <p:cNvSpPr txBox="1"/>
          <p:nvPr>
            <p:ph idx="1" type="body"/>
          </p:nvPr>
        </p:nvSpPr>
        <p:spPr>
          <a:xfrm>
            <a:off x="4929600" y="554850"/>
            <a:ext cx="3855900" cy="4033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593" name="Google Shape;593;p101"/>
          <p:cNvSpPr/>
          <p:nvPr/>
        </p:nvSpPr>
        <p:spPr>
          <a:xfrm>
            <a:off x="0" y="0"/>
            <a:ext cx="45729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94" name="Google Shape;594;p101"/>
          <p:cNvSpPr txBox="1"/>
          <p:nvPr>
            <p:ph idx="2" type="body"/>
          </p:nvPr>
        </p:nvSpPr>
        <p:spPr>
          <a:xfrm>
            <a:off x="358488" y="554850"/>
            <a:ext cx="3855900" cy="4033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5" name="Google Shape;595;p101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96" name="Google Shape;596;p101"/>
          <p:cNvSpPr/>
          <p:nvPr/>
        </p:nvSpPr>
        <p:spPr>
          <a:xfrm>
            <a:off x="4741675" y="4095150"/>
            <a:ext cx="417300" cy="3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97" name="Google Shape;597;p101"/>
          <p:cNvCxnSpPr/>
          <p:nvPr/>
        </p:nvCxnSpPr>
        <p:spPr>
          <a:xfrm flipH="1" rot="10800000">
            <a:off x="4551775" y="4102950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6986A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8" name="Google Shape;598;p101"/>
          <p:cNvCxnSpPr/>
          <p:nvPr/>
        </p:nvCxnSpPr>
        <p:spPr>
          <a:xfrm flipH="1" rot="10800000">
            <a:off x="4413900" y="4107725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9" name="Google Shape;599;p101"/>
          <p:cNvCxnSpPr/>
          <p:nvPr/>
        </p:nvCxnSpPr>
        <p:spPr>
          <a:xfrm flipH="1" rot="10800000">
            <a:off x="4457975" y="4119625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0" name="Google Shape;600;p101"/>
          <p:cNvCxnSpPr/>
          <p:nvPr/>
        </p:nvCxnSpPr>
        <p:spPr>
          <a:xfrm flipH="1" rot="10800000">
            <a:off x="4465700" y="4095150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1" name="Google Shape;601;p101"/>
          <p:cNvCxnSpPr/>
          <p:nvPr/>
        </p:nvCxnSpPr>
        <p:spPr>
          <a:xfrm flipH="1" rot="10800000">
            <a:off x="4465700" y="4127850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2" name="Google Shape;602;p101"/>
          <p:cNvCxnSpPr/>
          <p:nvPr/>
        </p:nvCxnSpPr>
        <p:spPr>
          <a:xfrm flipH="1" rot="10800000">
            <a:off x="4416300" y="4140425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3" name="Google Shape;603;p101"/>
          <p:cNvSpPr/>
          <p:nvPr/>
        </p:nvSpPr>
        <p:spPr>
          <a:xfrm>
            <a:off x="4572900" y="3971325"/>
            <a:ext cx="351000" cy="39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3 - Content Left + Image Right">
  <p:cSld name="PICTURE_WITH_CAPTION_TEXT_1"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02"/>
          <p:cNvSpPr txBox="1"/>
          <p:nvPr>
            <p:ph idx="1" type="body"/>
          </p:nvPr>
        </p:nvSpPr>
        <p:spPr>
          <a:xfrm>
            <a:off x="356700" y="554850"/>
            <a:ext cx="3855900" cy="4033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606" name="Google Shape;606;p102"/>
          <p:cNvSpPr/>
          <p:nvPr/>
        </p:nvSpPr>
        <p:spPr>
          <a:xfrm>
            <a:off x="4573025" y="0"/>
            <a:ext cx="45711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07" name="Google Shape;607;p102"/>
          <p:cNvSpPr txBox="1"/>
          <p:nvPr>
            <p:ph idx="2" type="body"/>
          </p:nvPr>
        </p:nvSpPr>
        <p:spPr>
          <a:xfrm>
            <a:off x="4929713" y="554850"/>
            <a:ext cx="3855900" cy="4033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608" name="Google Shape;608;p102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102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cxnSp>
        <p:nvCxnSpPr>
          <p:cNvPr id="610" name="Google Shape;610;p102"/>
          <p:cNvCxnSpPr/>
          <p:nvPr/>
        </p:nvCxnSpPr>
        <p:spPr>
          <a:xfrm flipH="1">
            <a:off x="4545150" y="4083850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6986A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1" name="Google Shape;611;p102"/>
          <p:cNvCxnSpPr/>
          <p:nvPr/>
        </p:nvCxnSpPr>
        <p:spPr>
          <a:xfrm flipH="1">
            <a:off x="4557650" y="4083850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2" name="Google Shape;612;p102"/>
          <p:cNvCxnSpPr/>
          <p:nvPr/>
        </p:nvCxnSpPr>
        <p:spPr>
          <a:xfrm flipH="1">
            <a:off x="4549925" y="4068975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3" name="Google Shape;613;p102"/>
          <p:cNvCxnSpPr/>
          <p:nvPr/>
        </p:nvCxnSpPr>
        <p:spPr>
          <a:xfrm flipH="1">
            <a:off x="4545150" y="4104675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4" name="Google Shape;614;p102"/>
          <p:cNvCxnSpPr/>
          <p:nvPr/>
        </p:nvCxnSpPr>
        <p:spPr>
          <a:xfrm flipH="1">
            <a:off x="4545150" y="4110650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5" name="Google Shape;615;p102"/>
          <p:cNvCxnSpPr/>
          <p:nvPr/>
        </p:nvCxnSpPr>
        <p:spPr>
          <a:xfrm flipH="1">
            <a:off x="4537425" y="4068975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6" name="Google Shape;616;p102"/>
          <p:cNvSpPr/>
          <p:nvPr/>
        </p:nvSpPr>
        <p:spPr>
          <a:xfrm>
            <a:off x="4486875" y="4051100"/>
            <a:ext cx="86100" cy="22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.0 Quote">
  <p:cSld name="Quote"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03"/>
          <p:cNvSpPr/>
          <p:nvPr/>
        </p:nvSpPr>
        <p:spPr>
          <a:xfrm>
            <a:off x="0" y="1057450"/>
            <a:ext cx="9144000" cy="4086000"/>
          </a:xfrm>
          <a:prstGeom prst="rect">
            <a:avLst/>
          </a:prstGeom>
          <a:solidFill>
            <a:srgbClr val="99A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103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20" name="Google Shape;620;p103"/>
          <p:cNvSpPr/>
          <p:nvPr/>
        </p:nvSpPr>
        <p:spPr>
          <a:xfrm>
            <a:off x="0" y="653050"/>
            <a:ext cx="3684600" cy="34572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621" name="Google Shape;621;p103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103"/>
          <p:cNvSpPr txBox="1"/>
          <p:nvPr>
            <p:ph idx="1" type="body"/>
          </p:nvPr>
        </p:nvSpPr>
        <p:spPr>
          <a:xfrm>
            <a:off x="0" y="881650"/>
            <a:ext cx="3456000" cy="30000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623" name="Google Shape;623;p103"/>
          <p:cNvSpPr/>
          <p:nvPr/>
        </p:nvSpPr>
        <p:spPr>
          <a:xfrm>
            <a:off x="3565800" y="424450"/>
            <a:ext cx="347400" cy="347400"/>
          </a:xfrm>
          <a:prstGeom prst="rect">
            <a:avLst/>
          </a:prstGeom>
          <a:solidFill>
            <a:srgbClr val="FDB5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/>
          </a:p>
        </p:txBody>
      </p:sp>
      <p:sp>
        <p:nvSpPr>
          <p:cNvPr id="624" name="Google Shape;624;p103"/>
          <p:cNvSpPr txBox="1"/>
          <p:nvPr>
            <p:ph idx="2" type="body"/>
          </p:nvPr>
        </p:nvSpPr>
        <p:spPr>
          <a:xfrm>
            <a:off x="4198800" y="1057450"/>
            <a:ext cx="4431000" cy="2648400"/>
          </a:xfrm>
          <a:prstGeom prst="rect">
            <a:avLst/>
          </a:prstGeom>
          <a:noFill/>
        </p:spPr>
        <p:txBody>
          <a:bodyPr anchorCtr="0" anchor="ctr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600"/>
              <a:buChar char="▪"/>
              <a:defRPr>
                <a:solidFill>
                  <a:srgbClr val="1F497D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Char char="▫"/>
              <a:defRPr>
                <a:solidFill>
                  <a:srgbClr val="1F497D"/>
                </a:solidFill>
              </a:defRPr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Char char="–"/>
              <a:defRPr>
                <a:solidFill>
                  <a:srgbClr val="1F497D"/>
                </a:solidFill>
              </a:defRPr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000"/>
              <a:buChar char="•"/>
              <a:defRPr>
                <a:solidFill>
                  <a:srgbClr val="1F497D"/>
                </a:solidFill>
              </a:defRPr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Char char="•"/>
              <a:defRPr>
                <a:solidFill>
                  <a:srgbClr val="1F497D"/>
                </a:solidFill>
              </a:defRPr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Char char="•"/>
              <a:defRPr>
                <a:solidFill>
                  <a:srgbClr val="1F497D"/>
                </a:solidFill>
              </a:defRPr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Char char="•"/>
              <a:defRPr>
                <a:solidFill>
                  <a:srgbClr val="1F497D"/>
                </a:solidFill>
              </a:defRPr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Char char="•"/>
              <a:defRPr>
                <a:solidFill>
                  <a:srgbClr val="1F497D"/>
                </a:solidFill>
              </a:defRPr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Char char="•"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625" name="Google Shape;625;p103"/>
          <p:cNvSpPr txBox="1"/>
          <p:nvPr/>
        </p:nvSpPr>
        <p:spPr>
          <a:xfrm>
            <a:off x="3538275" y="165150"/>
            <a:ext cx="989700" cy="102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“</a:t>
            </a:r>
            <a:endParaRPr sz="45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26" name="Google Shape;626;p103"/>
          <p:cNvSpPr/>
          <p:nvPr/>
        </p:nvSpPr>
        <p:spPr>
          <a:xfrm>
            <a:off x="7080700" y="4110250"/>
            <a:ext cx="2063400" cy="3474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27" name="Google Shape;627;p103"/>
          <p:cNvSpPr txBox="1"/>
          <p:nvPr>
            <p:ph idx="3" type="body"/>
          </p:nvPr>
        </p:nvSpPr>
        <p:spPr>
          <a:xfrm>
            <a:off x="7193350" y="4110250"/>
            <a:ext cx="1950600" cy="347400"/>
          </a:xfrm>
          <a:prstGeom prst="rect">
            <a:avLst/>
          </a:prstGeom>
          <a:noFill/>
        </p:spPr>
        <p:txBody>
          <a:bodyPr anchorCtr="0" anchor="ctr" bIns="34275" lIns="68575" spcFirstLastPara="1" rIns="68575" wrap="square" tIns="3427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▪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▫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–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45" Type="http://schemas.openxmlformats.org/officeDocument/2006/relationships/theme" Target="../theme/theme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56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68.xml"/></Relationships>
</file>

<file path=ppt/slideMasters/_rels/slideMaster4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87.xml"/><Relationship Id="rId42" Type="http://schemas.openxmlformats.org/officeDocument/2006/relationships/slideLayout" Target="../slideLayouts/slideLayout109.xml"/><Relationship Id="rId41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89.xml"/><Relationship Id="rId44" Type="http://schemas.openxmlformats.org/officeDocument/2006/relationships/theme" Target="../theme/theme6.xml"/><Relationship Id="rId21" Type="http://schemas.openxmlformats.org/officeDocument/2006/relationships/slideLayout" Target="../slideLayouts/slideLayout88.xml"/><Relationship Id="rId43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0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96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85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24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23" name="Google Shape;323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324" name="Google Shape;324;p4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rgbClr val="1F497D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76" name="Google Shape;376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377" name="Google Shape;377;p5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900"/>
              <a:buFont typeface="Lato"/>
              <a:buNone/>
              <a:defRPr b="1" i="0" sz="2900" u="none" cap="none" strike="noStrike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9pPr>
          </a:lstStyle>
          <a:p/>
        </p:txBody>
      </p:sp>
      <p:sp>
        <p:nvSpPr>
          <p:cNvPr id="429" name="Google Shape;429;p7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Lato"/>
              <a:buChar char="▪"/>
              <a:defRPr i="0" sz="1600" u="none" cap="none" strike="noStrike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Lato"/>
              <a:buChar char="▫"/>
              <a:defRPr i="0" u="none" cap="none" strike="noStrike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Lato"/>
              <a:buChar char="–"/>
              <a:defRPr i="0" sz="1200" u="none" cap="none" strike="noStrike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000"/>
              <a:buFont typeface="Lato"/>
              <a:buChar char="•"/>
              <a:defRPr i="0" sz="1000" u="none" cap="none" strike="noStrike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Font typeface="Lato"/>
              <a:buChar char="•"/>
              <a:defRPr i="0" sz="800" u="none" cap="none" strike="noStrike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Font typeface="Lato"/>
              <a:buChar char="•"/>
              <a:defRPr i="0" sz="800" u="none" cap="none" strike="noStrike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Font typeface="Lato"/>
              <a:buChar char="•"/>
              <a:defRPr i="0" sz="800" u="none" cap="none" strike="noStrike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Font typeface="Lato"/>
              <a:buChar char="•"/>
              <a:defRPr i="0" sz="800" u="none" cap="none" strike="noStrike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Font typeface="Lato"/>
              <a:buChar char="•"/>
              <a:defRPr i="0" sz="800" u="none" cap="none" strike="noStrike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430" name="Google Shape;430;p72"/>
          <p:cNvPicPr preferRelativeResize="0"/>
          <p:nvPr/>
        </p:nvPicPr>
        <p:blipFill rotWithShape="1">
          <a:blip r:embed="rId1">
            <a:alphaModFix/>
          </a:blip>
          <a:srcRect b="-2520" l="554" r="17906" t="2520"/>
          <a:stretch/>
        </p:blipFill>
        <p:spPr>
          <a:xfrm>
            <a:off x="6683288" y="4542207"/>
            <a:ext cx="2460713" cy="65844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  <p:sldLayoutId id="2147483746" r:id="rId32"/>
    <p:sldLayoutId id="2147483747" r:id="rId33"/>
    <p:sldLayoutId id="2147483748" r:id="rId34"/>
    <p:sldLayoutId id="2147483749" r:id="rId35"/>
    <p:sldLayoutId id="2147483750" r:id="rId36"/>
    <p:sldLayoutId id="2147483751" r:id="rId37"/>
    <p:sldLayoutId id="2147483752" r:id="rId38"/>
    <p:sldLayoutId id="2147483753" r:id="rId39"/>
    <p:sldLayoutId id="2147483754" r:id="rId40"/>
    <p:sldLayoutId id="2147483755" r:id="rId41"/>
    <p:sldLayoutId id="2147483756" r:id="rId42"/>
    <p:sldLayoutId id="2147483757" r:id="rId4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857" name="Google Shape;857;p1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58" name="Google Shape;858;p1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30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B7EA1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3B7EA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8" name="Google Shape;928;p130"/>
          <p:cNvSpPr txBox="1"/>
          <p:nvPr>
            <p:ph idx="1" type="body"/>
          </p:nvPr>
        </p:nvSpPr>
        <p:spPr>
          <a:xfrm>
            <a:off x="457200" y="971550"/>
            <a:ext cx="8229600" cy="3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rgbClr val="C4820E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C4820E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rgbClr val="C4820E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C4820E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C4820E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rgbClr val="C4820E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rtl="0" algn="l">
              <a:spcBef>
                <a:spcPts val="0"/>
              </a:spcBef>
              <a:spcAft>
                <a:spcPts val="0"/>
              </a:spcAft>
              <a:buClr>
                <a:srgbClr val="C4820E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rtl="0" algn="l">
              <a:spcBef>
                <a:spcPts val="0"/>
              </a:spcBef>
              <a:spcAft>
                <a:spcPts val="0"/>
              </a:spcAft>
              <a:buClr>
                <a:srgbClr val="C4820E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rtl="0" algn="l">
              <a:spcBef>
                <a:spcPts val="0"/>
              </a:spcBef>
              <a:spcAft>
                <a:spcPts val="0"/>
              </a:spcAft>
              <a:buClr>
                <a:srgbClr val="C4820E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72" r:id="rId1"/>
    <p:sldLayoutId id="2147483773" r:id="rId2"/>
    <p:sldLayoutId id="2147483774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20.png"/><Relationship Id="rId7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ocs.google.com/forms/d/e/1FAIpQLSeffrYSnAn5dKOBPoxO2fgQVsjNVa5q9YiGF5qywYtCGtlzYg/viewform?usp=sf_link" TargetMode="External"/><Relationship Id="rId4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Relationship Id="rId5" Type="http://schemas.openxmlformats.org/officeDocument/2006/relationships/image" Target="../media/image10.png"/><Relationship Id="rId6" Type="http://schemas.openxmlformats.org/officeDocument/2006/relationships/image" Target="../media/image54.png"/><Relationship Id="rId7" Type="http://schemas.openxmlformats.org/officeDocument/2006/relationships/image" Target="../media/image43.png"/><Relationship Id="rId8" Type="http://schemas.openxmlformats.org/officeDocument/2006/relationships/image" Target="../media/image21.png"/><Relationship Id="rId11" Type="http://schemas.openxmlformats.org/officeDocument/2006/relationships/image" Target="../media/image27.png"/><Relationship Id="rId10" Type="http://schemas.openxmlformats.org/officeDocument/2006/relationships/image" Target="../media/image30.png"/><Relationship Id="rId12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47.png"/><Relationship Id="rId7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data.berkeley.edu/californiaalliance" TargetMode="External"/><Relationship Id="rId4" Type="http://schemas.openxmlformats.org/officeDocument/2006/relationships/hyperlink" Target="https://docs.google.com/presentation/d/1hjJDWTTS_ONOSo4J15LUx74Oq9-wWyEpOfTK4i1b5ps/edit?usp=sharing" TargetMode="External"/><Relationship Id="rId9" Type="http://schemas.openxmlformats.org/officeDocument/2006/relationships/hyperlink" Target="https://drive.google.com/file/d/1jL-sBXbChrABAwUks7XhsUXnUZF-muZI/view?usp=sharing" TargetMode="External"/><Relationship Id="rId5" Type="http://schemas.openxmlformats.org/officeDocument/2006/relationships/hyperlink" Target="https://docs.google.com/presentation/d/1WAl3p7nVSE-8pKkT_pw0LiAjDEjQdiM7uVON8NZyIrk/edit?usp=sharing" TargetMode="External"/><Relationship Id="rId6" Type="http://schemas.openxmlformats.org/officeDocument/2006/relationships/hyperlink" Target="https://docs.google.com/presentation/d/1WAl3p7nVSE-8pKkT_pw0LiAjDEjQdiM7uVON8NZyIrk/edit?usp=sharing" TargetMode="External"/><Relationship Id="rId7" Type="http://schemas.openxmlformats.org/officeDocument/2006/relationships/hyperlink" Target="https://docs.google.com/presentation/d/1_Pg20KjXO8cdt1jrx8r24--xpMkiaFIS3E3kPRf67Cc/edit?usp=sharing" TargetMode="External"/><Relationship Id="rId8" Type="http://schemas.openxmlformats.org/officeDocument/2006/relationships/hyperlink" Target="https://docs.google.com/document/d/1gxL-1ydKE6tCK_IFlBJ_C7H2vWrqth7YEmFq9tlXVZQ/edit?usp=sharing" TargetMode="External"/><Relationship Id="rId11" Type="http://schemas.openxmlformats.org/officeDocument/2006/relationships/image" Target="../media/image33.png"/><Relationship Id="rId10" Type="http://schemas.openxmlformats.org/officeDocument/2006/relationships/hyperlink" Target="https://docs.google.com/spreadsheets/d/1Ek4RAfqAsD349fG2-s2A6Iu1jA-fPoJJ-kuNMD5GFr0/edit?usp=sharing" TargetMode="External"/><Relationship Id="rId12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data.berkeley.edu/californiaalliance" TargetMode="External"/><Relationship Id="rId4" Type="http://schemas.openxmlformats.org/officeDocument/2006/relationships/hyperlink" Target="https://data.berkeley.edu/2022workshop" TargetMode="External"/><Relationship Id="rId5" Type="http://schemas.openxmlformats.org/officeDocument/2006/relationships/hyperlink" Target="mailto:ds-help@berkeley.edu" TargetMode="External"/><Relationship Id="rId6" Type="http://schemas.openxmlformats.org/officeDocument/2006/relationships/hyperlink" Target="mailto:ericvd@berkeley.edu" TargetMode="External"/><Relationship Id="rId7" Type="http://schemas.openxmlformats.org/officeDocument/2006/relationships/image" Target="../media/image33.png"/><Relationship Id="rId8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admission.universityofcalifornia.edu/admission-requirements/transfer-requirements/uc-transfer-programs/transfer-pathways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png"/><Relationship Id="rId4" Type="http://schemas.openxmlformats.org/officeDocument/2006/relationships/image" Target="../media/image53.png"/><Relationship Id="rId5" Type="http://schemas.openxmlformats.org/officeDocument/2006/relationships/image" Target="../media/image5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34"/>
          <p:cNvSpPr txBox="1"/>
          <p:nvPr>
            <p:ph type="ctrTitle"/>
          </p:nvPr>
        </p:nvSpPr>
        <p:spPr>
          <a:xfrm>
            <a:off x="392949" y="990800"/>
            <a:ext cx="83976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400">
                <a:solidFill>
                  <a:srgbClr val="003262"/>
                </a:solidFill>
              </a:rPr>
              <a:t>Teaching Data Science at Community College with UC Berkeley curriculum</a:t>
            </a:r>
            <a:endParaRPr i="1" sz="3400">
              <a:solidFill>
                <a:srgbClr val="003262"/>
              </a:solidFill>
            </a:endParaRPr>
          </a:p>
        </p:txBody>
      </p:sp>
      <p:sp>
        <p:nvSpPr>
          <p:cNvPr id="946" name="Google Shape;946;p134"/>
          <p:cNvSpPr txBox="1"/>
          <p:nvPr>
            <p:ph idx="1" type="subTitle"/>
          </p:nvPr>
        </p:nvSpPr>
        <p:spPr>
          <a:xfrm>
            <a:off x="271650" y="3174875"/>
            <a:ext cx="8767200" cy="116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</a:rPr>
              <a:t>Eric Van Dusen</a:t>
            </a:r>
            <a:r>
              <a:rPr lang="en">
                <a:solidFill>
                  <a:srgbClr val="003262"/>
                </a:solidFill>
              </a:rPr>
              <a:t>,  </a:t>
            </a:r>
            <a:r>
              <a:rPr b="1" lang="en">
                <a:solidFill>
                  <a:srgbClr val="003262"/>
                </a:solidFill>
              </a:rPr>
              <a:t>Kseniya Usovich</a:t>
            </a:r>
            <a:endParaRPr b="1">
              <a:solidFill>
                <a:srgbClr val="00326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3262"/>
                </a:solidFill>
              </a:rPr>
              <a:t> Data Science Undergraduate Studies, UC Berkeley </a:t>
            </a:r>
            <a:endParaRPr>
              <a:solidFill>
                <a:srgbClr val="00326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3262"/>
                </a:solidFill>
              </a:rPr>
              <a:t>ericvd@berkeley.edu</a:t>
            </a:r>
            <a:endParaRPr>
              <a:solidFill>
                <a:srgbClr val="00326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3262"/>
              </a:solidFill>
            </a:endParaRPr>
          </a:p>
        </p:txBody>
      </p:sp>
      <p:pic>
        <p:nvPicPr>
          <p:cNvPr id="947" name="Google Shape;947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550" y="4640225"/>
            <a:ext cx="2938049" cy="431025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34"/>
          <p:cNvSpPr/>
          <p:nvPr/>
        </p:nvSpPr>
        <p:spPr>
          <a:xfrm>
            <a:off x="671250" y="2858350"/>
            <a:ext cx="7925700" cy="109800"/>
          </a:xfrm>
          <a:prstGeom prst="rect">
            <a:avLst/>
          </a:prstGeom>
          <a:solidFill>
            <a:srgbClr val="36547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9" name="Google Shape;949;p134"/>
          <p:cNvPicPr preferRelativeResize="0"/>
          <p:nvPr/>
        </p:nvPicPr>
        <p:blipFill rotWithShape="1">
          <a:blip r:embed="rId4">
            <a:alphaModFix/>
          </a:blip>
          <a:srcRect b="0" l="-11878" r="45631" t="10321"/>
          <a:stretch/>
        </p:blipFill>
        <p:spPr>
          <a:xfrm flipH="1">
            <a:off x="6687849" y="2208350"/>
            <a:ext cx="3005276" cy="298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470" y="109150"/>
            <a:ext cx="1216225" cy="74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4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4th Biggest Major</a:t>
            </a:r>
            <a:endParaRPr/>
          </a:p>
        </p:txBody>
      </p:sp>
      <p:pic>
        <p:nvPicPr>
          <p:cNvPr id="1020" name="Google Shape;1020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6850" y="1070925"/>
            <a:ext cx="4256650" cy="407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144"/>
          <p:cNvPicPr preferRelativeResize="0"/>
          <p:nvPr/>
        </p:nvPicPr>
        <p:blipFill rotWithShape="1">
          <a:blip r:embed="rId3">
            <a:alphaModFix/>
          </a:blip>
          <a:srcRect b="0" l="-11878" r="45631" t="10321"/>
          <a:stretch/>
        </p:blipFill>
        <p:spPr>
          <a:xfrm flipH="1">
            <a:off x="6914377" y="2440375"/>
            <a:ext cx="2724623" cy="270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144"/>
          <p:cNvSpPr txBox="1"/>
          <p:nvPr>
            <p:ph type="title"/>
          </p:nvPr>
        </p:nvSpPr>
        <p:spPr>
          <a:xfrm>
            <a:off x="168075" y="178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  <a:latin typeface="Telex"/>
                <a:ea typeface="Telex"/>
                <a:cs typeface="Telex"/>
                <a:sym typeface="Telex"/>
              </a:rPr>
              <a:t>Metacognition ~ Hypothesis ~ Praxis</a:t>
            </a:r>
            <a:endParaRPr b="1">
              <a:solidFill>
                <a:srgbClr val="003262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1027" name="Google Shape;1027;p144"/>
          <p:cNvSpPr txBox="1"/>
          <p:nvPr>
            <p:ph idx="1" type="body"/>
          </p:nvPr>
        </p:nvSpPr>
        <p:spPr>
          <a:xfrm>
            <a:off x="104825" y="711150"/>
            <a:ext cx="8923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1310" lvl="0" marL="34925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●"/>
            </a:pPr>
            <a:r>
              <a:rPr lang="en" sz="2200">
                <a:solidFill>
                  <a:srgbClr val="003262"/>
                </a:solidFill>
              </a:rPr>
              <a:t>Tools built for data science are powerful for pedagogy </a:t>
            </a:r>
            <a:endParaRPr sz="2200">
              <a:solidFill>
                <a:srgbClr val="003262"/>
              </a:solidFill>
            </a:endParaRPr>
          </a:p>
          <a:p>
            <a:pPr indent="-322580" lvl="1" marL="6858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●"/>
            </a:pPr>
            <a:r>
              <a:rPr lang="en" sz="2200">
                <a:solidFill>
                  <a:srgbClr val="003262"/>
                </a:solidFill>
              </a:rPr>
              <a:t>Meet student wherever they are in the University </a:t>
            </a:r>
            <a:endParaRPr sz="2200">
              <a:solidFill>
                <a:srgbClr val="003262"/>
              </a:solidFill>
            </a:endParaRPr>
          </a:p>
          <a:p>
            <a:pPr indent="-32131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●"/>
            </a:pPr>
            <a:r>
              <a:rPr lang="en" sz="2200">
                <a:solidFill>
                  <a:srgbClr val="003262"/>
                </a:solidFill>
              </a:rPr>
              <a:t>Data Science teaching tools  </a:t>
            </a:r>
            <a:endParaRPr sz="2200">
              <a:solidFill>
                <a:srgbClr val="003262"/>
              </a:solidFill>
            </a:endParaRPr>
          </a:p>
          <a:p>
            <a:pPr indent="-32258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●"/>
            </a:pPr>
            <a:r>
              <a:rPr lang="en" sz="2200">
                <a:solidFill>
                  <a:srgbClr val="003262"/>
                </a:solidFill>
              </a:rPr>
              <a:t>built on </a:t>
            </a:r>
            <a:r>
              <a:rPr b="1" lang="en" sz="2200">
                <a:solidFill>
                  <a:srgbClr val="003262"/>
                </a:solidFill>
              </a:rPr>
              <a:t>Open Source tools</a:t>
            </a:r>
            <a:r>
              <a:rPr lang="en" sz="2200">
                <a:solidFill>
                  <a:srgbClr val="003262"/>
                </a:solidFill>
              </a:rPr>
              <a:t> and reproducible practices </a:t>
            </a:r>
            <a:endParaRPr sz="2200">
              <a:solidFill>
                <a:srgbClr val="003262"/>
              </a:solidFill>
            </a:endParaRPr>
          </a:p>
          <a:p>
            <a:pPr indent="-32258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Noto Sans Symbols"/>
              <a:buChar char="●"/>
            </a:pPr>
            <a:r>
              <a:rPr b="1" lang="en" sz="2200">
                <a:solidFill>
                  <a:srgbClr val="003262"/>
                </a:solidFill>
              </a:rPr>
              <a:t>Beginner students learn advanced toolkit</a:t>
            </a:r>
            <a:r>
              <a:rPr lang="en" sz="2200">
                <a:solidFill>
                  <a:srgbClr val="003262"/>
                </a:solidFill>
              </a:rPr>
              <a:t> ~ scaffold to more</a:t>
            </a:r>
            <a:endParaRPr sz="2200">
              <a:solidFill>
                <a:srgbClr val="003262"/>
              </a:solidFill>
            </a:endParaRPr>
          </a:p>
          <a:p>
            <a:pPr indent="-32258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Noto Sans Symbols"/>
              <a:buChar char="●"/>
            </a:pPr>
            <a:r>
              <a:rPr lang="en" sz="2200">
                <a:solidFill>
                  <a:srgbClr val="003262"/>
                </a:solidFill>
              </a:rPr>
              <a:t>Teachers learning open source stack work collaboratively</a:t>
            </a:r>
            <a:endParaRPr sz="2200">
              <a:solidFill>
                <a:srgbClr val="003262"/>
              </a:solidFill>
            </a:endParaRPr>
          </a:p>
          <a:p>
            <a:pPr indent="-32131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●"/>
            </a:pPr>
            <a:r>
              <a:rPr lang="en" sz="2200">
                <a:solidFill>
                  <a:srgbClr val="003262"/>
                </a:solidFill>
              </a:rPr>
              <a:t>Simultaneously teach Computational Thinking &amp; Inferential Thinking </a:t>
            </a:r>
            <a:endParaRPr sz="2200">
              <a:solidFill>
                <a:srgbClr val="003262"/>
              </a:solidFill>
            </a:endParaRPr>
          </a:p>
          <a:p>
            <a:pPr indent="-32258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●"/>
            </a:pPr>
            <a:r>
              <a:rPr lang="en" sz="2200">
                <a:solidFill>
                  <a:srgbClr val="003262"/>
                </a:solidFill>
              </a:rPr>
              <a:t>Social Science students need Data Science skills / methods</a:t>
            </a:r>
            <a:endParaRPr sz="2200">
              <a:solidFill>
                <a:srgbClr val="003262"/>
              </a:solidFill>
            </a:endParaRPr>
          </a:p>
          <a:p>
            <a:pPr indent="-32258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Noto Sans Symbols"/>
              <a:buChar char="●"/>
            </a:pPr>
            <a:r>
              <a:rPr lang="en" sz="2200">
                <a:solidFill>
                  <a:srgbClr val="003262"/>
                </a:solidFill>
              </a:rPr>
              <a:t>CS/ML students need inference / ethics</a:t>
            </a:r>
            <a:endParaRPr sz="2200">
              <a:solidFill>
                <a:srgbClr val="003262"/>
              </a:solidFill>
            </a:endParaRPr>
          </a:p>
          <a:p>
            <a:pPr indent="-32131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●"/>
            </a:pPr>
            <a:r>
              <a:rPr i="1" lang="en" sz="2200">
                <a:solidFill>
                  <a:srgbClr val="003262"/>
                </a:solidFill>
              </a:rPr>
              <a:t>“Notebook based instruction”  - is it an evolution in how we teach?</a:t>
            </a:r>
            <a:endParaRPr i="1" sz="2200">
              <a:solidFill>
                <a:srgbClr val="003262"/>
              </a:solidFill>
            </a:endParaRPr>
          </a:p>
        </p:txBody>
      </p:sp>
      <p:pic>
        <p:nvPicPr>
          <p:cNvPr id="1028" name="Google Shape;1028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50" y="4640225"/>
            <a:ext cx="2938049" cy="4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1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2676" y="109150"/>
            <a:ext cx="93594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1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1575" y="909038"/>
            <a:ext cx="721100" cy="835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1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31449" y="985249"/>
            <a:ext cx="721100" cy="7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5"/>
          <p:cNvSpPr txBox="1"/>
          <p:nvPr>
            <p:ph idx="1" type="body"/>
          </p:nvPr>
        </p:nvSpPr>
        <p:spPr>
          <a:xfrm>
            <a:off x="634725" y="1145950"/>
            <a:ext cx="7886700" cy="3486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Data Scholars - Foundation Seminar with extra support</a:t>
            </a:r>
            <a:endParaRPr/>
          </a:p>
          <a:p>
            <a:pPr indent="-330200" lvl="0" marL="457200" rtl="0" algn="l">
              <a:spcBef>
                <a:spcPts val="80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Peer mentors, small group cohort, extra homework support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Data 6 -  A class before Data 8  - work in progress</a:t>
            </a:r>
            <a:endParaRPr/>
          </a:p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Not a major requirement, builds familiarity with computing</a:t>
            </a:r>
            <a:endParaRPr/>
          </a:p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Offered as a summer bridge for SEED scholars program for 3 years</a:t>
            </a:r>
            <a:endParaRPr/>
          </a:p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Community College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	Support for community college instructors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	Transfer student seminar for new transfers once at Berkeley </a:t>
            </a:r>
            <a:endParaRPr/>
          </a:p>
        </p:txBody>
      </p:sp>
      <p:sp>
        <p:nvSpPr>
          <p:cNvPr id="1037" name="Google Shape;1037;p14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Inclusion Efforts around Data 8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Google Shape;1042;p146"/>
          <p:cNvPicPr preferRelativeResize="0"/>
          <p:nvPr/>
        </p:nvPicPr>
        <p:blipFill rotWithShape="1">
          <a:blip r:embed="rId3">
            <a:alphaModFix/>
          </a:blip>
          <a:srcRect b="0" l="-11878" r="45631" t="10321"/>
          <a:stretch/>
        </p:blipFill>
        <p:spPr>
          <a:xfrm flipH="1">
            <a:off x="6906802" y="2440375"/>
            <a:ext cx="2724623" cy="270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1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  <a:latin typeface="Telex"/>
                <a:ea typeface="Telex"/>
                <a:cs typeface="Telex"/>
                <a:sym typeface="Telex"/>
              </a:rPr>
              <a:t>Teaching Other Teachers</a:t>
            </a:r>
            <a:endParaRPr b="1">
              <a:solidFill>
                <a:srgbClr val="003262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1044" name="Google Shape;1044;p146"/>
          <p:cNvSpPr txBox="1"/>
          <p:nvPr>
            <p:ph idx="1" type="body"/>
          </p:nvPr>
        </p:nvSpPr>
        <p:spPr>
          <a:xfrm>
            <a:off x="104950" y="1044575"/>
            <a:ext cx="8923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131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●"/>
            </a:pPr>
            <a:r>
              <a:rPr i="1" lang="en" sz="2200">
                <a:solidFill>
                  <a:srgbClr val="003262"/>
                </a:solidFill>
              </a:rPr>
              <a:t>Innovation in Pedagogy </a:t>
            </a:r>
            <a:endParaRPr i="1" sz="2200">
              <a:solidFill>
                <a:srgbClr val="003262"/>
              </a:solidFill>
            </a:endParaRPr>
          </a:p>
          <a:p>
            <a:pPr indent="-32131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Noto Sans Symbols"/>
              <a:buChar char="●"/>
            </a:pPr>
            <a:r>
              <a:rPr i="1" lang="en" sz="2200">
                <a:solidFill>
                  <a:srgbClr val="003262"/>
                </a:solidFill>
              </a:rPr>
              <a:t>Coding for Professors</a:t>
            </a:r>
            <a:endParaRPr i="1" sz="2200">
              <a:solidFill>
                <a:srgbClr val="003262"/>
              </a:solidFill>
            </a:endParaRPr>
          </a:p>
          <a:p>
            <a:pPr indent="-32131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●"/>
            </a:pPr>
            <a:r>
              <a:rPr i="1" lang="en" sz="2200">
                <a:solidFill>
                  <a:srgbClr val="003262"/>
                </a:solidFill>
              </a:rPr>
              <a:t>Instructional Technology</a:t>
            </a:r>
            <a:endParaRPr i="1" sz="2200">
              <a:solidFill>
                <a:srgbClr val="003262"/>
              </a:solidFill>
            </a:endParaRPr>
          </a:p>
        </p:txBody>
      </p:sp>
      <p:pic>
        <p:nvPicPr>
          <p:cNvPr id="1045" name="Google Shape;1045;p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50" y="4640225"/>
            <a:ext cx="2938049" cy="4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1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2676" y="109150"/>
            <a:ext cx="93594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1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15125" y="1208400"/>
            <a:ext cx="3048275" cy="203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146"/>
          <p:cNvSpPr txBox="1"/>
          <p:nvPr/>
        </p:nvSpPr>
        <p:spPr>
          <a:xfrm>
            <a:off x="135550" y="2688850"/>
            <a:ext cx="58086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latin typeface="Average"/>
                <a:ea typeface="Average"/>
                <a:cs typeface="Average"/>
                <a:sym typeface="Average"/>
              </a:rPr>
              <a:t>Pedagogy </a:t>
            </a:r>
            <a:r>
              <a:rPr b="1" i="1" lang="en" sz="2400">
                <a:latin typeface="Average"/>
                <a:ea typeface="Average"/>
                <a:cs typeface="Average"/>
                <a:sym typeface="Average"/>
              </a:rPr>
              <a:t>workshop</a:t>
            </a:r>
            <a:r>
              <a:rPr b="1" i="1" lang="en" sz="2400">
                <a:latin typeface="Average"/>
                <a:ea typeface="Average"/>
                <a:cs typeface="Average"/>
                <a:sym typeface="Average"/>
              </a:rPr>
              <a:t> for UC Berkeley Professors → National Workshop for Data Science Education </a:t>
            </a:r>
            <a:endParaRPr b="1" i="1" sz="24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Details on National Workshop</a:t>
            </a:r>
            <a:r>
              <a:rPr lang="en"/>
              <a:t> for Data Science Education</a:t>
            </a:r>
            <a:endParaRPr/>
          </a:p>
        </p:txBody>
      </p:sp>
      <p:sp>
        <p:nvSpPr>
          <p:cNvPr id="1054" name="Google Shape;1054;p1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National Workshop on Data Science Education aims to bring together Data Science educators from all over the world. 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Training</a:t>
            </a:r>
            <a:r>
              <a:rPr lang="en">
                <a:solidFill>
                  <a:schemeClr val="lt2"/>
                </a:solidFill>
              </a:rPr>
              <a:t> for Data 8 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Overview of Berkeley Data Science 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Human Context &amp; Ethics 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Panels</a:t>
            </a:r>
            <a:endParaRPr>
              <a:solidFill>
                <a:schemeClr val="lt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Data Science </a:t>
            </a:r>
            <a:r>
              <a:rPr lang="en">
                <a:solidFill>
                  <a:schemeClr val="lt2"/>
                </a:solidFill>
              </a:rPr>
              <a:t>across</a:t>
            </a:r>
            <a:r>
              <a:rPr lang="en">
                <a:solidFill>
                  <a:schemeClr val="lt2"/>
                </a:solidFill>
              </a:rPr>
              <a:t> California</a:t>
            </a:r>
            <a:endParaRPr>
              <a:solidFill>
                <a:schemeClr val="lt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Equity and Inclusion</a:t>
            </a:r>
            <a:endParaRPr>
              <a:solidFill>
                <a:schemeClr val="lt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High School Data Science</a:t>
            </a:r>
            <a:endParaRPr>
              <a:solidFill>
                <a:schemeClr val="lt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Math for Data Science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dates: June 20-23, UC Berkeley &amp; Online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 sz="1700">
                <a:solidFill>
                  <a:schemeClr val="lt2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bit.ly/nwdse2023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1055" name="Google Shape;1055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7350" y="2571750"/>
            <a:ext cx="1343025" cy="13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147"/>
          <p:cNvSpPr txBox="1"/>
          <p:nvPr/>
        </p:nvSpPr>
        <p:spPr>
          <a:xfrm>
            <a:off x="6387350" y="1989050"/>
            <a:ext cx="179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Register Here:</a:t>
            </a:r>
            <a:endParaRPr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Google Shape;1061;p148"/>
          <p:cNvPicPr preferRelativeResize="0"/>
          <p:nvPr/>
        </p:nvPicPr>
        <p:blipFill rotWithShape="1">
          <a:blip r:embed="rId3">
            <a:alphaModFix/>
          </a:blip>
          <a:srcRect b="0" l="-11878" r="45631" t="10321"/>
          <a:stretch/>
        </p:blipFill>
        <p:spPr>
          <a:xfrm flipH="1">
            <a:off x="6906802" y="2440375"/>
            <a:ext cx="2724623" cy="270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148"/>
          <p:cNvSpPr txBox="1"/>
          <p:nvPr>
            <p:ph type="title"/>
          </p:nvPr>
        </p:nvSpPr>
        <p:spPr>
          <a:xfrm>
            <a:off x="69650" y="109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  <a:latin typeface="Telex"/>
                <a:ea typeface="Telex"/>
                <a:cs typeface="Telex"/>
                <a:sym typeface="Telex"/>
              </a:rPr>
              <a:t>California Panel at National Workshop 2020-22</a:t>
            </a:r>
            <a:endParaRPr b="1">
              <a:solidFill>
                <a:srgbClr val="003262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1063" name="Google Shape;1063;p148"/>
          <p:cNvSpPr txBox="1"/>
          <p:nvPr>
            <p:ph idx="1" type="body"/>
          </p:nvPr>
        </p:nvSpPr>
        <p:spPr>
          <a:xfrm>
            <a:off x="-38775" y="952838"/>
            <a:ext cx="8923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131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●"/>
            </a:pPr>
            <a:r>
              <a:rPr i="1" lang="en" sz="2200">
                <a:solidFill>
                  <a:srgbClr val="003262"/>
                </a:solidFill>
              </a:rPr>
              <a:t>2020 - First Panel</a:t>
            </a:r>
            <a:endParaRPr i="1" sz="2200">
              <a:solidFill>
                <a:srgbClr val="00326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>
              <a:solidFill>
                <a:srgbClr val="00326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>
              <a:solidFill>
                <a:srgbClr val="003262"/>
              </a:solidFill>
            </a:endParaRPr>
          </a:p>
          <a:p>
            <a:pPr indent="-32131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Noto Sans Symbols"/>
              <a:buChar char="●"/>
            </a:pPr>
            <a:r>
              <a:rPr i="1" lang="en" sz="2200">
                <a:solidFill>
                  <a:srgbClr val="003262"/>
                </a:solidFill>
              </a:rPr>
              <a:t>2021 - Summary of efforts at UC CSU CCC</a:t>
            </a:r>
            <a:endParaRPr i="1" sz="2200">
              <a:solidFill>
                <a:srgbClr val="00326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>
              <a:solidFill>
                <a:srgbClr val="00326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>
              <a:solidFill>
                <a:srgbClr val="003262"/>
              </a:solidFill>
            </a:endParaRPr>
          </a:p>
          <a:p>
            <a:pPr indent="-32131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Noto Sans Symbols"/>
              <a:buChar char="●"/>
            </a:pPr>
            <a:r>
              <a:rPr i="1" lang="en" sz="2200">
                <a:solidFill>
                  <a:srgbClr val="003262"/>
                </a:solidFill>
              </a:rPr>
              <a:t>2022 - </a:t>
            </a:r>
            <a:r>
              <a:rPr i="1" lang="en" sz="2200">
                <a:solidFill>
                  <a:srgbClr val="003262"/>
                </a:solidFill>
              </a:rPr>
              <a:t>Learning</a:t>
            </a:r>
            <a:r>
              <a:rPr i="1" lang="en" sz="2200">
                <a:solidFill>
                  <a:srgbClr val="003262"/>
                </a:solidFill>
              </a:rPr>
              <a:t> Lab and CID Chair</a:t>
            </a:r>
            <a:endParaRPr i="1" sz="2200">
              <a:solidFill>
                <a:srgbClr val="00326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>
              <a:solidFill>
                <a:srgbClr val="00326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>
              <a:solidFill>
                <a:srgbClr val="003262"/>
              </a:solidFill>
            </a:endParaRPr>
          </a:p>
        </p:txBody>
      </p:sp>
      <p:pic>
        <p:nvPicPr>
          <p:cNvPr id="1064" name="Google Shape;1064;p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50" y="4640225"/>
            <a:ext cx="2938049" cy="4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1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2676" y="109150"/>
            <a:ext cx="935947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148"/>
          <p:cNvSpPr txBox="1"/>
          <p:nvPr/>
        </p:nvSpPr>
        <p:spPr>
          <a:xfrm>
            <a:off x="135550" y="2517475"/>
            <a:ext cx="5408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067" name="Google Shape;1067;p1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5025" y="749175"/>
            <a:ext cx="1777052" cy="927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1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38870" y="625375"/>
            <a:ext cx="1614932" cy="106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1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39075" y="2200125"/>
            <a:ext cx="1369350" cy="12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1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03925" y="2250050"/>
            <a:ext cx="1215500" cy="12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1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50075" y="2250050"/>
            <a:ext cx="1215500" cy="12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14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60425" y="4096949"/>
            <a:ext cx="1777050" cy="8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4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252926" y="4159901"/>
            <a:ext cx="746400" cy="84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49"/>
          <p:cNvSpPr txBox="1"/>
          <p:nvPr>
            <p:ph idx="1" type="body"/>
          </p:nvPr>
        </p:nvSpPr>
        <p:spPr>
          <a:xfrm>
            <a:off x="161925" y="1794100"/>
            <a:ext cx="39057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800"/>
              <a:buChar char="●"/>
            </a:pPr>
            <a:r>
              <a:rPr lang="en">
                <a:solidFill>
                  <a:srgbClr val="003262"/>
                </a:solidFill>
              </a:rPr>
              <a:t>16 California Institutions</a:t>
            </a:r>
            <a:endParaRPr>
              <a:solidFill>
                <a:srgbClr val="003262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○"/>
            </a:pPr>
            <a:r>
              <a:rPr lang="en">
                <a:solidFill>
                  <a:srgbClr val="003262"/>
                </a:solidFill>
              </a:rPr>
              <a:t>6 UCs, 5 CSUs, 4 CCCs, 1 Private Institution</a:t>
            </a:r>
            <a:endParaRPr>
              <a:solidFill>
                <a:srgbClr val="00326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800"/>
              <a:buChar char="●"/>
            </a:pPr>
            <a:r>
              <a:rPr lang="en">
                <a:solidFill>
                  <a:srgbClr val="003262"/>
                </a:solidFill>
              </a:rPr>
              <a:t>Quarterly Board Meetings</a:t>
            </a:r>
            <a:endParaRPr>
              <a:solidFill>
                <a:srgbClr val="00326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800"/>
              <a:buChar char="●"/>
            </a:pPr>
            <a:r>
              <a:rPr lang="en">
                <a:solidFill>
                  <a:srgbClr val="003262"/>
                </a:solidFill>
              </a:rPr>
              <a:t>Key Topics Discussed</a:t>
            </a:r>
            <a:endParaRPr>
              <a:solidFill>
                <a:srgbClr val="003262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○"/>
            </a:pPr>
            <a:r>
              <a:rPr lang="en">
                <a:solidFill>
                  <a:srgbClr val="003262"/>
                </a:solidFill>
              </a:rPr>
              <a:t>Articulation efforts </a:t>
            </a:r>
            <a:endParaRPr>
              <a:solidFill>
                <a:srgbClr val="003262"/>
              </a:solidFill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■"/>
            </a:pPr>
            <a:r>
              <a:rPr lang="en">
                <a:solidFill>
                  <a:srgbClr val="003262"/>
                </a:solidFill>
              </a:rPr>
              <a:t>( eg Katia at CCSF ) </a:t>
            </a:r>
            <a:endParaRPr>
              <a:solidFill>
                <a:srgbClr val="003262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○"/>
            </a:pPr>
            <a:r>
              <a:rPr lang="en">
                <a:solidFill>
                  <a:srgbClr val="003262"/>
                </a:solidFill>
              </a:rPr>
              <a:t>Key Classes for Transfers</a:t>
            </a:r>
            <a:endParaRPr>
              <a:solidFill>
                <a:srgbClr val="003262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○"/>
            </a:pPr>
            <a:r>
              <a:rPr lang="en">
                <a:solidFill>
                  <a:srgbClr val="003262"/>
                </a:solidFill>
              </a:rPr>
              <a:t>DS Major Requirements and Pathways </a:t>
            </a:r>
            <a:endParaRPr>
              <a:solidFill>
                <a:srgbClr val="003262"/>
              </a:solidFill>
            </a:endParaRPr>
          </a:p>
        </p:txBody>
      </p:sp>
      <p:sp>
        <p:nvSpPr>
          <p:cNvPr id="1080" name="Google Shape;1080;p149"/>
          <p:cNvSpPr txBox="1"/>
          <p:nvPr>
            <p:ph type="title"/>
          </p:nvPr>
        </p:nvSpPr>
        <p:spPr>
          <a:xfrm>
            <a:off x="628650" y="273850"/>
            <a:ext cx="31905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p149"/>
          <p:cNvSpPr/>
          <p:nvPr/>
        </p:nvSpPr>
        <p:spPr>
          <a:xfrm>
            <a:off x="6600000" y="4733800"/>
            <a:ext cx="2544000" cy="40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2" name="Google Shape;1082;p149"/>
          <p:cNvPicPr preferRelativeResize="0"/>
          <p:nvPr/>
        </p:nvPicPr>
        <p:blipFill rotWithShape="1">
          <a:blip r:embed="rId3">
            <a:alphaModFix/>
          </a:blip>
          <a:srcRect b="0" l="0" r="0" t="7817"/>
          <a:stretch/>
        </p:blipFill>
        <p:spPr>
          <a:xfrm>
            <a:off x="4227311" y="181412"/>
            <a:ext cx="3863501" cy="1179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149"/>
          <p:cNvPicPr preferRelativeResize="0"/>
          <p:nvPr/>
        </p:nvPicPr>
        <p:blipFill rotWithShape="1">
          <a:blip r:embed="rId4">
            <a:alphaModFix/>
          </a:blip>
          <a:srcRect b="8941" l="0" r="0" t="0"/>
          <a:stretch/>
        </p:blipFill>
        <p:spPr>
          <a:xfrm>
            <a:off x="4227311" y="3677650"/>
            <a:ext cx="3863501" cy="129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1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7311" y="1292712"/>
            <a:ext cx="3863501" cy="117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1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27311" y="2407295"/>
            <a:ext cx="3863501" cy="1362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Google Shape;1086;p149"/>
          <p:cNvSpPr txBox="1"/>
          <p:nvPr/>
        </p:nvSpPr>
        <p:spPr>
          <a:xfrm>
            <a:off x="624675" y="1063800"/>
            <a:ext cx="3383700" cy="6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" sz="1500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rPr>
              <a:t>An advisory group from a diverse  coalition of academic institutions.</a:t>
            </a:r>
            <a:endParaRPr i="1" sz="13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87" name="Google Shape;1087;p149"/>
          <p:cNvPicPr preferRelativeResize="0"/>
          <p:nvPr/>
        </p:nvPicPr>
        <p:blipFill rotWithShape="1">
          <a:blip r:embed="rId7">
            <a:alphaModFix/>
          </a:blip>
          <a:srcRect b="0" l="0" r="0" t="7885"/>
          <a:stretch/>
        </p:blipFill>
        <p:spPr>
          <a:xfrm>
            <a:off x="-60326" y="117100"/>
            <a:ext cx="4252814" cy="99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150"/>
          <p:cNvSpPr txBox="1"/>
          <p:nvPr>
            <p:ph idx="1" type="body"/>
          </p:nvPr>
        </p:nvSpPr>
        <p:spPr>
          <a:xfrm>
            <a:off x="445625" y="2034025"/>
            <a:ext cx="84210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●"/>
            </a:pPr>
            <a:r>
              <a:rPr b="1" lang="en" sz="1800">
                <a:solidFill>
                  <a:srgbClr val="003262"/>
                </a:solidFill>
              </a:rPr>
              <a:t>Coordination - DS Efforts across institutions</a:t>
            </a:r>
            <a:endParaRPr b="1" sz="1800">
              <a:solidFill>
                <a:srgbClr val="003262"/>
              </a:solidFill>
            </a:endParaRPr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○"/>
            </a:pPr>
            <a:r>
              <a:rPr lang="en" sz="1600">
                <a:solidFill>
                  <a:srgbClr val="003262"/>
                </a:solidFill>
              </a:rPr>
              <a:t>Creating the first California-wide public survey of  UC, CSUs and CCCs  DS Programs</a:t>
            </a:r>
            <a:endParaRPr sz="1600">
              <a:solidFill>
                <a:srgbClr val="003262"/>
              </a:solidFill>
            </a:endParaRPr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○"/>
            </a:pPr>
            <a:r>
              <a:rPr lang="en" sz="1600">
                <a:solidFill>
                  <a:srgbClr val="003262"/>
                </a:solidFill>
              </a:rPr>
              <a:t>Gaining support from UCOP CSUCO and CCCO</a:t>
            </a:r>
            <a:endParaRPr sz="1600">
              <a:solidFill>
                <a:srgbClr val="003262"/>
              </a:solidFill>
            </a:endParaRPr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○"/>
            </a:pPr>
            <a:r>
              <a:rPr lang="en" sz="1600">
                <a:solidFill>
                  <a:srgbClr val="003262"/>
                </a:solidFill>
              </a:rPr>
              <a:t>Linkages for NSF (HDR) proposals</a:t>
            </a:r>
            <a:endParaRPr sz="1600">
              <a:solidFill>
                <a:srgbClr val="003262"/>
              </a:solidFill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●"/>
            </a:pPr>
            <a:r>
              <a:rPr b="1" lang="en" sz="1800">
                <a:solidFill>
                  <a:srgbClr val="003262"/>
                </a:solidFill>
              </a:rPr>
              <a:t>Process - Aiding the Transfer and Articulation process for CCCs</a:t>
            </a:r>
            <a:endParaRPr b="1" sz="1800">
              <a:solidFill>
                <a:srgbClr val="003262"/>
              </a:solidFill>
            </a:endParaRPr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○"/>
            </a:pPr>
            <a:r>
              <a:rPr lang="en" sz="1600">
                <a:solidFill>
                  <a:srgbClr val="003262"/>
                </a:solidFill>
              </a:rPr>
              <a:t>Organized a Community of Practice Workshop </a:t>
            </a:r>
            <a:endParaRPr sz="1600">
              <a:solidFill>
                <a:srgbClr val="003262"/>
              </a:solidFill>
            </a:endParaRPr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○"/>
            </a:pPr>
            <a:r>
              <a:rPr lang="en" sz="1600">
                <a:solidFill>
                  <a:srgbClr val="003262"/>
                </a:solidFill>
              </a:rPr>
              <a:t>Facilitating articulation for pilot institutions</a:t>
            </a:r>
            <a:endParaRPr b="1" sz="1600">
              <a:solidFill>
                <a:srgbClr val="003262"/>
              </a:solidFill>
            </a:endParaRPr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○"/>
            </a:pPr>
            <a:r>
              <a:rPr lang="en" sz="1600">
                <a:solidFill>
                  <a:srgbClr val="003262"/>
                </a:solidFill>
              </a:rPr>
              <a:t>Fundamentals of Data Science requirements</a:t>
            </a:r>
            <a:endParaRPr sz="1600">
              <a:solidFill>
                <a:srgbClr val="003262"/>
              </a:solidFill>
            </a:endParaRPr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○"/>
            </a:pPr>
            <a:r>
              <a:rPr lang="en" sz="1600">
                <a:solidFill>
                  <a:srgbClr val="003262"/>
                </a:solidFill>
              </a:rPr>
              <a:t>Mathematics background requirements </a:t>
            </a:r>
            <a:endParaRPr sz="1600">
              <a:solidFill>
                <a:srgbClr val="003262"/>
              </a:solidFill>
            </a:endParaRPr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○"/>
            </a:pPr>
            <a:r>
              <a:rPr lang="en" sz="1600">
                <a:solidFill>
                  <a:srgbClr val="003262"/>
                </a:solidFill>
              </a:rPr>
              <a:t>UC Office of the President - articulation coordination</a:t>
            </a:r>
            <a:endParaRPr sz="1600">
              <a:solidFill>
                <a:srgbClr val="003262"/>
              </a:solidFill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●"/>
            </a:pPr>
            <a:r>
              <a:rPr b="1" lang="en" sz="1800">
                <a:solidFill>
                  <a:srgbClr val="003262"/>
                </a:solidFill>
              </a:rPr>
              <a:t>Support -  Infrastructure and Curriculum</a:t>
            </a:r>
            <a:endParaRPr b="1" sz="1800">
              <a:solidFill>
                <a:srgbClr val="003262"/>
              </a:solidFill>
            </a:endParaRPr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○"/>
            </a:pPr>
            <a:r>
              <a:rPr lang="en" sz="1600">
                <a:solidFill>
                  <a:srgbClr val="003262"/>
                </a:solidFill>
              </a:rPr>
              <a:t>Creating resources/training for Intro to Data Science adoption</a:t>
            </a:r>
            <a:endParaRPr sz="1600">
              <a:solidFill>
                <a:srgbClr val="003262"/>
              </a:solidFill>
            </a:endParaRPr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○"/>
            </a:pPr>
            <a:r>
              <a:rPr lang="en" sz="1600">
                <a:solidFill>
                  <a:srgbClr val="003262"/>
                </a:solidFill>
              </a:rPr>
              <a:t>Cloud pilot partnership with 2i2c.org and Cloudbank</a:t>
            </a:r>
            <a:endParaRPr sz="1700">
              <a:solidFill>
                <a:srgbClr val="00326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94" name="Google Shape;1094;p150"/>
          <p:cNvSpPr txBox="1"/>
          <p:nvPr>
            <p:ph type="title"/>
          </p:nvPr>
        </p:nvSpPr>
        <p:spPr>
          <a:xfrm>
            <a:off x="1845600" y="1225719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Collaborative Vision</a:t>
            </a:r>
            <a:endParaRPr/>
          </a:p>
        </p:txBody>
      </p:sp>
      <p:sp>
        <p:nvSpPr>
          <p:cNvPr id="1095" name="Google Shape;1095;p150"/>
          <p:cNvSpPr/>
          <p:nvPr/>
        </p:nvSpPr>
        <p:spPr>
          <a:xfrm>
            <a:off x="6600000" y="4733800"/>
            <a:ext cx="2544000" cy="40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6" name="Google Shape;1096;p150"/>
          <p:cNvSpPr txBox="1"/>
          <p:nvPr/>
        </p:nvSpPr>
        <p:spPr>
          <a:xfrm>
            <a:off x="411400" y="786525"/>
            <a:ext cx="45147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" sz="1500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rPr>
              <a:t>Streamlining Data Science Education across California</a:t>
            </a:r>
            <a:endParaRPr i="1" sz="13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97" name="Google Shape;1097;p150"/>
          <p:cNvPicPr preferRelativeResize="0"/>
          <p:nvPr/>
        </p:nvPicPr>
        <p:blipFill rotWithShape="1">
          <a:blip r:embed="rId3">
            <a:alphaModFix/>
          </a:blip>
          <a:srcRect b="0" l="0" r="0" t="7885"/>
          <a:stretch/>
        </p:blipFill>
        <p:spPr>
          <a:xfrm>
            <a:off x="0" y="-85262"/>
            <a:ext cx="7055849" cy="164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51"/>
          <p:cNvSpPr txBox="1"/>
          <p:nvPr>
            <p:ph idx="1" type="body"/>
          </p:nvPr>
        </p:nvSpPr>
        <p:spPr>
          <a:xfrm>
            <a:off x="628650" y="1747425"/>
            <a:ext cx="78867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CADSE Website</a:t>
            </a:r>
            <a:endParaRPr sz="1400">
              <a:solidFill>
                <a:srgbClr val="00326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UC</a:t>
            </a:r>
            <a:r>
              <a:rPr lang="en" sz="1400">
                <a:solidFill>
                  <a:srgbClr val="003262"/>
                </a:solidFill>
              </a:rPr>
              <a:t>, </a:t>
            </a:r>
            <a:r>
              <a:rPr lang="en" sz="14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CSU</a:t>
            </a:r>
            <a:r>
              <a:rPr lang="en" sz="1400" u="sng">
                <a:solidFill>
                  <a:srgbClr val="003262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,</a:t>
            </a:r>
            <a:r>
              <a:rPr lang="en" sz="1400">
                <a:solidFill>
                  <a:srgbClr val="003262"/>
                </a:solidFill>
              </a:rPr>
              <a:t> </a:t>
            </a:r>
            <a:r>
              <a:rPr lang="en" sz="14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CCC</a:t>
            </a:r>
            <a:r>
              <a:rPr lang="en" sz="1400">
                <a:solidFill>
                  <a:srgbClr val="003262"/>
                </a:solidFill>
              </a:rPr>
              <a:t> Summary of Data Science Programs </a:t>
            </a:r>
            <a:endParaRPr sz="1400">
              <a:solidFill>
                <a:srgbClr val="00326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Mathematics background</a:t>
            </a:r>
            <a:r>
              <a:rPr lang="en" sz="1400">
                <a:solidFill>
                  <a:srgbClr val="003262"/>
                </a:solidFill>
              </a:rPr>
              <a:t> requirements for Intro. to Data Science</a:t>
            </a:r>
            <a:endParaRPr sz="1400">
              <a:solidFill>
                <a:srgbClr val="00326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 u="sng">
                <a:solidFill>
                  <a:schemeClr val="accent5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Fundamentals of Data Science</a:t>
            </a:r>
            <a:r>
              <a:rPr lang="en" sz="1400">
                <a:solidFill>
                  <a:srgbClr val="003262"/>
                </a:solidFill>
              </a:rPr>
              <a:t> requirements</a:t>
            </a:r>
            <a:endParaRPr sz="1400">
              <a:solidFill>
                <a:srgbClr val="00326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 u="sng">
                <a:solidFill>
                  <a:schemeClr val="accent5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Intro To Stats Project</a:t>
            </a:r>
            <a:r>
              <a:rPr lang="en" sz="1400">
                <a:solidFill>
                  <a:schemeClr val="accent5"/>
                </a:solidFill>
              </a:rPr>
              <a:t>:</a:t>
            </a:r>
            <a:r>
              <a:rPr lang="en" sz="1400">
                <a:solidFill>
                  <a:srgbClr val="003262"/>
                </a:solidFill>
              </a:rPr>
              <a:t> Beginning Database of CSU Intro To Stats Courses </a:t>
            </a:r>
            <a:endParaRPr sz="1400">
              <a:solidFill>
                <a:srgbClr val="00326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>
                <a:solidFill>
                  <a:srgbClr val="003262"/>
                </a:solidFill>
              </a:rPr>
              <a:t>A few of our 2021 milestones: </a:t>
            </a:r>
            <a:endParaRPr sz="1400">
              <a:solidFill>
                <a:srgbClr val="003262"/>
              </a:solidFill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>
                <a:solidFill>
                  <a:srgbClr val="003262"/>
                </a:solidFill>
              </a:rPr>
              <a:t>February 2021 meeting 149 attendees from 65 institutions across California</a:t>
            </a:r>
            <a:endParaRPr sz="1400">
              <a:solidFill>
                <a:srgbClr val="003262"/>
              </a:solidFill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>
                <a:solidFill>
                  <a:srgbClr val="003262"/>
                </a:solidFill>
              </a:rPr>
              <a:t>Participated in the CMC^3 and ADSA Conferences (December) </a:t>
            </a:r>
            <a:endParaRPr sz="1400">
              <a:solidFill>
                <a:srgbClr val="003262"/>
              </a:solidFill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>
                <a:solidFill>
                  <a:srgbClr val="003262"/>
                </a:solidFill>
              </a:rPr>
              <a:t>Microsoft and CADSE’s Faculty Residency Program Completed</a:t>
            </a:r>
            <a:endParaRPr sz="1400">
              <a:solidFill>
                <a:srgbClr val="003262"/>
              </a:solidFill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>
                <a:solidFill>
                  <a:srgbClr val="003262"/>
                </a:solidFill>
              </a:rPr>
              <a:t>Held a CCC Instructors Community of Practice Workshop  (October) </a:t>
            </a:r>
            <a:endParaRPr sz="1400">
              <a:solidFill>
                <a:srgbClr val="003262"/>
              </a:solidFill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>
                <a:solidFill>
                  <a:srgbClr val="003262"/>
                </a:solidFill>
              </a:rPr>
              <a:t>February 2022 meeting (February)</a:t>
            </a:r>
            <a:endParaRPr sz="1400">
              <a:solidFill>
                <a:srgbClr val="003262"/>
              </a:solidFill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>
                <a:solidFill>
                  <a:srgbClr val="003262"/>
                </a:solidFill>
              </a:rPr>
              <a:t>CSU-Wide Workshop (April)</a:t>
            </a:r>
            <a:endParaRPr sz="1400">
              <a:solidFill>
                <a:srgbClr val="003262"/>
              </a:solidFill>
            </a:endParaRPr>
          </a:p>
        </p:txBody>
      </p:sp>
      <p:sp>
        <p:nvSpPr>
          <p:cNvPr id="1103" name="Google Shape;1103;p151"/>
          <p:cNvSpPr txBox="1"/>
          <p:nvPr>
            <p:ph type="title"/>
          </p:nvPr>
        </p:nvSpPr>
        <p:spPr>
          <a:xfrm>
            <a:off x="462225" y="9470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2021-2022 Progress Summary: </a:t>
            </a:r>
            <a:endParaRPr sz="2400"/>
          </a:p>
        </p:txBody>
      </p:sp>
      <p:pic>
        <p:nvPicPr>
          <p:cNvPr id="1104" name="Google Shape;1104;p1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49800" y="4149300"/>
            <a:ext cx="994200" cy="9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151"/>
          <p:cNvPicPr preferRelativeResize="0"/>
          <p:nvPr/>
        </p:nvPicPr>
        <p:blipFill rotWithShape="1">
          <a:blip r:embed="rId12">
            <a:alphaModFix/>
          </a:blip>
          <a:srcRect b="0" l="0" r="0" t="7885"/>
          <a:stretch/>
        </p:blipFill>
        <p:spPr>
          <a:xfrm>
            <a:off x="1616075" y="117100"/>
            <a:ext cx="4969424" cy="116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152"/>
          <p:cNvSpPr txBox="1"/>
          <p:nvPr>
            <p:ph idx="1" type="body"/>
          </p:nvPr>
        </p:nvSpPr>
        <p:spPr>
          <a:xfrm>
            <a:off x="628650" y="2531575"/>
            <a:ext cx="7886700" cy="24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500"/>
              <a:buChar char="●"/>
            </a:pPr>
            <a:r>
              <a:rPr lang="en" sz="2500" u="sng">
                <a:solidFill>
                  <a:schemeClr val="hlink"/>
                </a:solidFill>
                <a:hlinkClick r:id="rId3"/>
              </a:rPr>
              <a:t>data.berkeley.edu/californiaalliance</a:t>
            </a:r>
            <a:endParaRPr sz="2500">
              <a:solidFill>
                <a:srgbClr val="003262"/>
              </a:solidFill>
            </a:endParaRPr>
          </a:p>
          <a:p>
            <a:pPr indent="-387350" lvl="0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500"/>
              <a:buChar char="●"/>
            </a:pPr>
            <a:r>
              <a:rPr lang="en" sz="2500" u="sng">
                <a:solidFill>
                  <a:schemeClr val="hlink"/>
                </a:solidFill>
                <a:hlinkClick r:id="rId4"/>
              </a:rPr>
              <a:t>data.berkeley.edu/2022workshop</a:t>
            </a:r>
            <a:endParaRPr sz="2500">
              <a:solidFill>
                <a:srgbClr val="003262"/>
              </a:solidFill>
            </a:endParaRPr>
          </a:p>
          <a:p>
            <a:pPr indent="-387350" lvl="0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500"/>
              <a:buChar char="●"/>
            </a:pPr>
            <a:r>
              <a:rPr lang="en" sz="2500" u="sng">
                <a:solidFill>
                  <a:schemeClr val="hlink"/>
                </a:solidFill>
                <a:hlinkClick r:id="rId5"/>
              </a:rPr>
              <a:t>ds-help@berkeley.edu</a:t>
            </a:r>
            <a:endParaRPr sz="2500">
              <a:solidFill>
                <a:srgbClr val="003262"/>
              </a:solidFill>
            </a:endParaRPr>
          </a:p>
          <a:p>
            <a:pPr indent="-387350" lvl="0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500"/>
              <a:buChar char="●"/>
            </a:pPr>
            <a:r>
              <a:rPr lang="en" sz="2500" u="sng">
                <a:solidFill>
                  <a:schemeClr val="hlink"/>
                </a:solidFill>
                <a:hlinkClick r:id="rId6"/>
              </a:rPr>
              <a:t>ericvd@berkeley.edu</a:t>
            </a:r>
            <a:endParaRPr sz="2500">
              <a:solidFill>
                <a:srgbClr val="003262"/>
              </a:solidFill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rgbClr val="003262"/>
              </a:solidFill>
            </a:endParaRPr>
          </a:p>
        </p:txBody>
      </p:sp>
      <p:sp>
        <p:nvSpPr>
          <p:cNvPr id="1111" name="Google Shape;1111;p152"/>
          <p:cNvSpPr txBox="1"/>
          <p:nvPr>
            <p:ph type="title"/>
          </p:nvPr>
        </p:nvSpPr>
        <p:spPr>
          <a:xfrm>
            <a:off x="354225" y="133939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Let’s work together</a:t>
            </a:r>
            <a:endParaRPr sz="2400"/>
          </a:p>
        </p:txBody>
      </p:sp>
      <p:pic>
        <p:nvPicPr>
          <p:cNvPr id="1112" name="Google Shape;1112;p1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49800" y="4149300"/>
            <a:ext cx="994200" cy="9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152"/>
          <p:cNvPicPr preferRelativeResize="0"/>
          <p:nvPr/>
        </p:nvPicPr>
        <p:blipFill rotWithShape="1">
          <a:blip r:embed="rId8">
            <a:alphaModFix/>
          </a:blip>
          <a:srcRect b="0" l="0" r="0" t="7885"/>
          <a:stretch/>
        </p:blipFill>
        <p:spPr>
          <a:xfrm>
            <a:off x="1616075" y="117100"/>
            <a:ext cx="4969424" cy="116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	</a:t>
            </a:r>
            <a:endParaRPr/>
          </a:p>
        </p:txBody>
      </p:sp>
      <p:sp>
        <p:nvSpPr>
          <p:cNvPr id="956" name="Google Shape;956;p1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8 overview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Summer workshops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California Alliance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Transfers to Data Science Major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Data 8 in depth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More time to Demo / Q&amp;A at 4-5PM  - bring a laptop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8" name="Google Shape;1118;p153"/>
          <p:cNvGraphicFramePr/>
          <p:nvPr/>
        </p:nvGraphicFramePr>
        <p:xfrm>
          <a:off x="121600" y="486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{2544A38E-46E6-4841-BDB7-0AC3B248D0AA}</a:tableStyleId>
              </a:tblPr>
              <a:tblGrid>
                <a:gridCol w="1009200"/>
                <a:gridCol w="1420350"/>
                <a:gridCol w="1420350"/>
                <a:gridCol w="794275"/>
                <a:gridCol w="747550"/>
                <a:gridCol w="747550"/>
                <a:gridCol w="635425"/>
                <a:gridCol w="803625"/>
                <a:gridCol w="682150"/>
                <a:gridCol w="710175"/>
              </a:tblGrid>
              <a:tr h="902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UC Campus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Degree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Department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1st Year Calculus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Multivar Calculus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CS1 - Intro to Computing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CS2 - Data Struct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Lin Algebra and/or Disc Math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Fndns of Data Science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Intro Stats class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556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UC San Diego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Data Science, B.S.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Halicioglu Data Science Institute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20A 20B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20C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DSC 20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DSC 30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18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DSC 10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6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UC Berkeley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Data Science, B.A.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Division of Computing, Data Science, and Society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1A 1B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CS 61A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CS 61B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54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Data 8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3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UC Irvine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Data Science, B.S.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A0A0A"/>
                          </a:solidFill>
                        </a:rPr>
                        <a:t>Bren School of Information &amp; Computer Sciences</a:t>
                      </a:r>
                      <a:endParaRPr sz="1000">
                        <a:solidFill>
                          <a:srgbClr val="0A0A0A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2A 2B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2D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ICS 31 32 33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ICS 46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3A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Stat 7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6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UC Riverside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Data Science, B.S.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Bourns College of Engineering, College of Natural</a:t>
                      </a:r>
                      <a:endParaRPr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and Ag Sciences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9A 9B 9C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10A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CS 10A CS 10B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CS 10C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31 - LA</a:t>
                      </a:r>
                      <a:endParaRPr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CS 11 - DS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9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UC Santa Barbara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Data Science and Statistics BS</a:t>
                      </a:r>
                      <a:endParaRPr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Data Science and Statistics BA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Department of Statistics and Applied Probability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2A 2B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CS 8 CS 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DS1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PSTAT 8 / PSTAT 10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19" name="Google Shape;1119;p153"/>
          <p:cNvSpPr txBox="1"/>
          <p:nvPr/>
        </p:nvSpPr>
        <p:spPr>
          <a:xfrm>
            <a:off x="152400" y="4743300"/>
            <a:ext cx="632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Roboto"/>
                <a:ea typeface="Roboto"/>
                <a:cs typeface="Roboto"/>
                <a:sym typeface="Roboto"/>
              </a:rPr>
              <a:t>Not all are required - many are recommended - or chose 3 of 5 etc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0" name="Google Shape;1120;p153"/>
          <p:cNvSpPr txBox="1"/>
          <p:nvPr/>
        </p:nvSpPr>
        <p:spPr>
          <a:xfrm>
            <a:off x="151525" y="92875"/>
            <a:ext cx="5089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Working towards a UC </a:t>
            </a: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Transfer Pathway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54"/>
          <p:cNvSpPr txBox="1"/>
          <p:nvPr>
            <p:ph type="title"/>
          </p:nvPr>
        </p:nvSpPr>
        <p:spPr>
          <a:xfrm>
            <a:off x="311700" y="233800"/>
            <a:ext cx="4875300" cy="9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UC Berkeley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 Transfer Students 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in DS Major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126" name="Google Shape;1126;p154"/>
          <p:cNvSpPr txBox="1"/>
          <p:nvPr>
            <p:ph idx="1" type="body"/>
          </p:nvPr>
        </p:nvSpPr>
        <p:spPr>
          <a:xfrm>
            <a:off x="1733300" y="4076550"/>
            <a:ext cx="3575100" cy="9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700"/>
              <a:t>Which Community College did you transfer from?</a:t>
            </a:r>
            <a:endParaRPr sz="1700"/>
          </a:p>
        </p:txBody>
      </p:sp>
      <p:pic>
        <p:nvPicPr>
          <p:cNvPr id="1127" name="Google Shape;1127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1912" y="806500"/>
            <a:ext cx="3732475" cy="413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p154"/>
          <p:cNvSpPr txBox="1"/>
          <p:nvPr/>
        </p:nvSpPr>
        <p:spPr>
          <a:xfrm>
            <a:off x="6976400" y="1361000"/>
            <a:ext cx="20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1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29" name="Google Shape;1129;p154"/>
          <p:cNvSpPr txBox="1"/>
          <p:nvPr/>
        </p:nvSpPr>
        <p:spPr>
          <a:xfrm>
            <a:off x="4572000" y="3033800"/>
            <a:ext cx="45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32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30" name="Google Shape;1130;p154"/>
          <p:cNvCxnSpPr/>
          <p:nvPr/>
        </p:nvCxnSpPr>
        <p:spPr>
          <a:xfrm flipH="1">
            <a:off x="4921900" y="2961725"/>
            <a:ext cx="373500" cy="23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31" name="Google Shape;1131;p154"/>
          <p:cNvCxnSpPr>
            <a:endCxn id="1128" idx="1"/>
          </p:cNvCxnSpPr>
          <p:nvPr/>
        </p:nvCxnSpPr>
        <p:spPr>
          <a:xfrm>
            <a:off x="6599900" y="1550000"/>
            <a:ext cx="376500" cy="1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32" name="Google Shape;1132;p154"/>
          <p:cNvSpPr txBox="1"/>
          <p:nvPr/>
        </p:nvSpPr>
        <p:spPr>
          <a:xfrm flipH="1">
            <a:off x="7257725" y="2275275"/>
            <a:ext cx="50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1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33" name="Google Shape;1133;p154"/>
          <p:cNvSpPr txBox="1"/>
          <p:nvPr/>
        </p:nvSpPr>
        <p:spPr>
          <a:xfrm>
            <a:off x="6252825" y="4767625"/>
            <a:ext cx="45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13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34" name="Google Shape;1134;p154"/>
          <p:cNvCxnSpPr/>
          <p:nvPr/>
        </p:nvCxnSpPr>
        <p:spPr>
          <a:xfrm flipH="1">
            <a:off x="6599750" y="4767625"/>
            <a:ext cx="376800" cy="17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35" name="Google Shape;1135;p154"/>
          <p:cNvSpPr txBox="1"/>
          <p:nvPr/>
        </p:nvSpPr>
        <p:spPr>
          <a:xfrm rot="-6074">
            <a:off x="7073876" y="4076994"/>
            <a:ext cx="509401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</a:t>
            </a:r>
            <a:endParaRPr b="1"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36" name="Google Shape;1136;p154"/>
          <p:cNvSpPr txBox="1"/>
          <p:nvPr/>
        </p:nvSpPr>
        <p:spPr>
          <a:xfrm>
            <a:off x="6493425" y="4446750"/>
            <a:ext cx="20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6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37" name="Google Shape;1137;p154"/>
          <p:cNvCxnSpPr/>
          <p:nvPr/>
        </p:nvCxnSpPr>
        <p:spPr>
          <a:xfrm flipH="1">
            <a:off x="6809300" y="4282575"/>
            <a:ext cx="319200" cy="25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38" name="Google Shape;1138;p154"/>
          <p:cNvSpPr txBox="1"/>
          <p:nvPr/>
        </p:nvSpPr>
        <p:spPr>
          <a:xfrm>
            <a:off x="7719350" y="4930025"/>
            <a:ext cx="31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39" name="Google Shape;1139;p154"/>
          <p:cNvCxnSpPr/>
          <p:nvPr/>
        </p:nvCxnSpPr>
        <p:spPr>
          <a:xfrm flipH="1" rot="10800000">
            <a:off x="6861050" y="2560400"/>
            <a:ext cx="4764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40" name="Google Shape;1140;p154"/>
          <p:cNvSpPr txBox="1"/>
          <p:nvPr/>
        </p:nvSpPr>
        <p:spPr>
          <a:xfrm>
            <a:off x="475725" y="2767050"/>
            <a:ext cx="33243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53 responses in a survey of 135 transfer students in the DS major </a:t>
            </a:r>
            <a:endParaRPr sz="19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1" name="Google Shape;1141;p154"/>
          <p:cNvSpPr txBox="1"/>
          <p:nvPr/>
        </p:nvSpPr>
        <p:spPr>
          <a:xfrm>
            <a:off x="499432" y="1459913"/>
            <a:ext cx="32769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~200 Declared majors</a:t>
            </a:r>
            <a:endParaRPr sz="19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~50-100 intending</a:t>
            </a:r>
            <a:endParaRPr sz="19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75 incoming transfers </a:t>
            </a:r>
            <a:endParaRPr sz="19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1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Math and CS/Engineering Classes Taken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147" name="Google Shape;1147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3200" y="1561087"/>
            <a:ext cx="3869097" cy="239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155"/>
          <p:cNvPicPr preferRelativeResize="0"/>
          <p:nvPr/>
        </p:nvPicPr>
        <p:blipFill rotWithShape="1">
          <a:blip r:embed="rId4">
            <a:alphaModFix/>
          </a:blip>
          <a:srcRect b="0" l="7227" r="0" t="13232"/>
          <a:stretch/>
        </p:blipFill>
        <p:spPr>
          <a:xfrm>
            <a:off x="376900" y="1662900"/>
            <a:ext cx="4054275" cy="234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1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Did you transfer with a Transfer Degree?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154" name="Google Shape;1154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6525" y="1116075"/>
            <a:ext cx="5256300" cy="325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p156"/>
          <p:cNvSpPr txBox="1"/>
          <p:nvPr/>
        </p:nvSpPr>
        <p:spPr>
          <a:xfrm>
            <a:off x="421950" y="1469200"/>
            <a:ext cx="27114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More than 40% of respondents have transferred with a AS-T degree in Math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Some had 2+ degrees at the time of transfer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Familiarity with a programming language (if any)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161" name="Google Shape;1161;p157"/>
          <p:cNvSpPr txBox="1"/>
          <p:nvPr/>
        </p:nvSpPr>
        <p:spPr>
          <a:xfrm>
            <a:off x="6024850" y="1397125"/>
            <a:ext cx="29004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Both Python &amp; Java (studied in DS at UC Berkeley) were the most popular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Some had familiarity with 2 or more before transferring to UC Berkeley</a:t>
            </a:r>
            <a:endParaRPr/>
          </a:p>
        </p:txBody>
      </p:sp>
      <p:pic>
        <p:nvPicPr>
          <p:cNvPr id="1162" name="Google Shape;1162;p157"/>
          <p:cNvPicPr preferRelativeResize="0"/>
          <p:nvPr/>
        </p:nvPicPr>
        <p:blipFill rotWithShape="1">
          <a:blip r:embed="rId3">
            <a:alphaModFix/>
          </a:blip>
          <a:srcRect b="0" l="5171" r="1318" t="0"/>
          <a:stretch/>
        </p:blipFill>
        <p:spPr>
          <a:xfrm>
            <a:off x="656150" y="1352100"/>
            <a:ext cx="5098451" cy="326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Have taken Statistics prior to the Transfer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168" name="Google Shape;1168;p158"/>
          <p:cNvPicPr preferRelativeResize="0"/>
          <p:nvPr/>
        </p:nvPicPr>
        <p:blipFill rotWithShape="1">
          <a:blip r:embed="rId3">
            <a:alphaModFix/>
          </a:blip>
          <a:srcRect b="0" l="0" r="0" t="11769"/>
          <a:stretch/>
        </p:blipFill>
        <p:spPr>
          <a:xfrm>
            <a:off x="1438325" y="1487199"/>
            <a:ext cx="5715000" cy="311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Intended major at the time of transfer (if not DS)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174" name="Google Shape;1174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5400" y="1134450"/>
            <a:ext cx="5567299" cy="344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60"/>
          <p:cNvSpPr txBox="1"/>
          <p:nvPr>
            <p:ph type="title"/>
          </p:nvPr>
        </p:nvSpPr>
        <p:spPr>
          <a:xfrm>
            <a:off x="582625" y="433275"/>
            <a:ext cx="7451100" cy="9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Did you know about Data Science before transferring to UC Berkeley?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180" name="Google Shape;1180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6412" y="1765025"/>
            <a:ext cx="4273774" cy="2642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1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 Programs at UC Berkeley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00"/>
              <a:t>- transfer students have taken advantage of: </a:t>
            </a:r>
            <a:endParaRPr i="1" sz="2600"/>
          </a:p>
        </p:txBody>
      </p:sp>
      <p:pic>
        <p:nvPicPr>
          <p:cNvPr id="1186" name="Google Shape;1186;p161"/>
          <p:cNvPicPr preferRelativeResize="0"/>
          <p:nvPr/>
        </p:nvPicPr>
        <p:blipFill rotWithShape="1">
          <a:blip r:embed="rId3">
            <a:alphaModFix/>
          </a:blip>
          <a:srcRect b="0" l="7918" r="0" t="14777"/>
          <a:stretch/>
        </p:blipFill>
        <p:spPr>
          <a:xfrm>
            <a:off x="485000" y="1629200"/>
            <a:ext cx="5262450" cy="301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7" name="Google Shape;1187;p161"/>
          <p:cNvSpPr txBox="1"/>
          <p:nvPr/>
        </p:nvSpPr>
        <p:spPr>
          <a:xfrm>
            <a:off x="6141950" y="1683250"/>
            <a:ext cx="2531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*Data 198 is a transfer success class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~30% get support from 2 or more of the organizations/classes listed here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62"/>
          <p:cNvSpPr txBox="1"/>
          <p:nvPr>
            <p:ph type="title"/>
          </p:nvPr>
        </p:nvSpPr>
        <p:spPr>
          <a:xfrm>
            <a:off x="1219200" y="2233804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8 Course Overview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36"/>
          <p:cNvSpPr txBox="1"/>
          <p:nvPr>
            <p:ph type="title"/>
          </p:nvPr>
        </p:nvSpPr>
        <p:spPr>
          <a:xfrm>
            <a:off x="285475" y="42927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  <a:latin typeface="Calibri"/>
                <a:ea typeface="Calibri"/>
                <a:cs typeface="Calibri"/>
                <a:sym typeface="Calibri"/>
              </a:rPr>
              <a:t>Data 8</a:t>
            </a:r>
            <a:endParaRPr b="1">
              <a:solidFill>
                <a:srgbClr val="003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2" name="Google Shape;962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54375"/>
            <a:ext cx="8839204" cy="2265909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136"/>
          <p:cNvSpPr txBox="1"/>
          <p:nvPr/>
        </p:nvSpPr>
        <p:spPr>
          <a:xfrm>
            <a:off x="1230925" y="3682175"/>
            <a:ext cx="410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1500 students per semester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	Built to be scalable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		Built as open source project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163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8 Structure</a:t>
            </a:r>
            <a:endParaRPr/>
          </a:p>
        </p:txBody>
      </p:sp>
      <p:sp>
        <p:nvSpPr>
          <p:cNvPr id="1198" name="Google Shape;1198;p163"/>
          <p:cNvSpPr txBox="1"/>
          <p:nvPr>
            <p:ph idx="1" type="body"/>
          </p:nvPr>
        </p:nvSpPr>
        <p:spPr>
          <a:xfrm>
            <a:off x="457200" y="971550"/>
            <a:ext cx="8229600" cy="23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Hybrid of an intro Stats with intro CS course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4 credit class 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3 hours lecture / 1 hour lab / 1 hour discussion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Optional small group tutoring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Collaborative discussion board 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Student powered office hours 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Set of Jupyter notebooks with </a:t>
            </a:r>
            <a:r>
              <a:rPr lang="en"/>
              <a:t>pedagogy</a:t>
            </a:r>
            <a:r>
              <a:rPr lang="en"/>
              <a:t> and coding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Midterm and Final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64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8 </a:t>
            </a:r>
            <a:r>
              <a:rPr lang="en"/>
              <a:t>Jupyter</a:t>
            </a:r>
            <a:r>
              <a:rPr lang="en"/>
              <a:t> notebooks</a:t>
            </a:r>
            <a:endParaRPr/>
          </a:p>
        </p:txBody>
      </p:sp>
      <p:sp>
        <p:nvSpPr>
          <p:cNvPr id="1204" name="Google Shape;1204;p164"/>
          <p:cNvSpPr txBox="1"/>
          <p:nvPr>
            <p:ph idx="1" type="body"/>
          </p:nvPr>
        </p:nvSpPr>
        <p:spPr>
          <a:xfrm>
            <a:off x="457200" y="971550"/>
            <a:ext cx="8229600" cy="23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Pedagogy</a:t>
            </a:r>
            <a:r>
              <a:rPr lang="en"/>
              <a:t> and assignment combined curriculum 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Mirrors textbook as well 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10 labs - usually complete in lab class (supports hw) 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11 homeworks - weekly most weeks 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3 projects  - longer, 2-week-long homework assignment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Applied to real world problems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Set of lecture notebooks as well 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Autograding within notebooks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Real time feedback for sanity checks, progress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Can be used for assessment as well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165"/>
          <p:cNvSpPr txBox="1"/>
          <p:nvPr>
            <p:ph type="title"/>
          </p:nvPr>
        </p:nvSpPr>
        <p:spPr>
          <a:xfrm>
            <a:off x="1219200" y="2233804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Teaching through vignettes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4" name="Google Shape;1214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0424" y="325400"/>
            <a:ext cx="6129200" cy="481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167"/>
          <p:cNvSpPr txBox="1"/>
          <p:nvPr>
            <p:ph type="title"/>
          </p:nvPr>
        </p:nvSpPr>
        <p:spPr>
          <a:xfrm>
            <a:off x="1219200" y="2233804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Course Design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168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Computational Thinking</a:t>
            </a:r>
            <a:endParaRPr/>
          </a:p>
        </p:txBody>
      </p:sp>
      <p:sp>
        <p:nvSpPr>
          <p:cNvPr id="1225" name="Google Shape;1225;p168"/>
          <p:cNvSpPr txBox="1"/>
          <p:nvPr>
            <p:ph idx="1" type="body"/>
          </p:nvPr>
        </p:nvSpPr>
        <p:spPr>
          <a:xfrm>
            <a:off x="457200" y="971550"/>
            <a:ext cx="8229600" cy="23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Use computation to automate repeated tasks &amp; learn how repetition is useful for reasoning and inference.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Applying a function to many values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Iteration for repeated sampling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The effective use of modules (libraries) and objects</a:t>
            </a:r>
            <a:endParaRPr/>
          </a:p>
        </p:txBody>
      </p:sp>
      <p:sp>
        <p:nvSpPr>
          <p:cNvPr id="1226" name="Google Shape;1226;p168"/>
          <p:cNvSpPr txBox="1"/>
          <p:nvPr/>
        </p:nvSpPr>
        <p:spPr>
          <a:xfrm>
            <a:off x="374650" y="3387725"/>
            <a:ext cx="86106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np.mean(nba.where(“height”, are.above(80)).column(“salary”))</a:t>
            </a:r>
            <a:endParaRPr sz="2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nba.where(“height”, are.above(80)).select(“salary”).hist()</a:t>
            </a:r>
            <a:endParaRPr sz="2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169"/>
          <p:cNvSpPr txBox="1"/>
          <p:nvPr>
            <p:ph idx="1" type="body"/>
          </p:nvPr>
        </p:nvSpPr>
        <p:spPr>
          <a:xfrm>
            <a:off x="457200" y="971550"/>
            <a:ext cx="8229600" cy="23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Use computation to automate repeated tasks &amp; learn how repetition is useful for reasoning and inference.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Applying a function to many values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Iteration for repeated sampling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The effective use of modules (libraries) and objects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Keep the programming simple, let the data motivate, and provide lots of opportunity for practice toward mastery.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/>
              <a:t>Supported by Jupyter notebooks, the 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datascience</a:t>
            </a:r>
            <a:r>
              <a:rPr lang="en"/>
              <a:t> module, and automated feedback in all assignments.</a:t>
            </a:r>
            <a:endParaRPr/>
          </a:p>
        </p:txBody>
      </p:sp>
      <p:sp>
        <p:nvSpPr>
          <p:cNvPr id="1232" name="Google Shape;1232;p169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Computational Thinking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70"/>
          <p:cNvSpPr txBox="1"/>
          <p:nvPr>
            <p:ph idx="1" type="body"/>
          </p:nvPr>
        </p:nvSpPr>
        <p:spPr>
          <a:xfrm>
            <a:off x="457200" y="971550"/>
            <a:ext cx="8229600" cy="36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Visualize, then quantify: 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Description &amp; Visualization: Many questions can be answered with a carefully crafted picture.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Chance, models, hypotheses, inference: The primary tool for inference is to draw new samples and see the difference. Sampling variability is expected and visible.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Correlation, prediction, classification: Simple techniques with a strong emphasis on interpretation.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Throughout, precise conclusions stated in plain English.</a:t>
            </a:r>
            <a:endParaRPr/>
          </a:p>
        </p:txBody>
      </p:sp>
      <p:sp>
        <p:nvSpPr>
          <p:cNvPr id="1238" name="Google Shape;1238;p170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Inferential Thinking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71"/>
          <p:cNvSpPr txBox="1"/>
          <p:nvPr>
            <p:ph idx="1" type="body"/>
          </p:nvPr>
        </p:nvSpPr>
        <p:spPr>
          <a:xfrm>
            <a:off x="457200" y="971550"/>
            <a:ext cx="8376300" cy="36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Arrays, tables, visualizations, inference, regression, and classification can all be introduced with real-world data sets.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The human context and ethics of data become a natural focus when examples use real-world datasets.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How were data collected and why?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What information is lost due to data collection decisions?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Associations between geography and race in the U.S.</a:t>
            </a:r>
            <a:endParaRPr/>
          </a:p>
        </p:txBody>
      </p:sp>
      <p:sp>
        <p:nvSpPr>
          <p:cNvPr id="1244" name="Google Shape;1244;p171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Teaching with Real Data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4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4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4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4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172"/>
          <p:cNvSpPr txBox="1"/>
          <p:nvPr>
            <p:ph type="title"/>
          </p:nvPr>
        </p:nvSpPr>
        <p:spPr>
          <a:xfrm>
            <a:off x="1219200" y="2233804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 Highlights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137"/>
          <p:cNvSpPr txBox="1"/>
          <p:nvPr>
            <p:ph type="title"/>
          </p:nvPr>
        </p:nvSpPr>
        <p:spPr>
          <a:xfrm>
            <a:off x="285475" y="42927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  <a:latin typeface="Calibri"/>
                <a:ea typeface="Calibri"/>
                <a:cs typeface="Calibri"/>
                <a:sym typeface="Calibri"/>
              </a:rPr>
              <a:t>Data 8 a</a:t>
            </a:r>
            <a:r>
              <a:rPr lang="en">
                <a:solidFill>
                  <a:srgbClr val="003262"/>
                </a:solidFill>
                <a:latin typeface="Calibri"/>
                <a:ea typeface="Calibri"/>
                <a:cs typeface="Calibri"/>
                <a:sym typeface="Calibri"/>
              </a:rPr>
              <a:t>s a common platform</a:t>
            </a:r>
            <a:endParaRPr b="1">
              <a:solidFill>
                <a:srgbClr val="003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9" name="Google Shape;969;p137"/>
          <p:cNvSpPr txBox="1"/>
          <p:nvPr/>
        </p:nvSpPr>
        <p:spPr>
          <a:xfrm>
            <a:off x="285475" y="3211525"/>
            <a:ext cx="5091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~2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00 students per semester in Community College Pilot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	Articulated at several institutions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		Common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curriculum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platform,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			Computational Infrastructure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70" name="Google Shape;970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125" y="1182950"/>
            <a:ext cx="1457325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4525" y="1163100"/>
            <a:ext cx="1466850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1500" y="1154375"/>
            <a:ext cx="1466850" cy="1798636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37"/>
          <p:cNvSpPr txBox="1"/>
          <p:nvPr/>
        </p:nvSpPr>
        <p:spPr>
          <a:xfrm>
            <a:off x="5168475" y="1095525"/>
            <a:ext cx="3710100" cy="30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The following are officially articulated courses equivalent to Data C8 at California community colleges: </a:t>
            </a:r>
            <a:endParaRPr sz="1350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4325" lvl="0" marL="508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Lato"/>
              <a:buChar char="●"/>
            </a:pPr>
            <a:r>
              <a:rPr lang="en" sz="135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CIS 107 at San Jose City College</a:t>
            </a:r>
            <a:endParaRPr sz="135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4325" lvl="0" marL="50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Lato"/>
              <a:buChar char="●"/>
            </a:pPr>
            <a:r>
              <a:rPr lang="en" sz="135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CompSci 8 at El Camino College</a:t>
            </a:r>
            <a:endParaRPr sz="135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4325" lvl="0" marL="50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Lato"/>
              <a:buChar char="●"/>
            </a:pPr>
            <a:r>
              <a:rPr lang="en" sz="135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Math 211 at Skyline College</a:t>
            </a:r>
            <a:endParaRPr sz="135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4325" lvl="0" marL="50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Lato"/>
              <a:buChar char="●"/>
            </a:pPr>
            <a:r>
              <a:rPr lang="en" sz="135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Math 108 at City College of San Francisco</a:t>
            </a:r>
            <a:endParaRPr sz="135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4325" lvl="0" marL="50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Lato"/>
              <a:buChar char="●"/>
            </a:pPr>
            <a:r>
              <a:rPr lang="en" sz="135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CS 118 at Santa Barbara City College</a:t>
            </a:r>
            <a:endParaRPr sz="135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4325" lvl="0" marL="50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Lato"/>
              <a:buChar char="●"/>
            </a:pPr>
            <a:r>
              <a:rPr lang="en" sz="135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CSIT 128 at Palomar College</a:t>
            </a:r>
            <a:endParaRPr sz="135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73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Manipulation</a:t>
            </a:r>
            <a:endParaRPr/>
          </a:p>
        </p:txBody>
      </p:sp>
      <p:sp>
        <p:nvSpPr>
          <p:cNvPr id="1255" name="Google Shape;1255;p173"/>
          <p:cNvSpPr txBox="1"/>
          <p:nvPr>
            <p:ph idx="1" type="body"/>
          </p:nvPr>
        </p:nvSpPr>
        <p:spPr>
          <a:xfrm>
            <a:off x="457200" y="971550"/>
            <a:ext cx="8229600" cy="11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Relational operations: select columns, filter rows, sort, group, join, and perform arithmetic on columns of data</a:t>
            </a:r>
            <a:endParaRPr/>
          </a:p>
        </p:txBody>
      </p:sp>
      <p:pic>
        <p:nvPicPr>
          <p:cNvPr id="1256" name="Google Shape;1256;p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138" y="2025550"/>
            <a:ext cx="4657725" cy="30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74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Histograms</a:t>
            </a:r>
            <a:endParaRPr/>
          </a:p>
        </p:txBody>
      </p:sp>
      <p:sp>
        <p:nvSpPr>
          <p:cNvPr id="1262" name="Google Shape;1262;p174"/>
          <p:cNvSpPr txBox="1"/>
          <p:nvPr>
            <p:ph idx="1" type="body"/>
          </p:nvPr>
        </p:nvSpPr>
        <p:spPr>
          <a:xfrm>
            <a:off x="457200" y="971550"/>
            <a:ext cx="8432700" cy="36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Transition from measuring counts to density: allows for bins of different sizes and prepares for future probability courses.</a:t>
            </a:r>
            <a:endParaRPr/>
          </a:p>
        </p:txBody>
      </p:sp>
      <p:grpSp>
        <p:nvGrpSpPr>
          <p:cNvPr id="1263" name="Google Shape;1263;p174"/>
          <p:cNvGrpSpPr/>
          <p:nvPr/>
        </p:nvGrpSpPr>
        <p:grpSpPr>
          <a:xfrm>
            <a:off x="209550" y="2155825"/>
            <a:ext cx="8680338" cy="2705100"/>
            <a:chOff x="209550" y="2155825"/>
            <a:chExt cx="8680338" cy="2705100"/>
          </a:xfrm>
        </p:grpSpPr>
        <p:pic>
          <p:nvPicPr>
            <p:cNvPr id="1264" name="Google Shape;1264;p17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9550" y="2155825"/>
              <a:ext cx="4248150" cy="270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5" name="Google Shape;1265;p17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56013" y="2155825"/>
              <a:ext cx="4333875" cy="27051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175"/>
          <p:cNvSpPr txBox="1"/>
          <p:nvPr>
            <p:ph idx="1" type="body"/>
          </p:nvPr>
        </p:nvSpPr>
        <p:spPr>
          <a:xfrm>
            <a:off x="457200" y="971550"/>
            <a:ext cx="8686800" cy="36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Probability content is intentionally limited: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Focus on uniform random sampling from finite populations.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Partitioning and addition, intersections and conditioning, &amp; Bayes’ theorem including a discussion about base rates.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The normal curve, variability of sample means, &amp; the Central Limit Theorem.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No formal treatment of random variables or distribution families other than the normal.</a:t>
            </a:r>
            <a:endParaRPr/>
          </a:p>
        </p:txBody>
      </p:sp>
      <p:sp>
        <p:nvSpPr>
          <p:cNvPr id="1271" name="Google Shape;1271;p175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Distributions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76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Confidence Intervals</a:t>
            </a:r>
            <a:endParaRPr/>
          </a:p>
        </p:txBody>
      </p:sp>
      <p:sp>
        <p:nvSpPr>
          <p:cNvPr id="1277" name="Google Shape;1277;p176"/>
          <p:cNvSpPr txBox="1"/>
          <p:nvPr>
            <p:ph idx="1" type="body"/>
          </p:nvPr>
        </p:nvSpPr>
        <p:spPr>
          <a:xfrm>
            <a:off x="457200" y="971550"/>
            <a:ext cx="8229600" cy="14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Begins with the observation that empirical distribution of a large random sample typically resembles the distribution of the population from which the sample is drawn.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8" name="Google Shape;1278;p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3900" y="2244950"/>
            <a:ext cx="6376202" cy="289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177"/>
          <p:cNvSpPr txBox="1"/>
          <p:nvPr>
            <p:ph idx="1" type="body"/>
          </p:nvPr>
        </p:nvSpPr>
        <p:spPr>
          <a:xfrm>
            <a:off x="457200" y="971550"/>
            <a:ext cx="8229600" cy="36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The treatment of linear regression in Data 8 echoes the presentation of </a:t>
            </a:r>
            <a:r>
              <a:rPr i="1" lang="en"/>
              <a:t>Statistics</a:t>
            </a:r>
            <a:r>
              <a:rPr lang="en"/>
              <a:t> by Freedman, Pisani, and Purves. 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Correlation as a descriptive statistic.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Properties of the regression line and the assumptions required to use it for prediction; the regression effect.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Equations: least-squares; non-linear regression.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Diagnostics and properties of residuals.</a:t>
            </a:r>
            <a:endParaRPr/>
          </a:p>
        </p:txBody>
      </p:sp>
      <p:sp>
        <p:nvSpPr>
          <p:cNvPr id="1284" name="Google Shape;1284;p177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 Regression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178"/>
          <p:cNvSpPr txBox="1"/>
          <p:nvPr>
            <p:ph idx="1" type="body"/>
          </p:nvPr>
        </p:nvSpPr>
        <p:spPr>
          <a:xfrm>
            <a:off x="457200" y="971550"/>
            <a:ext cx="8229600" cy="1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When (one day) our students learn about a vast array of machine learning techniques and how to implement them, we want them to correctly interpret the result of their work.</a:t>
            </a:r>
            <a:endParaRPr/>
          </a:p>
        </p:txBody>
      </p:sp>
      <p:sp>
        <p:nvSpPr>
          <p:cNvPr id="1290" name="Google Shape;1290;p178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Classification</a:t>
            </a:r>
            <a:endParaRPr/>
          </a:p>
        </p:txBody>
      </p:sp>
      <p:grpSp>
        <p:nvGrpSpPr>
          <p:cNvPr id="1291" name="Google Shape;1291;p178"/>
          <p:cNvGrpSpPr/>
          <p:nvPr/>
        </p:nvGrpSpPr>
        <p:grpSpPr>
          <a:xfrm>
            <a:off x="129025" y="2298175"/>
            <a:ext cx="8904319" cy="2574834"/>
            <a:chOff x="129025" y="2298175"/>
            <a:chExt cx="8904319" cy="2574834"/>
          </a:xfrm>
        </p:grpSpPr>
        <p:pic>
          <p:nvPicPr>
            <p:cNvPr id="1292" name="Google Shape;1292;p17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9025" y="2298175"/>
              <a:ext cx="2898575" cy="25748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3" name="Google Shape;1293;p17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98913" y="2301500"/>
              <a:ext cx="2898575" cy="2568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4" name="Google Shape;1294;p17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70777" y="2298175"/>
              <a:ext cx="2762567" cy="25748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179"/>
          <p:cNvSpPr txBox="1"/>
          <p:nvPr>
            <p:ph type="title"/>
          </p:nvPr>
        </p:nvSpPr>
        <p:spPr>
          <a:xfrm>
            <a:off x="1219200" y="2604329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try it out!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time to Demo / Q&amp;A at 4-5PM  - bring a laptop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Regency 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 sz="1800"/>
          </a:p>
        </p:txBody>
      </p:sp>
      <p:sp>
        <p:nvSpPr>
          <p:cNvPr id="1300" name="Google Shape;1300;p179"/>
          <p:cNvSpPr txBox="1"/>
          <p:nvPr/>
        </p:nvSpPr>
        <p:spPr>
          <a:xfrm>
            <a:off x="851875" y="2984175"/>
            <a:ext cx="73365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data8.org/materials-sp22/demo.html</a:t>
            </a:r>
            <a:endParaRPr sz="3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EVD Handy Comm - data8robot</a:t>
            </a:r>
            <a:endParaRPr sz="3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Donna Pink Lady- zoamzng2</a:t>
            </a:r>
            <a:endParaRPr sz="33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" name="Google Shape;978;p138"/>
          <p:cNvPicPr preferRelativeResize="0"/>
          <p:nvPr/>
        </p:nvPicPr>
        <p:blipFill rotWithShape="1">
          <a:blip r:embed="rId3">
            <a:alphaModFix/>
          </a:blip>
          <a:srcRect b="0" l="-11878" r="45631" t="10321"/>
          <a:stretch/>
        </p:blipFill>
        <p:spPr>
          <a:xfrm flipH="1">
            <a:off x="6914377" y="2440375"/>
            <a:ext cx="2724623" cy="2703125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38"/>
          <p:cNvSpPr txBox="1"/>
          <p:nvPr>
            <p:ph type="title"/>
          </p:nvPr>
        </p:nvSpPr>
        <p:spPr>
          <a:xfrm>
            <a:off x="170275" y="285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  <a:latin typeface="Telex"/>
                <a:ea typeface="Telex"/>
                <a:cs typeface="Telex"/>
                <a:sym typeface="Telex"/>
              </a:rPr>
              <a:t>What are key Data 8 starting points </a:t>
            </a:r>
            <a:endParaRPr b="1">
              <a:solidFill>
                <a:srgbClr val="003262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980" name="Google Shape;980;p138"/>
          <p:cNvSpPr txBox="1"/>
          <p:nvPr>
            <p:ph idx="1" type="body"/>
          </p:nvPr>
        </p:nvSpPr>
        <p:spPr>
          <a:xfrm>
            <a:off x="404825" y="1199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●"/>
            </a:pPr>
            <a:r>
              <a:rPr lang="en" sz="2100">
                <a:solidFill>
                  <a:srgbClr val="003262"/>
                </a:solidFill>
              </a:rPr>
              <a:t>Coding is made accessible and not just for coders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Students learn within literate reproducible code documents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Consistent environments across learners has equity angle</a:t>
            </a:r>
            <a:endParaRPr sz="2100">
              <a:solidFill>
                <a:srgbClr val="003262"/>
              </a:solidFill>
            </a:endParaRPr>
          </a:p>
          <a:p>
            <a:pPr indent="-31623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( all machines are equal with cloud access ) 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No / Low prerequisites - data science as first class instead of upper division class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At Berkeley: 30-40 different majors in the class learning together - impacts how students see themselves, how they interact </a:t>
            </a:r>
            <a:endParaRPr sz="2100">
              <a:solidFill>
                <a:srgbClr val="003262"/>
              </a:solidFill>
            </a:endParaRPr>
          </a:p>
        </p:txBody>
      </p:sp>
      <p:pic>
        <p:nvPicPr>
          <p:cNvPr id="981" name="Google Shape;981;p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50" y="4640225"/>
            <a:ext cx="2938049" cy="4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2676" y="109150"/>
            <a:ext cx="935947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Google Shape;987;p139"/>
          <p:cNvPicPr preferRelativeResize="0"/>
          <p:nvPr/>
        </p:nvPicPr>
        <p:blipFill rotWithShape="1">
          <a:blip r:embed="rId3">
            <a:alphaModFix/>
          </a:blip>
          <a:srcRect b="0" l="-11878" r="45631" t="10321"/>
          <a:stretch/>
        </p:blipFill>
        <p:spPr>
          <a:xfrm flipH="1">
            <a:off x="6914377" y="2440375"/>
            <a:ext cx="2724623" cy="2703125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139"/>
          <p:cNvSpPr txBox="1"/>
          <p:nvPr>
            <p:ph type="title"/>
          </p:nvPr>
        </p:nvSpPr>
        <p:spPr>
          <a:xfrm>
            <a:off x="170275" y="285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  <a:latin typeface="Telex"/>
                <a:ea typeface="Telex"/>
                <a:cs typeface="Telex"/>
                <a:sym typeface="Telex"/>
              </a:rPr>
              <a:t>Data 8 - as a platform</a:t>
            </a:r>
            <a:endParaRPr b="1">
              <a:solidFill>
                <a:srgbClr val="003262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989" name="Google Shape;989;p139"/>
          <p:cNvSpPr txBox="1"/>
          <p:nvPr>
            <p:ph idx="1" type="body"/>
          </p:nvPr>
        </p:nvSpPr>
        <p:spPr>
          <a:xfrm>
            <a:off x="404825" y="1199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●"/>
            </a:pPr>
            <a:r>
              <a:rPr lang="en" sz="2100">
                <a:solidFill>
                  <a:srgbClr val="003262"/>
                </a:solidFill>
              </a:rPr>
              <a:t>Open source curriculum project </a:t>
            </a:r>
            <a:endParaRPr sz="2100">
              <a:solidFill>
                <a:srgbClr val="003262"/>
              </a:solidFill>
            </a:endParaRPr>
          </a:p>
          <a:p>
            <a:pPr indent="-31623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●"/>
            </a:pPr>
            <a:r>
              <a:rPr lang="en" sz="2100">
                <a:solidFill>
                  <a:srgbClr val="003262"/>
                </a:solidFill>
              </a:rPr>
              <a:t>Composed of a set of Computational Notebooks</a:t>
            </a:r>
            <a:endParaRPr sz="2100">
              <a:solidFill>
                <a:srgbClr val="003262"/>
              </a:solidFill>
            </a:endParaRPr>
          </a:p>
          <a:p>
            <a:pPr indent="-31623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Online Free Textbook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Lots of resources to share with instructors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Auto-graded assignments (</a:t>
            </a:r>
            <a:r>
              <a:rPr i="1" lang="en" sz="2100">
                <a:solidFill>
                  <a:srgbClr val="003262"/>
                </a:solidFill>
              </a:rPr>
              <a:t>slightly tricky to set up </a:t>
            </a:r>
            <a:r>
              <a:rPr lang="en" sz="2100">
                <a:solidFill>
                  <a:srgbClr val="003262"/>
                </a:solidFill>
              </a:rPr>
              <a:t>) </a:t>
            </a:r>
            <a:endParaRPr sz="2100">
              <a:solidFill>
                <a:srgbClr val="003262"/>
              </a:solidFill>
            </a:endParaRPr>
          </a:p>
        </p:txBody>
      </p:sp>
      <p:pic>
        <p:nvPicPr>
          <p:cNvPr id="990" name="Google Shape;990;p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50" y="4640225"/>
            <a:ext cx="2938049" cy="4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2676" y="109150"/>
            <a:ext cx="935947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Google Shape;996;p140"/>
          <p:cNvPicPr preferRelativeResize="0"/>
          <p:nvPr/>
        </p:nvPicPr>
        <p:blipFill rotWithShape="1">
          <a:blip r:embed="rId3">
            <a:alphaModFix/>
          </a:blip>
          <a:srcRect b="0" l="-11878" r="45631" t="10321"/>
          <a:stretch/>
        </p:blipFill>
        <p:spPr>
          <a:xfrm flipH="1">
            <a:off x="6914377" y="2440375"/>
            <a:ext cx="2724623" cy="2703125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140"/>
          <p:cNvSpPr txBox="1"/>
          <p:nvPr>
            <p:ph type="title"/>
          </p:nvPr>
        </p:nvSpPr>
        <p:spPr>
          <a:xfrm>
            <a:off x="170275" y="285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  <a:latin typeface="Telex"/>
                <a:ea typeface="Telex"/>
                <a:cs typeface="Telex"/>
                <a:sym typeface="Telex"/>
              </a:rPr>
              <a:t>Data 8 at community colleges - pilot phase</a:t>
            </a:r>
            <a:endParaRPr b="1">
              <a:solidFill>
                <a:srgbClr val="003262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998" name="Google Shape;998;p140"/>
          <p:cNvSpPr txBox="1"/>
          <p:nvPr>
            <p:ph idx="1" type="body"/>
          </p:nvPr>
        </p:nvSpPr>
        <p:spPr>
          <a:xfrm>
            <a:off x="404825" y="1199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San Jose CC  - Sanjay Dorairaj - Run as flipped classroom 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CC </a:t>
            </a:r>
            <a:r>
              <a:rPr lang="en" sz="2100">
                <a:solidFill>
                  <a:srgbClr val="003262"/>
                </a:solidFill>
              </a:rPr>
              <a:t>San Francisco - Shawn Wiggins (Math) 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El Camino CC - Solomon Russell and Alice Martinez (CS) 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Santa Barbara CC - Nathalie Guebbels - (CS co with Math) 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Skyline CC  - Kayvan Momeni  (Math) 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Palomar CC - Peter Chen    (CS) </a:t>
            </a:r>
            <a:endParaRPr sz="2100">
              <a:solidFill>
                <a:srgbClr val="003262"/>
              </a:solidFill>
            </a:endParaRPr>
          </a:p>
        </p:txBody>
      </p:sp>
      <p:pic>
        <p:nvPicPr>
          <p:cNvPr id="999" name="Google Shape;999;p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50" y="4640225"/>
            <a:ext cx="2938049" cy="4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2676" y="109150"/>
            <a:ext cx="935947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140"/>
          <p:cNvSpPr txBox="1"/>
          <p:nvPr/>
        </p:nvSpPr>
        <p:spPr>
          <a:xfrm>
            <a:off x="1019025" y="3918050"/>
            <a:ext cx="644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Average"/>
                <a:ea typeface="Average"/>
                <a:cs typeface="Average"/>
                <a:sym typeface="Average"/>
              </a:rPr>
              <a:t>Forming a </a:t>
            </a:r>
            <a:r>
              <a:rPr i="1" lang="en">
                <a:latin typeface="Average"/>
                <a:ea typeface="Average"/>
                <a:cs typeface="Average"/>
                <a:sym typeface="Average"/>
              </a:rPr>
              <a:t>Community of Practice from Existing Adopters</a:t>
            </a:r>
            <a:endParaRPr i="1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41"/>
          <p:cNvSpPr txBox="1"/>
          <p:nvPr>
            <p:ph idx="1" type="body"/>
          </p:nvPr>
        </p:nvSpPr>
        <p:spPr>
          <a:xfrm>
            <a:off x="6237150" y="1333788"/>
            <a:ext cx="2681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Data 8, a first-year course with no programming or statistics prerequisites, fulfills the statistics requirement for 24 different majors on campus.  (eg. like  C-ID Math 110)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p14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New Path into Computing</a:t>
            </a:r>
            <a:endParaRPr/>
          </a:p>
        </p:txBody>
      </p:sp>
      <p:pic>
        <p:nvPicPr>
          <p:cNvPr id="1008" name="Google Shape;1008;p14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400" y="1114825"/>
            <a:ext cx="5464251" cy="337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4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UC </a:t>
            </a:r>
            <a:r>
              <a:rPr lang="en"/>
              <a:t>Berkeley</a:t>
            </a:r>
            <a:r>
              <a:rPr lang="en"/>
              <a:t> </a:t>
            </a:r>
            <a:r>
              <a:rPr lang="en"/>
              <a:t>Female Graduates in Computing</a:t>
            </a:r>
            <a:endParaRPr/>
          </a:p>
        </p:txBody>
      </p:sp>
      <p:pic>
        <p:nvPicPr>
          <p:cNvPr id="1014" name="Google Shape;1014;p14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15644"/>
            <a:ext cx="8839201" cy="3501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Custom">
  <a:themeElements>
    <a:clrScheme name="Custom 430">
      <a:dk1>
        <a:srgbClr val="3B3B3B"/>
      </a:dk1>
      <a:lt1>
        <a:srgbClr val="FFFFFF"/>
      </a:lt1>
      <a:dk2>
        <a:srgbClr val="3369FC"/>
      </a:dk2>
      <a:lt2>
        <a:srgbClr val="CCCCCC"/>
      </a:lt2>
      <a:accent1>
        <a:srgbClr val="0056FB"/>
      </a:accent1>
      <a:accent2>
        <a:srgbClr val="F50017"/>
      </a:accent2>
      <a:accent3>
        <a:srgbClr val="FF8608"/>
      </a:accent3>
      <a:accent4>
        <a:srgbClr val="069924"/>
      </a:accent4>
      <a:accent5>
        <a:srgbClr val="60B4F6"/>
      </a:accent5>
      <a:accent6>
        <a:srgbClr val="F0C631"/>
      </a:accent6>
      <a:hlink>
        <a:srgbClr val="0056FB"/>
      </a:hlink>
      <a:folHlink>
        <a:srgbClr val="41424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