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Lst>
  <p:notesMasterIdLst>
    <p:notesMasterId r:id="rId67"/>
  </p:notesMasterIdLst>
  <p:handoutMasterIdLst>
    <p:handoutMasterId r:id="rId68"/>
  </p:handoutMasterIdLst>
  <p:sldIdLst>
    <p:sldId id="1742" r:id="rId3"/>
    <p:sldId id="1743" r:id="rId4"/>
    <p:sldId id="1744" r:id="rId5"/>
    <p:sldId id="1745" r:id="rId6"/>
    <p:sldId id="1746" r:id="rId7"/>
    <p:sldId id="1747" r:id="rId8"/>
    <p:sldId id="1748" r:id="rId9"/>
    <p:sldId id="1750" r:id="rId10"/>
    <p:sldId id="1789" r:id="rId11"/>
    <p:sldId id="1794" r:id="rId12"/>
    <p:sldId id="1796" r:id="rId13"/>
    <p:sldId id="1792" r:id="rId14"/>
    <p:sldId id="1795" r:id="rId15"/>
    <p:sldId id="1791" r:id="rId16"/>
    <p:sldId id="1797" r:id="rId17"/>
    <p:sldId id="1752" r:id="rId18"/>
    <p:sldId id="1753" r:id="rId19"/>
    <p:sldId id="1751" r:id="rId20"/>
    <p:sldId id="1756" r:id="rId21"/>
    <p:sldId id="1757" r:id="rId22"/>
    <p:sldId id="1758" r:id="rId23"/>
    <p:sldId id="1770" r:id="rId24"/>
    <p:sldId id="1759" r:id="rId25"/>
    <p:sldId id="1798" r:id="rId26"/>
    <p:sldId id="1760" r:id="rId27"/>
    <p:sldId id="1761" r:id="rId28"/>
    <p:sldId id="1809" r:id="rId29"/>
    <p:sldId id="1812" r:id="rId30"/>
    <p:sldId id="1763" r:id="rId31"/>
    <p:sldId id="1764" r:id="rId32"/>
    <p:sldId id="1765" r:id="rId33"/>
    <p:sldId id="1766" r:id="rId34"/>
    <p:sldId id="1771" r:id="rId35"/>
    <p:sldId id="1772" r:id="rId36"/>
    <p:sldId id="1773" r:id="rId37"/>
    <p:sldId id="1736" r:id="rId38"/>
    <p:sldId id="1724" r:id="rId39"/>
    <p:sldId id="1775" r:id="rId40"/>
    <p:sldId id="1774" r:id="rId41"/>
    <p:sldId id="1776" r:id="rId42"/>
    <p:sldId id="1777" r:id="rId43"/>
    <p:sldId id="1778" r:id="rId44"/>
    <p:sldId id="1779" r:id="rId45"/>
    <p:sldId id="1799" r:id="rId46"/>
    <p:sldId id="1780" r:id="rId47"/>
    <p:sldId id="1810" r:id="rId48"/>
    <p:sldId id="1811" r:id="rId49"/>
    <p:sldId id="1781" r:id="rId50"/>
    <p:sldId id="1782" r:id="rId51"/>
    <p:sldId id="1806" r:id="rId52"/>
    <p:sldId id="1807" r:id="rId53"/>
    <p:sldId id="1808" r:id="rId54"/>
    <p:sldId id="1800" r:id="rId55"/>
    <p:sldId id="1783" r:id="rId56"/>
    <p:sldId id="1801" r:id="rId57"/>
    <p:sldId id="1802" r:id="rId58"/>
    <p:sldId id="1785" r:id="rId59"/>
    <p:sldId id="1784" r:id="rId60"/>
    <p:sldId id="1803" r:id="rId61"/>
    <p:sldId id="1804" r:id="rId62"/>
    <p:sldId id="1805" r:id="rId63"/>
    <p:sldId id="1787" r:id="rId64"/>
    <p:sldId id="1813" r:id="rId65"/>
    <p:sldId id="1741" r:id="rId66"/>
  </p:sldIdLst>
  <p:sldSz cx="9144000" cy="6858000" type="letter"/>
  <p:notesSz cx="6997700" cy="9271000"/>
  <p:defaultTextStyle>
    <a:defPPr>
      <a:defRPr lang="en-US"/>
    </a:defPPr>
    <a:lvl1pPr algn="l" rtl="0" eaLnBrk="0" fontAlgn="base" hangingPunct="0">
      <a:spcBef>
        <a:spcPct val="0"/>
      </a:spcBef>
      <a:spcAft>
        <a:spcPct val="0"/>
      </a:spcAft>
      <a:defRPr sz="28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8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8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8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8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8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8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8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8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624">
          <p15:clr>
            <a:srgbClr val="A4A3A4"/>
          </p15:clr>
        </p15:guide>
        <p15:guide id="2" pos="2880">
          <p15:clr>
            <a:srgbClr val="A4A3A4"/>
          </p15:clr>
        </p15:guide>
      </p15:sldGuideLst>
    </p:ext>
    <p:ext uri="{2D200454-40CA-4A62-9FC3-DE9A4176ACB9}">
      <p15:notesGuideLst xmlns:p15="http://schemas.microsoft.com/office/powerpoint/2012/main">
        <p15:guide id="1" orient="horz" pos="2919">
          <p15:clr>
            <a:srgbClr val="A4A3A4"/>
          </p15:clr>
        </p15:guide>
        <p15:guide id="2" pos="22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99"/>
    <a:srgbClr val="F9A805"/>
    <a:srgbClr val="FF5050"/>
    <a:srgbClr val="FF6600"/>
    <a:srgbClr val="002FF8"/>
    <a:srgbClr val="D8FEBE"/>
    <a:srgbClr val="CCFFCC"/>
    <a:srgbClr val="0E3AA8"/>
    <a:srgbClr val="CC9900"/>
    <a:srgbClr val="A2A2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061" autoAdjust="0"/>
  </p:normalViewPr>
  <p:slideViewPr>
    <p:cSldViewPr>
      <p:cViewPr varScale="1">
        <p:scale>
          <a:sx n="83" d="100"/>
          <a:sy n="83" d="100"/>
        </p:scale>
        <p:origin x="2244" y="84"/>
      </p:cViewPr>
      <p:guideLst>
        <p:guide orient="horz" pos="624"/>
        <p:guide pos="2880"/>
      </p:guideLst>
    </p:cSldViewPr>
  </p:slideViewPr>
  <p:outlineViewPr>
    <p:cViewPr>
      <p:scale>
        <a:sx n="33" d="100"/>
        <a:sy n="33" d="100"/>
      </p:scale>
      <p:origin x="0" y="34068"/>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60" d="100"/>
          <a:sy n="60" d="100"/>
        </p:scale>
        <p:origin x="-1428" y="-66"/>
      </p:cViewPr>
      <p:guideLst>
        <p:guide orient="horz" pos="2919"/>
        <p:guide pos="22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19390" tIns="0" rIns="19390" bIns="0" numCol="1" anchor="t" anchorCtr="0" compatLnSpc="1">
            <a:prstTxWarp prst="textNoShape">
              <a:avLst/>
            </a:prstTxWarp>
          </a:bodyPr>
          <a:lstStyle>
            <a:lvl1pPr algn="l" defTabSz="930275">
              <a:defRPr sz="1000" i="1">
                <a:latin typeface="Arial" charset="0"/>
                <a:ea typeface="+mn-ea"/>
                <a:cs typeface="+mn-cs"/>
              </a:defRPr>
            </a:lvl1pPr>
          </a:lstStyle>
          <a:p>
            <a:pPr>
              <a:defRPr/>
            </a:pPr>
            <a:r>
              <a:rPr lang="en-US"/>
              <a:t>Granada 2003</a:t>
            </a:r>
          </a:p>
        </p:txBody>
      </p:sp>
      <p:sp>
        <p:nvSpPr>
          <p:cNvPr id="3075" name="Rectangle 3"/>
          <p:cNvSpPr>
            <a:spLocks noGrp="1" noChangeArrowheads="1"/>
          </p:cNvSpPr>
          <p:nvPr>
            <p:ph type="dt" sz="quarter" idx="1"/>
          </p:nvPr>
        </p:nvSpPr>
        <p:spPr bwMode="auto">
          <a:xfrm>
            <a:off x="3965575" y="0"/>
            <a:ext cx="3032125" cy="463550"/>
          </a:xfrm>
          <a:prstGeom prst="rect">
            <a:avLst/>
          </a:prstGeom>
          <a:noFill/>
          <a:ln w="9525">
            <a:noFill/>
            <a:miter lim="800000"/>
            <a:headEnd/>
            <a:tailEnd/>
          </a:ln>
          <a:effectLst/>
        </p:spPr>
        <p:txBody>
          <a:bodyPr vert="horz" wrap="square" lIns="19390" tIns="0" rIns="19390" bIns="0" numCol="1" anchor="t" anchorCtr="0" compatLnSpc="1">
            <a:prstTxWarp prst="textNoShape">
              <a:avLst/>
            </a:prstTxWarp>
          </a:bodyPr>
          <a:lstStyle>
            <a:lvl1pPr algn="r" defTabSz="930275">
              <a:defRPr sz="1000" i="1">
                <a:latin typeface="Arial" charset="0"/>
                <a:ea typeface="+mn-ea"/>
                <a:cs typeface="+mn-cs"/>
              </a:defRPr>
            </a:lvl1pPr>
          </a:lstStyle>
          <a:p>
            <a:pPr>
              <a:defRPr/>
            </a:pPr>
            <a:endParaRPr lang="en-US"/>
          </a:p>
        </p:txBody>
      </p:sp>
      <p:sp>
        <p:nvSpPr>
          <p:cNvPr id="3076" name="Rectangle 4"/>
          <p:cNvSpPr>
            <a:spLocks noGrp="1" noChangeArrowheads="1"/>
          </p:cNvSpPr>
          <p:nvPr>
            <p:ph type="ftr" sz="quarter" idx="2"/>
          </p:nvPr>
        </p:nvSpPr>
        <p:spPr bwMode="auto">
          <a:xfrm>
            <a:off x="0" y="8807450"/>
            <a:ext cx="3032125" cy="463550"/>
          </a:xfrm>
          <a:prstGeom prst="rect">
            <a:avLst/>
          </a:prstGeom>
          <a:noFill/>
          <a:ln w="9525">
            <a:noFill/>
            <a:miter lim="800000"/>
            <a:headEnd/>
            <a:tailEnd/>
          </a:ln>
          <a:effectLst/>
        </p:spPr>
        <p:txBody>
          <a:bodyPr vert="horz" wrap="square" lIns="19390" tIns="0" rIns="19390" bIns="0" numCol="1" anchor="b" anchorCtr="0" compatLnSpc="1">
            <a:prstTxWarp prst="textNoShape">
              <a:avLst/>
            </a:prstTxWarp>
          </a:bodyPr>
          <a:lstStyle>
            <a:lvl1pPr algn="l" defTabSz="930275">
              <a:defRPr sz="1000" i="1">
                <a:latin typeface="Arial" charset="0"/>
                <a:ea typeface="+mn-ea"/>
                <a:cs typeface="+mn-cs"/>
              </a:defRPr>
            </a:lvl1pPr>
          </a:lstStyle>
          <a:p>
            <a:pPr>
              <a:defRPr/>
            </a:pPr>
            <a:endParaRPr lang="en-US"/>
          </a:p>
        </p:txBody>
      </p:sp>
      <p:sp>
        <p:nvSpPr>
          <p:cNvPr id="3077" name="Rectangle 5"/>
          <p:cNvSpPr>
            <a:spLocks noGrp="1" noChangeArrowheads="1"/>
          </p:cNvSpPr>
          <p:nvPr>
            <p:ph type="sldNum" sz="quarter" idx="3"/>
          </p:nvPr>
        </p:nvSpPr>
        <p:spPr bwMode="auto">
          <a:xfrm>
            <a:off x="3965575" y="8807450"/>
            <a:ext cx="3032125" cy="463550"/>
          </a:xfrm>
          <a:prstGeom prst="rect">
            <a:avLst/>
          </a:prstGeom>
          <a:noFill/>
          <a:ln w="9525">
            <a:noFill/>
            <a:miter lim="800000"/>
            <a:headEnd/>
            <a:tailEnd/>
          </a:ln>
          <a:effectLst/>
        </p:spPr>
        <p:txBody>
          <a:bodyPr vert="horz" wrap="square" lIns="19390" tIns="0" rIns="19390" bIns="0" numCol="1" anchor="b" anchorCtr="0" compatLnSpc="1">
            <a:prstTxWarp prst="textNoShape">
              <a:avLst/>
            </a:prstTxWarp>
          </a:bodyPr>
          <a:lstStyle>
            <a:lvl1pPr algn="r" defTabSz="930275">
              <a:defRPr sz="1000" i="1"/>
            </a:lvl1pPr>
          </a:lstStyle>
          <a:p>
            <a:pPr>
              <a:defRPr/>
            </a:pPr>
            <a:fld id="{7643FD91-AFD3-4054-BA7B-37877144F894}" type="slidenum">
              <a:rPr lang="en-US" altLang="en-US"/>
              <a:pPr>
                <a:defRPr/>
              </a:pPr>
              <a:t>‹#›</a:t>
            </a:fld>
            <a:endParaRPr lang="en-US" altLang="en-US"/>
          </a:p>
        </p:txBody>
      </p:sp>
      <p:sp>
        <p:nvSpPr>
          <p:cNvPr id="13318" name="Rectangle 6"/>
          <p:cNvSpPr>
            <a:spLocks noChangeArrowheads="1"/>
          </p:cNvSpPr>
          <p:nvPr/>
        </p:nvSpPr>
        <p:spPr bwMode="auto">
          <a:xfrm>
            <a:off x="531813" y="8670925"/>
            <a:ext cx="1254125"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3715" tIns="46858" rIns="93715" bIns="46858">
            <a:spAutoFit/>
          </a:bodyPr>
          <a:lstStyle>
            <a:lvl1pPr defTabSz="930275">
              <a:defRPr sz="2800">
                <a:solidFill>
                  <a:schemeClr val="tx1"/>
                </a:solidFill>
                <a:latin typeface="Arial" panose="020B0604020202020204" pitchFamily="34" charset="0"/>
                <a:ea typeface="MS PGothic" panose="020B0600070205080204" pitchFamily="34" charset="-128"/>
              </a:defRPr>
            </a:lvl1pPr>
            <a:lvl2pPr marL="742950" indent="-285750" defTabSz="930275">
              <a:defRPr sz="2800">
                <a:solidFill>
                  <a:schemeClr val="tx1"/>
                </a:solidFill>
                <a:latin typeface="Arial" panose="020B0604020202020204" pitchFamily="34" charset="0"/>
                <a:ea typeface="MS PGothic" panose="020B0600070205080204" pitchFamily="34" charset="-128"/>
              </a:defRPr>
            </a:lvl2pPr>
            <a:lvl3pPr marL="1143000" indent="-228600" defTabSz="930275">
              <a:defRPr sz="2800">
                <a:solidFill>
                  <a:schemeClr val="tx1"/>
                </a:solidFill>
                <a:latin typeface="Arial" panose="020B0604020202020204" pitchFamily="34" charset="0"/>
                <a:ea typeface="MS PGothic" panose="020B0600070205080204" pitchFamily="34" charset="-128"/>
              </a:defRPr>
            </a:lvl3pPr>
            <a:lvl4pPr marL="1600200" indent="-228600" defTabSz="930275">
              <a:defRPr sz="2800">
                <a:solidFill>
                  <a:schemeClr val="tx1"/>
                </a:solidFill>
                <a:latin typeface="Arial" panose="020B0604020202020204" pitchFamily="34" charset="0"/>
                <a:ea typeface="MS PGothic" panose="020B0600070205080204" pitchFamily="34" charset="-128"/>
              </a:defRPr>
            </a:lvl4pPr>
            <a:lvl5pPr marL="2057400" indent="-228600" defTabSz="930275">
              <a:defRPr sz="2800">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defRPr/>
            </a:pPr>
            <a:r>
              <a:rPr lang="en-US" altLang="en-US" sz="1200" smtClean="0"/>
              <a:t>Carlo H. Séquin</a:t>
            </a:r>
          </a:p>
        </p:txBody>
      </p:sp>
      <p:sp>
        <p:nvSpPr>
          <p:cNvPr id="13319" name="Rectangle 7"/>
          <p:cNvSpPr>
            <a:spLocks noChangeArrowheads="1"/>
          </p:cNvSpPr>
          <p:nvPr/>
        </p:nvSpPr>
        <p:spPr bwMode="auto">
          <a:xfrm>
            <a:off x="5686425" y="8669338"/>
            <a:ext cx="782638"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3715" tIns="46858" rIns="93715" bIns="46858">
            <a:spAutoFit/>
          </a:bodyPr>
          <a:lstStyle>
            <a:lvl1pPr defTabSz="930275">
              <a:defRPr sz="2800">
                <a:solidFill>
                  <a:schemeClr val="tx1"/>
                </a:solidFill>
                <a:latin typeface="Arial" panose="020B0604020202020204" pitchFamily="34" charset="0"/>
                <a:ea typeface="MS PGothic" panose="020B0600070205080204" pitchFamily="34" charset="-128"/>
              </a:defRPr>
            </a:lvl1pPr>
            <a:lvl2pPr marL="742950" indent="-285750" defTabSz="930275">
              <a:defRPr sz="2800">
                <a:solidFill>
                  <a:schemeClr val="tx1"/>
                </a:solidFill>
                <a:latin typeface="Arial" panose="020B0604020202020204" pitchFamily="34" charset="0"/>
                <a:ea typeface="MS PGothic" panose="020B0600070205080204" pitchFamily="34" charset="-128"/>
              </a:defRPr>
            </a:lvl2pPr>
            <a:lvl3pPr marL="1143000" indent="-228600" defTabSz="930275">
              <a:defRPr sz="2800">
                <a:solidFill>
                  <a:schemeClr val="tx1"/>
                </a:solidFill>
                <a:latin typeface="Arial" panose="020B0604020202020204" pitchFamily="34" charset="0"/>
                <a:ea typeface="MS PGothic" panose="020B0600070205080204" pitchFamily="34" charset="-128"/>
              </a:defRPr>
            </a:lvl3pPr>
            <a:lvl4pPr marL="1600200" indent="-228600" defTabSz="930275">
              <a:defRPr sz="2800">
                <a:solidFill>
                  <a:schemeClr val="tx1"/>
                </a:solidFill>
                <a:latin typeface="Arial" panose="020B0604020202020204" pitchFamily="34" charset="0"/>
                <a:ea typeface="MS PGothic" panose="020B0600070205080204" pitchFamily="34" charset="-128"/>
              </a:defRPr>
            </a:lvl4pPr>
            <a:lvl5pPr marL="2057400" indent="-228600" defTabSz="930275">
              <a:defRPr sz="2800">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defRPr/>
            </a:pPr>
            <a:r>
              <a:rPr lang="en-US" altLang="en-US" sz="1200" smtClean="0"/>
              <a:t>Page </a:t>
            </a:r>
            <a:fld id="{B6E6D09F-C952-421F-8E64-6179CC8F25C4}" type="slidenum">
              <a:rPr lang="en-US" altLang="en-US" sz="1200" smtClean="0"/>
              <a:pPr>
                <a:defRPr/>
              </a:pPr>
              <a:t>‹#›</a:t>
            </a:fld>
            <a:endParaRPr lang="en-US" altLang="en-US" sz="1200" smtClean="0"/>
          </a:p>
        </p:txBody>
      </p:sp>
      <p:sp>
        <p:nvSpPr>
          <p:cNvPr id="13320" name="Rectangle 8"/>
          <p:cNvSpPr>
            <a:spLocks noChangeArrowheads="1"/>
          </p:cNvSpPr>
          <p:nvPr/>
        </p:nvSpPr>
        <p:spPr bwMode="auto">
          <a:xfrm>
            <a:off x="1139825" y="228600"/>
            <a:ext cx="47180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3715" tIns="46858" rIns="93715" bIns="46858">
            <a:spAutoFit/>
          </a:bodyPr>
          <a:lstStyle>
            <a:lvl1pPr defTabSz="930275">
              <a:defRPr sz="2800">
                <a:solidFill>
                  <a:schemeClr val="tx1"/>
                </a:solidFill>
                <a:latin typeface="Arial" panose="020B0604020202020204" pitchFamily="34" charset="0"/>
                <a:ea typeface="MS PGothic" panose="020B0600070205080204" pitchFamily="34" charset="-128"/>
              </a:defRPr>
            </a:lvl1pPr>
            <a:lvl2pPr marL="742950" indent="-285750" defTabSz="930275">
              <a:defRPr sz="2800">
                <a:solidFill>
                  <a:schemeClr val="tx1"/>
                </a:solidFill>
                <a:latin typeface="Arial" panose="020B0604020202020204" pitchFamily="34" charset="0"/>
                <a:ea typeface="MS PGothic" panose="020B0600070205080204" pitchFamily="34" charset="-128"/>
              </a:defRPr>
            </a:lvl2pPr>
            <a:lvl3pPr marL="1143000" indent="-228600" defTabSz="930275">
              <a:defRPr sz="2800">
                <a:solidFill>
                  <a:schemeClr val="tx1"/>
                </a:solidFill>
                <a:latin typeface="Arial" panose="020B0604020202020204" pitchFamily="34" charset="0"/>
                <a:ea typeface="MS PGothic" panose="020B0600070205080204" pitchFamily="34" charset="-128"/>
              </a:defRPr>
            </a:lvl3pPr>
            <a:lvl4pPr marL="1600200" indent="-228600" defTabSz="930275">
              <a:defRPr sz="2800">
                <a:solidFill>
                  <a:schemeClr val="tx1"/>
                </a:solidFill>
                <a:latin typeface="Arial" panose="020B0604020202020204" pitchFamily="34" charset="0"/>
                <a:ea typeface="MS PGothic" panose="020B0600070205080204" pitchFamily="34" charset="-128"/>
              </a:defRPr>
            </a:lvl4pPr>
            <a:lvl5pPr marL="2057400" indent="-228600" defTabSz="930275">
              <a:defRPr sz="2800">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defRPr/>
            </a:pPr>
            <a:r>
              <a:rPr lang="ja-JP" altLang="en-US" sz="1800" smtClean="0"/>
              <a:t>“</a:t>
            </a:r>
            <a:r>
              <a:rPr lang="en-US" altLang="ja-JP" sz="1800" smtClean="0"/>
              <a:t>Whirled White Web</a:t>
            </a:r>
            <a:r>
              <a:rPr lang="ja-JP" altLang="en-US" sz="1800" smtClean="0"/>
              <a:t>”</a:t>
            </a:r>
            <a:r>
              <a:rPr lang="en-US" altLang="ja-JP" sz="1800" smtClean="0"/>
              <a:t> – Art and Math in Snow</a:t>
            </a:r>
            <a:endParaRPr lang="en-US" altLang="en-US" sz="1800" smtClean="0"/>
          </a:p>
        </p:txBody>
      </p:sp>
    </p:spTree>
    <p:extLst>
      <p:ext uri="{BB962C8B-B14F-4D97-AF65-F5344CB8AC3E}">
        <p14:creationId xmlns:p14="http://schemas.microsoft.com/office/powerpoint/2010/main" val="3165622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19390" tIns="0" rIns="19390" bIns="0" numCol="1" anchor="t" anchorCtr="0" compatLnSpc="1">
            <a:prstTxWarp prst="textNoShape">
              <a:avLst/>
            </a:prstTxWarp>
          </a:bodyPr>
          <a:lstStyle>
            <a:lvl1pPr algn="l" defTabSz="930275">
              <a:defRPr sz="1000" i="1">
                <a:latin typeface="Times New Roman" pitchFamily="-12" charset="0"/>
                <a:ea typeface="+mn-ea"/>
                <a:cs typeface="+mn-cs"/>
              </a:defRPr>
            </a:lvl1pPr>
          </a:lstStyle>
          <a:p>
            <a:pPr>
              <a:defRPr/>
            </a:pPr>
            <a:r>
              <a:rPr lang="en-US"/>
              <a:t>Granada 2003</a:t>
            </a:r>
          </a:p>
        </p:txBody>
      </p:sp>
      <p:sp>
        <p:nvSpPr>
          <p:cNvPr id="2051" name="Rectangle 3"/>
          <p:cNvSpPr>
            <a:spLocks noGrp="1" noChangeArrowheads="1"/>
          </p:cNvSpPr>
          <p:nvPr>
            <p:ph type="dt" idx="1"/>
          </p:nvPr>
        </p:nvSpPr>
        <p:spPr bwMode="auto">
          <a:xfrm>
            <a:off x="3965575" y="0"/>
            <a:ext cx="3032125" cy="463550"/>
          </a:xfrm>
          <a:prstGeom prst="rect">
            <a:avLst/>
          </a:prstGeom>
          <a:noFill/>
          <a:ln w="9525">
            <a:noFill/>
            <a:miter lim="800000"/>
            <a:headEnd/>
            <a:tailEnd/>
          </a:ln>
          <a:effectLst/>
        </p:spPr>
        <p:txBody>
          <a:bodyPr vert="horz" wrap="square" lIns="19390" tIns="0" rIns="19390" bIns="0" numCol="1" anchor="t" anchorCtr="0" compatLnSpc="1">
            <a:prstTxWarp prst="textNoShape">
              <a:avLst/>
            </a:prstTxWarp>
          </a:bodyPr>
          <a:lstStyle>
            <a:lvl1pPr algn="r" defTabSz="930275">
              <a:defRPr sz="1000" i="1">
                <a:latin typeface="Times New Roman" pitchFamily="-12" charset="0"/>
                <a:ea typeface="+mn-ea"/>
                <a:cs typeface="+mn-cs"/>
              </a:defRPr>
            </a:lvl1pPr>
          </a:lstStyle>
          <a:p>
            <a:pPr>
              <a:defRPr/>
            </a:pPr>
            <a:endParaRPr lang="en-US"/>
          </a:p>
        </p:txBody>
      </p:sp>
      <p:sp>
        <p:nvSpPr>
          <p:cNvPr id="2052" name="Rectangle 4"/>
          <p:cNvSpPr>
            <a:spLocks noGrp="1" noChangeArrowheads="1"/>
          </p:cNvSpPr>
          <p:nvPr>
            <p:ph type="ftr" sz="quarter" idx="4"/>
          </p:nvPr>
        </p:nvSpPr>
        <p:spPr bwMode="auto">
          <a:xfrm>
            <a:off x="0" y="8807450"/>
            <a:ext cx="3032125" cy="463550"/>
          </a:xfrm>
          <a:prstGeom prst="rect">
            <a:avLst/>
          </a:prstGeom>
          <a:noFill/>
          <a:ln w="9525">
            <a:noFill/>
            <a:miter lim="800000"/>
            <a:headEnd/>
            <a:tailEnd/>
          </a:ln>
          <a:effectLst/>
        </p:spPr>
        <p:txBody>
          <a:bodyPr vert="horz" wrap="square" lIns="19390" tIns="0" rIns="19390" bIns="0" numCol="1" anchor="b" anchorCtr="0" compatLnSpc="1">
            <a:prstTxWarp prst="textNoShape">
              <a:avLst/>
            </a:prstTxWarp>
          </a:bodyPr>
          <a:lstStyle>
            <a:lvl1pPr algn="l" defTabSz="930275">
              <a:defRPr sz="1000" i="1">
                <a:latin typeface="Times New Roman" pitchFamily="-12" charset="0"/>
                <a:ea typeface="+mn-ea"/>
                <a:cs typeface="+mn-cs"/>
              </a:defRPr>
            </a:lvl1pPr>
          </a:lstStyle>
          <a:p>
            <a:pPr>
              <a:defRPr/>
            </a:pPr>
            <a:endParaRPr lang="en-US"/>
          </a:p>
        </p:txBody>
      </p:sp>
      <p:sp>
        <p:nvSpPr>
          <p:cNvPr id="2053" name="Rectangle 5"/>
          <p:cNvSpPr>
            <a:spLocks noGrp="1" noChangeArrowheads="1"/>
          </p:cNvSpPr>
          <p:nvPr>
            <p:ph type="sldNum" sz="quarter" idx="5"/>
          </p:nvPr>
        </p:nvSpPr>
        <p:spPr bwMode="auto">
          <a:xfrm>
            <a:off x="3965575" y="8807450"/>
            <a:ext cx="3032125" cy="463550"/>
          </a:xfrm>
          <a:prstGeom prst="rect">
            <a:avLst/>
          </a:prstGeom>
          <a:noFill/>
          <a:ln w="9525">
            <a:noFill/>
            <a:miter lim="800000"/>
            <a:headEnd/>
            <a:tailEnd/>
          </a:ln>
          <a:effectLst/>
        </p:spPr>
        <p:txBody>
          <a:bodyPr vert="horz" wrap="square" lIns="19390" tIns="0" rIns="19390" bIns="0" numCol="1" anchor="b" anchorCtr="0" compatLnSpc="1">
            <a:prstTxWarp prst="textNoShape">
              <a:avLst/>
            </a:prstTxWarp>
          </a:bodyPr>
          <a:lstStyle>
            <a:lvl1pPr algn="r" defTabSz="930275">
              <a:defRPr sz="1000" i="1">
                <a:latin typeface="Times New Roman" panose="02020603050405020304" pitchFamily="18" charset="0"/>
              </a:defRPr>
            </a:lvl1pPr>
          </a:lstStyle>
          <a:p>
            <a:pPr>
              <a:defRPr/>
            </a:pPr>
            <a:fld id="{39878F6D-4E76-4327-ADF2-1C2DC09E95A3}" type="slidenum">
              <a:rPr lang="en-US" altLang="en-US"/>
              <a:pPr>
                <a:defRPr/>
              </a:pPr>
              <a:t>‹#›</a:t>
            </a:fld>
            <a:endParaRPr lang="en-US" altLang="en-US"/>
          </a:p>
        </p:txBody>
      </p:sp>
      <p:sp>
        <p:nvSpPr>
          <p:cNvPr id="2054" name="Rectangle 6"/>
          <p:cNvSpPr>
            <a:spLocks noGrp="1" noRot="1" noChangeAspect="1" noChangeArrowheads="1" noTextEdit="1"/>
          </p:cNvSpPr>
          <p:nvPr>
            <p:ph type="sldImg" idx="2"/>
          </p:nvPr>
        </p:nvSpPr>
        <p:spPr bwMode="auto">
          <a:xfrm>
            <a:off x="1190625" y="701675"/>
            <a:ext cx="4616450" cy="3462338"/>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sp>
      <p:sp>
        <p:nvSpPr>
          <p:cNvPr id="2055" name="Rectangle 7"/>
          <p:cNvSpPr>
            <a:spLocks noGrp="1" noChangeArrowheads="1"/>
          </p:cNvSpPr>
          <p:nvPr>
            <p:ph type="body" sz="quarter" idx="3"/>
          </p:nvPr>
        </p:nvSpPr>
        <p:spPr bwMode="auto">
          <a:xfrm>
            <a:off x="933450" y="4403725"/>
            <a:ext cx="5130800" cy="4171950"/>
          </a:xfrm>
          <a:prstGeom prst="rect">
            <a:avLst/>
          </a:prstGeom>
          <a:noFill/>
          <a:ln w="9525">
            <a:noFill/>
            <a:miter lim="800000"/>
            <a:headEnd/>
            <a:tailEnd/>
          </a:ln>
          <a:effectLst/>
        </p:spPr>
        <p:txBody>
          <a:bodyPr vert="horz" wrap="square" lIns="93715" tIns="46858" rIns="93715" bIns="46858" numCol="1" anchor="t" anchorCtr="0" compatLnSpc="1">
            <a:prstTxWarp prst="textNoShape">
              <a:avLst/>
            </a:prstTxWarp>
          </a:bodyPr>
          <a:lstStyle/>
          <a:p>
            <a:pPr lvl="0"/>
            <a:r>
              <a:rPr lang="en-US" noProof="0" smtClean="0"/>
              <a:t>Click to edit Master notes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08" name="Rectangle 8"/>
          <p:cNvSpPr>
            <a:spLocks noChangeArrowheads="1"/>
          </p:cNvSpPr>
          <p:nvPr/>
        </p:nvSpPr>
        <p:spPr bwMode="auto">
          <a:xfrm>
            <a:off x="1898650" y="304800"/>
            <a:ext cx="2946400" cy="369888"/>
          </a:xfrm>
          <a:prstGeom prst="rect">
            <a:avLst/>
          </a:prstGeom>
          <a:noFill/>
          <a:ln>
            <a:noFill/>
          </a:ln>
          <a:extLst/>
        </p:spPr>
        <p:txBody>
          <a:bodyPr wrap="none" lIns="93715" tIns="46858" rIns="93715" bIns="46858">
            <a:spAutoFit/>
          </a:bodyPr>
          <a:lstStyle>
            <a:lvl1pPr defTabSz="930275">
              <a:defRPr sz="2800">
                <a:solidFill>
                  <a:schemeClr val="tx1"/>
                </a:solidFill>
                <a:latin typeface="Arial" panose="020B0604020202020204" pitchFamily="34" charset="0"/>
                <a:ea typeface="ＭＳ Ｐゴシック" panose="020B0600070205080204" pitchFamily="34" charset="-128"/>
              </a:defRPr>
            </a:lvl1pPr>
            <a:lvl2pPr marL="742950" indent="-285750" defTabSz="930275">
              <a:defRPr sz="2800">
                <a:solidFill>
                  <a:schemeClr val="tx1"/>
                </a:solidFill>
                <a:latin typeface="Arial" panose="020B0604020202020204" pitchFamily="34" charset="0"/>
                <a:ea typeface="ＭＳ Ｐゴシック" panose="020B0600070205080204" pitchFamily="34" charset="-128"/>
              </a:defRPr>
            </a:lvl2pPr>
            <a:lvl3pPr marL="1143000" indent="-228600" defTabSz="930275">
              <a:defRPr sz="2800">
                <a:solidFill>
                  <a:schemeClr val="tx1"/>
                </a:solidFill>
                <a:latin typeface="Arial" panose="020B0604020202020204" pitchFamily="34" charset="0"/>
                <a:ea typeface="ＭＳ Ｐゴシック" panose="020B0600070205080204" pitchFamily="34" charset="-128"/>
              </a:defRPr>
            </a:lvl3pPr>
            <a:lvl4pPr marL="1600200" indent="-228600" defTabSz="930275">
              <a:defRPr sz="2800">
                <a:solidFill>
                  <a:schemeClr val="tx1"/>
                </a:solidFill>
                <a:latin typeface="Arial" panose="020B0604020202020204" pitchFamily="34" charset="0"/>
                <a:ea typeface="ＭＳ Ｐゴシック" panose="020B0600070205080204" pitchFamily="34" charset="-128"/>
              </a:defRPr>
            </a:lvl4pPr>
            <a:lvl5pPr marL="2057400" indent="-228600" defTabSz="930275">
              <a:defRPr sz="2800">
                <a:solidFill>
                  <a:schemeClr val="tx1"/>
                </a:solidFill>
                <a:latin typeface="Arial" panose="020B0604020202020204" pitchFamily="34" charset="0"/>
                <a:ea typeface="ＭＳ Ｐゴシック" panose="020B0600070205080204" pitchFamily="34" charset="-128"/>
              </a:defRPr>
            </a:lvl5pPr>
            <a:lvl6pPr marL="2514600" indent="-228600" algn="ctr" defTabSz="930275"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6pPr>
            <a:lvl7pPr marL="2971800" indent="-228600" algn="ctr" defTabSz="930275"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7pPr>
            <a:lvl8pPr marL="3429000" indent="-228600" algn="ctr" defTabSz="930275"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8pPr>
            <a:lvl9pPr marL="3886200" indent="-228600" algn="ctr" defTabSz="930275"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9pPr>
          </a:lstStyle>
          <a:p>
            <a:pPr>
              <a:defRPr/>
            </a:pPr>
            <a:r>
              <a:rPr lang="en-US" altLang="en-US" sz="1800" smtClean="0"/>
              <a:t>AAAS 2001, San Francisco</a:t>
            </a:r>
          </a:p>
        </p:txBody>
      </p:sp>
    </p:spTree>
    <p:extLst>
      <p:ext uri="{BB962C8B-B14F-4D97-AF65-F5344CB8AC3E}">
        <p14:creationId xmlns:p14="http://schemas.microsoft.com/office/powerpoint/2010/main" val="2803541462"/>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t>Florida 1999</a:t>
            </a:r>
          </a:p>
        </p:txBody>
      </p:sp>
      <p:sp>
        <p:nvSpPr>
          <p:cNvPr id="5123" name="Rectangle 5"/>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a:defRPr sz="2800">
                <a:solidFill>
                  <a:schemeClr val="tx1"/>
                </a:solidFill>
                <a:latin typeface="Arial" panose="020B0604020202020204" pitchFamily="34" charset="0"/>
                <a:ea typeface="MS PGothic" panose="020B0600070205080204" pitchFamily="34" charset="-128"/>
              </a:defRPr>
            </a:lvl1pPr>
            <a:lvl2pPr marL="742950" indent="-285750" defTabSz="930275">
              <a:defRPr sz="2800">
                <a:solidFill>
                  <a:schemeClr val="tx1"/>
                </a:solidFill>
                <a:latin typeface="Arial" panose="020B0604020202020204" pitchFamily="34" charset="0"/>
                <a:ea typeface="MS PGothic" panose="020B0600070205080204" pitchFamily="34" charset="-128"/>
              </a:defRPr>
            </a:lvl2pPr>
            <a:lvl3pPr marL="1143000" indent="-228600" defTabSz="930275">
              <a:defRPr sz="2800">
                <a:solidFill>
                  <a:schemeClr val="tx1"/>
                </a:solidFill>
                <a:latin typeface="Arial" panose="020B0604020202020204" pitchFamily="34" charset="0"/>
                <a:ea typeface="MS PGothic" panose="020B0600070205080204" pitchFamily="34" charset="-128"/>
              </a:defRPr>
            </a:lvl3pPr>
            <a:lvl4pPr marL="1600200" indent="-228600" defTabSz="930275">
              <a:defRPr sz="2800">
                <a:solidFill>
                  <a:schemeClr val="tx1"/>
                </a:solidFill>
                <a:latin typeface="Arial" panose="020B0604020202020204" pitchFamily="34" charset="0"/>
                <a:ea typeface="MS PGothic" panose="020B0600070205080204" pitchFamily="34" charset="-128"/>
              </a:defRPr>
            </a:lvl4pPr>
            <a:lvl5pPr marL="2057400" indent="-228600" defTabSz="930275">
              <a:defRPr sz="2800">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A8B47E4A-5BA5-4458-BDE8-4B89DAD7F0B0}" type="slidenum">
              <a:rPr lang="en-US" altLang="en-US" sz="1000" smtClean="0">
                <a:latin typeface="Times New Roman" panose="02020603050405020304" pitchFamily="18" charset="0"/>
              </a:rPr>
              <a:pPr/>
              <a:t>1</a:t>
            </a:fld>
            <a:endParaRPr lang="en-US" altLang="en-US" sz="1000" smtClean="0">
              <a:latin typeface="Times New Roman" panose="02020603050405020304" pitchFamily="18" charset="0"/>
            </a:endParaRPr>
          </a:p>
        </p:txBody>
      </p:sp>
      <p:sp>
        <p:nvSpPr>
          <p:cNvPr id="5124" name="Rectangle 2"/>
          <p:cNvSpPr>
            <a:spLocks noGrp="1" noRot="1" noChangeAspect="1" noChangeArrowheads="1" noTextEdit="1"/>
          </p:cNvSpPr>
          <p:nvPr>
            <p:ph type="sldImg"/>
          </p:nvPr>
        </p:nvSpPr>
        <p:spPr>
          <a:ln cap="flat"/>
        </p:spPr>
      </p:sp>
      <p:sp>
        <p:nvSpPr>
          <p:cNvPr id="512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723" tIns="46862" rIns="93723" bIns="46862"/>
          <a:lstStyle/>
          <a:p>
            <a:r>
              <a:rPr lang="en-US" altLang="en-US" dirty="0" smtClean="0">
                <a:latin typeface="Arial" panose="020B0604020202020204" pitchFamily="34" charset="0"/>
              </a:rPr>
              <a:t>This is the title of my talk …</a:t>
            </a:r>
          </a:p>
          <a:p>
            <a:r>
              <a:rPr lang="en-US" altLang="en-US" dirty="0" smtClean="0">
                <a:latin typeface="Arial" panose="020B0604020202020204" pitchFamily="34" charset="0"/>
              </a:rPr>
              <a:t>But first a little bit</a:t>
            </a:r>
            <a:r>
              <a:rPr lang="en-US" altLang="en-US" baseline="0" dirty="0" smtClean="0">
                <a:latin typeface="Arial" panose="020B0604020202020204" pitchFamily="34" charset="0"/>
              </a:rPr>
              <a:t> on my background:</a:t>
            </a: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3047178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smtClean="0">
                <a:latin typeface="Arial" panose="020B0604020202020204" pitchFamily="34" charset="0"/>
              </a:rPr>
              <a:t>In 2014</a:t>
            </a:r>
            <a:r>
              <a:rPr lang="en-US" altLang="en-US" baseline="0" dirty="0" smtClean="0">
                <a:latin typeface="Arial" panose="020B0604020202020204" pitchFamily="34" charset="0"/>
              </a:rPr>
              <a:t> I started a project called LEGO-Knots.  I created a set of snap-together parts that I wanted to use to make aesthetically interesting knot models.</a:t>
            </a:r>
            <a:endParaRPr lang="en-US" altLang="en-US" dirty="0" smtClean="0">
              <a:latin typeface="Arial" panose="020B0604020202020204" pitchFamily="34" charset="0"/>
            </a:endParaRPr>
          </a:p>
          <a:p>
            <a:r>
              <a:rPr lang="en-US" altLang="en-US" dirty="0" smtClean="0">
                <a:latin typeface="Arial" panose="020B0604020202020204" pitchFamily="34" charset="0"/>
              </a:rPr>
              <a:t>This shows my initial starter set</a:t>
            </a:r>
            <a:r>
              <a:rPr lang="en-US" altLang="en-US" baseline="0" dirty="0" smtClean="0">
                <a:latin typeface="Arial" panose="020B0604020202020204" pitchFamily="34" charset="0"/>
              </a:rPr>
              <a:t> of parts.</a:t>
            </a:r>
            <a:endParaRPr lang="en-US" altLang="en-US" dirty="0" smtClean="0">
              <a:latin typeface="Arial" panose="020B0604020202020204" pitchFamily="34" charset="0"/>
            </a:endParaRPr>
          </a:p>
          <a:p>
            <a:endParaRPr lang="en-US" altLang="en-US" dirty="0" smtClean="0">
              <a:latin typeface="Arial" panose="020B0604020202020204" pitchFamily="34" charset="0"/>
            </a:endParaRPr>
          </a:p>
        </p:txBody>
      </p:sp>
      <p:sp>
        <p:nvSpPr>
          <p:cNvPr id="4" name="Header Placeholder 3"/>
          <p:cNvSpPr>
            <a:spLocks noGrp="1"/>
          </p:cNvSpPr>
          <p:nvPr>
            <p:ph type="hdr" sz="quarter"/>
          </p:nvPr>
        </p:nvSpPr>
        <p:spPr/>
        <p:txBody>
          <a:bodyPr/>
          <a:lstStyle/>
          <a:p>
            <a:pPr>
              <a:defRPr/>
            </a:pPr>
            <a:r>
              <a:rPr lang="en-US" smtClean="0"/>
              <a:t>ISAMA 2004</a:t>
            </a:r>
            <a:endParaRPr lang="en-US"/>
          </a:p>
        </p:txBody>
      </p:sp>
      <p:sp>
        <p:nvSpPr>
          <p:cNvPr id="19461"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a:defRPr sz="2400" b="1" u="sng">
                <a:solidFill>
                  <a:schemeClr val="tx1"/>
                </a:solidFill>
                <a:latin typeface="Arial" panose="020B0604020202020204" pitchFamily="34" charset="0"/>
                <a:ea typeface="MS PGothic" panose="020B0600070205080204" pitchFamily="34" charset="-128"/>
              </a:defRPr>
            </a:lvl1pPr>
            <a:lvl2pPr marL="742950" indent="-285750" defTabSz="930275">
              <a:defRPr sz="2400" b="1" u="sng">
                <a:solidFill>
                  <a:schemeClr val="tx1"/>
                </a:solidFill>
                <a:latin typeface="Arial" panose="020B0604020202020204" pitchFamily="34" charset="0"/>
                <a:ea typeface="MS PGothic" panose="020B0600070205080204" pitchFamily="34" charset="-128"/>
              </a:defRPr>
            </a:lvl2pPr>
            <a:lvl3pPr marL="1143000" indent="-228600" defTabSz="930275">
              <a:defRPr sz="2400" b="1" u="sng">
                <a:solidFill>
                  <a:schemeClr val="tx1"/>
                </a:solidFill>
                <a:latin typeface="Arial" panose="020B0604020202020204" pitchFamily="34" charset="0"/>
                <a:ea typeface="MS PGothic" panose="020B0600070205080204" pitchFamily="34" charset="-128"/>
              </a:defRPr>
            </a:lvl3pPr>
            <a:lvl4pPr marL="1600200" indent="-228600" defTabSz="930275">
              <a:defRPr sz="2400" b="1" u="sng">
                <a:solidFill>
                  <a:schemeClr val="tx1"/>
                </a:solidFill>
                <a:latin typeface="Arial" panose="020B0604020202020204" pitchFamily="34" charset="0"/>
                <a:ea typeface="MS PGothic" panose="020B0600070205080204" pitchFamily="34" charset="-128"/>
              </a:defRPr>
            </a:lvl4pPr>
            <a:lvl5pPr marL="2057400" indent="-228600" defTabSz="930275">
              <a:defRPr sz="2400" b="1" u="sng">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9pPr>
          </a:lstStyle>
          <a:p>
            <a:fld id="{7F64C4B3-DDF3-41E6-BCC3-717A130F82D9}" type="slidenum">
              <a:rPr lang="en-US" altLang="en-US" sz="1000" b="0" u="none">
                <a:latin typeface="Times New Roman" panose="02020603050405020304" pitchFamily="18" charset="0"/>
              </a:rPr>
              <a:pPr/>
              <a:t>10</a:t>
            </a:fld>
            <a:endParaRPr lang="en-US" altLang="en-US" sz="1000" b="0" u="none">
              <a:latin typeface="Times New Roman" panose="02020603050405020304" pitchFamily="18" charset="0"/>
            </a:endParaRPr>
          </a:p>
        </p:txBody>
      </p:sp>
    </p:spTree>
    <p:extLst>
      <p:ext uri="{BB962C8B-B14F-4D97-AF65-F5344CB8AC3E}">
        <p14:creationId xmlns:p14="http://schemas.microsoft.com/office/powerpoint/2010/main" val="3367876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smtClean="0">
                <a:latin typeface="Arial" panose="020B0604020202020204" pitchFamily="34" charset="0"/>
              </a:rPr>
              <a:t>Here are some examples what one can do with those 5 parts: We can make all kinds of wild and crazy snakes; or form recursive, space filling paths as one finds in the Hilbert curve. (see lower right).</a:t>
            </a:r>
          </a:p>
        </p:txBody>
      </p:sp>
      <p:sp>
        <p:nvSpPr>
          <p:cNvPr id="4" name="Header Placeholder 3"/>
          <p:cNvSpPr>
            <a:spLocks noGrp="1"/>
          </p:cNvSpPr>
          <p:nvPr>
            <p:ph type="hdr" sz="quarter"/>
          </p:nvPr>
        </p:nvSpPr>
        <p:spPr/>
        <p:txBody>
          <a:bodyPr/>
          <a:lstStyle/>
          <a:p>
            <a:pPr>
              <a:defRPr/>
            </a:pPr>
            <a:r>
              <a:rPr lang="en-US" smtClean="0"/>
              <a:t>ISAMA 2004</a:t>
            </a:r>
            <a:endParaRPr lang="en-US"/>
          </a:p>
        </p:txBody>
      </p:sp>
      <p:sp>
        <p:nvSpPr>
          <p:cNvPr id="21509"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a:defRPr sz="2400" b="1" u="sng">
                <a:solidFill>
                  <a:schemeClr val="tx1"/>
                </a:solidFill>
                <a:latin typeface="Arial" panose="020B0604020202020204" pitchFamily="34" charset="0"/>
                <a:ea typeface="MS PGothic" panose="020B0600070205080204" pitchFamily="34" charset="-128"/>
              </a:defRPr>
            </a:lvl1pPr>
            <a:lvl2pPr marL="742950" indent="-285750" defTabSz="930275">
              <a:defRPr sz="2400" b="1" u="sng">
                <a:solidFill>
                  <a:schemeClr val="tx1"/>
                </a:solidFill>
                <a:latin typeface="Arial" panose="020B0604020202020204" pitchFamily="34" charset="0"/>
                <a:ea typeface="MS PGothic" panose="020B0600070205080204" pitchFamily="34" charset="-128"/>
              </a:defRPr>
            </a:lvl2pPr>
            <a:lvl3pPr marL="1143000" indent="-228600" defTabSz="930275">
              <a:defRPr sz="2400" b="1" u="sng">
                <a:solidFill>
                  <a:schemeClr val="tx1"/>
                </a:solidFill>
                <a:latin typeface="Arial" panose="020B0604020202020204" pitchFamily="34" charset="0"/>
                <a:ea typeface="MS PGothic" panose="020B0600070205080204" pitchFamily="34" charset="-128"/>
              </a:defRPr>
            </a:lvl3pPr>
            <a:lvl4pPr marL="1600200" indent="-228600" defTabSz="930275">
              <a:defRPr sz="2400" b="1" u="sng">
                <a:solidFill>
                  <a:schemeClr val="tx1"/>
                </a:solidFill>
                <a:latin typeface="Arial" panose="020B0604020202020204" pitchFamily="34" charset="0"/>
                <a:ea typeface="MS PGothic" panose="020B0600070205080204" pitchFamily="34" charset="-128"/>
              </a:defRPr>
            </a:lvl4pPr>
            <a:lvl5pPr marL="2057400" indent="-228600" defTabSz="930275">
              <a:defRPr sz="2400" b="1" u="sng">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9pPr>
          </a:lstStyle>
          <a:p>
            <a:fld id="{58B65C3C-CED6-41CD-8D05-EAAA16B73D64}" type="slidenum">
              <a:rPr lang="en-US" altLang="en-US" sz="1000" b="0" u="none">
                <a:latin typeface="Times New Roman" panose="02020603050405020304" pitchFamily="18" charset="0"/>
              </a:rPr>
              <a:pPr/>
              <a:t>11</a:t>
            </a:fld>
            <a:endParaRPr lang="en-US" altLang="en-US" sz="1000" b="0" u="none">
              <a:latin typeface="Times New Roman" panose="02020603050405020304" pitchFamily="18" charset="0"/>
            </a:endParaRPr>
          </a:p>
        </p:txBody>
      </p:sp>
    </p:spTree>
    <p:extLst>
      <p:ext uri="{BB962C8B-B14F-4D97-AF65-F5344CB8AC3E}">
        <p14:creationId xmlns:p14="http://schemas.microsoft.com/office/powerpoint/2010/main" val="2710544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smtClean="0">
                <a:latin typeface="Arial" panose="020B0604020202020204" pitchFamily="34" charset="0"/>
              </a:rPr>
              <a:t>We can also make</a:t>
            </a:r>
            <a:r>
              <a:rPr lang="en-US" altLang="en-US" baseline="0" dirty="0" smtClean="0">
                <a:latin typeface="Arial" panose="020B0604020202020204" pitchFamily="34" charset="0"/>
              </a:rPr>
              <a:t> aesthetically pleasing sculptural shapes.</a:t>
            </a:r>
            <a:endParaRPr lang="en-US" altLang="en-US" dirty="0" smtClean="0">
              <a:latin typeface="Arial" panose="020B0604020202020204" pitchFamily="34" charset="0"/>
            </a:endParaRPr>
          </a:p>
          <a:p>
            <a:r>
              <a:rPr lang="en-US" altLang="en-US" dirty="0" smtClean="0">
                <a:latin typeface="Arial" panose="020B0604020202020204" pitchFamily="34" charset="0"/>
              </a:rPr>
              <a:t>This “</a:t>
            </a:r>
            <a:r>
              <a:rPr lang="en-US" altLang="ja-JP" dirty="0" smtClean="0">
                <a:latin typeface="Arial" panose="020B0604020202020204" pitchFamily="34" charset="0"/>
              </a:rPr>
              <a:t>rhombic</a:t>
            </a:r>
            <a:r>
              <a:rPr lang="en-US" altLang="en-US" dirty="0" smtClean="0">
                <a:latin typeface="Arial" panose="020B0604020202020204" pitchFamily="34" charset="0"/>
              </a:rPr>
              <a:t>”</a:t>
            </a:r>
            <a:r>
              <a:rPr lang="en-US" altLang="ja-JP" dirty="0" smtClean="0">
                <a:latin typeface="Arial" panose="020B0604020202020204" pitchFamily="34" charset="0"/>
              </a:rPr>
              <a:t> </a:t>
            </a:r>
            <a:r>
              <a:rPr lang="en-US" altLang="ja-JP" dirty="0" err="1" smtClean="0">
                <a:latin typeface="Arial" panose="020B0604020202020204" pitchFamily="34" charset="0"/>
              </a:rPr>
              <a:t>Borsalino</a:t>
            </a:r>
            <a:r>
              <a:rPr lang="en-US" altLang="ja-JP" baseline="0" dirty="0" smtClean="0">
                <a:latin typeface="Arial" panose="020B0604020202020204" pitchFamily="34" charset="0"/>
              </a:rPr>
              <a:t> was inspired by ..</a:t>
            </a:r>
          </a:p>
          <a:p>
            <a:r>
              <a:rPr lang="en-US" altLang="en-US" baseline="0" dirty="0" smtClean="0">
                <a:latin typeface="Arial" panose="020B0604020202020204" pitchFamily="34" charset="0"/>
              </a:rPr>
              <a:t>I created some new twisted building blocks so I could make the modified version on the right</a:t>
            </a:r>
            <a:r>
              <a:rPr lang="en-US" altLang="en-US" dirty="0" smtClean="0">
                <a:latin typeface="Arial" panose="020B0604020202020204" pitchFamily="34" charset="0"/>
              </a:rPr>
              <a:t>.</a:t>
            </a:r>
          </a:p>
        </p:txBody>
      </p:sp>
      <p:sp>
        <p:nvSpPr>
          <p:cNvPr id="4" name="Header Placeholder 3"/>
          <p:cNvSpPr>
            <a:spLocks noGrp="1"/>
          </p:cNvSpPr>
          <p:nvPr>
            <p:ph type="hdr" sz="quarter"/>
          </p:nvPr>
        </p:nvSpPr>
        <p:spPr/>
        <p:txBody>
          <a:bodyPr/>
          <a:lstStyle/>
          <a:p>
            <a:pPr>
              <a:defRPr/>
            </a:pPr>
            <a:r>
              <a:rPr lang="en-US" smtClean="0"/>
              <a:t>ISAMA 2004</a:t>
            </a:r>
            <a:endParaRPr lang="en-US"/>
          </a:p>
        </p:txBody>
      </p:sp>
      <p:sp>
        <p:nvSpPr>
          <p:cNvPr id="50181"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a:defRPr sz="2400" b="1" u="sng">
                <a:solidFill>
                  <a:schemeClr val="tx1"/>
                </a:solidFill>
                <a:latin typeface="Arial" panose="020B0604020202020204" pitchFamily="34" charset="0"/>
                <a:ea typeface="MS PGothic" panose="020B0600070205080204" pitchFamily="34" charset="-128"/>
              </a:defRPr>
            </a:lvl1pPr>
            <a:lvl2pPr marL="742950" indent="-285750" defTabSz="930275">
              <a:defRPr sz="2400" b="1" u="sng">
                <a:solidFill>
                  <a:schemeClr val="tx1"/>
                </a:solidFill>
                <a:latin typeface="Arial" panose="020B0604020202020204" pitchFamily="34" charset="0"/>
                <a:ea typeface="MS PGothic" panose="020B0600070205080204" pitchFamily="34" charset="-128"/>
              </a:defRPr>
            </a:lvl2pPr>
            <a:lvl3pPr marL="1143000" indent="-228600" defTabSz="930275">
              <a:defRPr sz="2400" b="1" u="sng">
                <a:solidFill>
                  <a:schemeClr val="tx1"/>
                </a:solidFill>
                <a:latin typeface="Arial" panose="020B0604020202020204" pitchFamily="34" charset="0"/>
                <a:ea typeface="MS PGothic" panose="020B0600070205080204" pitchFamily="34" charset="-128"/>
              </a:defRPr>
            </a:lvl3pPr>
            <a:lvl4pPr marL="1600200" indent="-228600" defTabSz="930275">
              <a:defRPr sz="2400" b="1" u="sng">
                <a:solidFill>
                  <a:schemeClr val="tx1"/>
                </a:solidFill>
                <a:latin typeface="Arial" panose="020B0604020202020204" pitchFamily="34" charset="0"/>
                <a:ea typeface="MS PGothic" panose="020B0600070205080204" pitchFamily="34" charset="-128"/>
              </a:defRPr>
            </a:lvl4pPr>
            <a:lvl5pPr marL="2057400" indent="-228600" defTabSz="930275">
              <a:defRPr sz="2400" b="1" u="sng">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9pPr>
          </a:lstStyle>
          <a:p>
            <a:fld id="{9FC6B804-594C-487E-8DF3-746813C36646}" type="slidenum">
              <a:rPr lang="en-US" altLang="en-US" sz="1000" b="0" u="none">
                <a:latin typeface="Times New Roman" panose="02020603050405020304" pitchFamily="18" charset="0"/>
              </a:rPr>
              <a:pPr/>
              <a:t>12</a:t>
            </a:fld>
            <a:endParaRPr lang="en-US" altLang="en-US" sz="1000" b="0" u="none">
              <a:latin typeface="Times New Roman" panose="02020603050405020304" pitchFamily="18" charset="0"/>
            </a:endParaRPr>
          </a:p>
        </p:txBody>
      </p:sp>
    </p:spTree>
    <p:extLst>
      <p:ext uri="{BB962C8B-B14F-4D97-AF65-F5344CB8AC3E}">
        <p14:creationId xmlns:p14="http://schemas.microsoft.com/office/powerpoint/2010/main" val="3299640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mtClean="0">
                <a:latin typeface="Arial" panose="020B0604020202020204" pitchFamily="34" charset="0"/>
              </a:rPr>
              <a:t>Here are the two twisted connector pieces shown up close.  </a:t>
            </a:r>
          </a:p>
          <a:p>
            <a:r>
              <a:rPr lang="en-US" altLang="en-US" smtClean="0">
                <a:latin typeface="Arial" panose="020B0604020202020204" pitchFamily="34" charset="0"/>
              </a:rPr>
              <a:t>Four of these pairs also make a nice twisted ring with 360 degrees of twist.</a:t>
            </a:r>
          </a:p>
        </p:txBody>
      </p:sp>
      <p:sp>
        <p:nvSpPr>
          <p:cNvPr id="4" name="Header Placeholder 3"/>
          <p:cNvSpPr>
            <a:spLocks noGrp="1"/>
          </p:cNvSpPr>
          <p:nvPr>
            <p:ph type="hdr" sz="quarter"/>
          </p:nvPr>
        </p:nvSpPr>
        <p:spPr/>
        <p:txBody>
          <a:bodyPr/>
          <a:lstStyle/>
          <a:p>
            <a:pPr>
              <a:defRPr/>
            </a:pPr>
            <a:r>
              <a:rPr lang="en-US" smtClean="0"/>
              <a:t>ISAMA 2004</a:t>
            </a:r>
            <a:endParaRPr lang="en-US"/>
          </a:p>
        </p:txBody>
      </p:sp>
      <p:sp>
        <p:nvSpPr>
          <p:cNvPr id="54277"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a:defRPr sz="2400" b="1" u="sng">
                <a:solidFill>
                  <a:schemeClr val="tx1"/>
                </a:solidFill>
                <a:latin typeface="Arial" panose="020B0604020202020204" pitchFamily="34" charset="0"/>
                <a:ea typeface="MS PGothic" panose="020B0600070205080204" pitchFamily="34" charset="-128"/>
              </a:defRPr>
            </a:lvl1pPr>
            <a:lvl2pPr marL="742950" indent="-285750" defTabSz="930275">
              <a:defRPr sz="2400" b="1" u="sng">
                <a:solidFill>
                  <a:schemeClr val="tx1"/>
                </a:solidFill>
                <a:latin typeface="Arial" panose="020B0604020202020204" pitchFamily="34" charset="0"/>
                <a:ea typeface="MS PGothic" panose="020B0600070205080204" pitchFamily="34" charset="-128"/>
              </a:defRPr>
            </a:lvl2pPr>
            <a:lvl3pPr marL="1143000" indent="-228600" defTabSz="930275">
              <a:defRPr sz="2400" b="1" u="sng">
                <a:solidFill>
                  <a:schemeClr val="tx1"/>
                </a:solidFill>
                <a:latin typeface="Arial" panose="020B0604020202020204" pitchFamily="34" charset="0"/>
                <a:ea typeface="MS PGothic" panose="020B0600070205080204" pitchFamily="34" charset="-128"/>
              </a:defRPr>
            </a:lvl3pPr>
            <a:lvl4pPr marL="1600200" indent="-228600" defTabSz="930275">
              <a:defRPr sz="2400" b="1" u="sng">
                <a:solidFill>
                  <a:schemeClr val="tx1"/>
                </a:solidFill>
                <a:latin typeface="Arial" panose="020B0604020202020204" pitchFamily="34" charset="0"/>
                <a:ea typeface="MS PGothic" panose="020B0600070205080204" pitchFamily="34" charset="-128"/>
              </a:defRPr>
            </a:lvl4pPr>
            <a:lvl5pPr marL="2057400" indent="-228600" defTabSz="930275">
              <a:defRPr sz="2400" b="1" u="sng">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9pPr>
          </a:lstStyle>
          <a:p>
            <a:fld id="{A9748550-1006-432C-8243-D502E641DCE2}" type="slidenum">
              <a:rPr lang="en-US" altLang="en-US" sz="1000" b="0" u="none">
                <a:latin typeface="Times New Roman" panose="02020603050405020304" pitchFamily="18" charset="0"/>
              </a:rPr>
              <a:pPr/>
              <a:t>13</a:t>
            </a:fld>
            <a:endParaRPr lang="en-US" altLang="en-US" sz="1000" b="0" u="none">
              <a:latin typeface="Times New Roman" panose="02020603050405020304" pitchFamily="18" charset="0"/>
            </a:endParaRPr>
          </a:p>
        </p:txBody>
      </p:sp>
    </p:spTree>
    <p:extLst>
      <p:ext uri="{BB962C8B-B14F-4D97-AF65-F5344CB8AC3E}">
        <p14:creationId xmlns:p14="http://schemas.microsoft.com/office/powerpoint/2010/main" val="2153755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we can also build actual</a:t>
            </a:r>
            <a:r>
              <a:rPr lang="en-US" baseline="0" dirty="0" smtClean="0"/>
              <a:t> mathematical knots with these LEGO Knot parts.</a:t>
            </a:r>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14</a:t>
            </a:fld>
            <a:endParaRPr lang="en-US" altLang="en-US"/>
          </a:p>
        </p:txBody>
      </p:sp>
    </p:spTree>
    <p:extLst>
      <p:ext uri="{BB962C8B-B14F-4D97-AF65-F5344CB8AC3E}">
        <p14:creationId xmlns:p14="http://schemas.microsoft.com/office/powerpoint/2010/main" val="3603209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smtClean="0">
                <a:latin typeface="Arial" panose="020B0604020202020204" pitchFamily="34" charset="0"/>
              </a:rPr>
              <a:t>The knots you have just seen use 3 or 4 different “LEGO” parts.  During the last couple of years, I have focused on another challenge:  Can we build reasonably good-looking knot sculptures from just ONE SINGLE MODULE ?</a:t>
            </a:r>
          </a:p>
          <a:p>
            <a:r>
              <a:rPr lang="en-US" altLang="en-US" dirty="0" smtClean="0">
                <a:latin typeface="Arial" panose="020B0604020202020204" pitchFamily="34" charset="0"/>
              </a:rPr>
              <a:t>I am not the first one to ponder this question. Let me give you a little background on this and pay homage to some people who have influenced me.</a:t>
            </a:r>
          </a:p>
        </p:txBody>
      </p:sp>
      <p:sp>
        <p:nvSpPr>
          <p:cNvPr id="4" name="Header Placeholder 3"/>
          <p:cNvSpPr>
            <a:spLocks noGrp="1"/>
          </p:cNvSpPr>
          <p:nvPr>
            <p:ph type="hdr" sz="quarter"/>
          </p:nvPr>
        </p:nvSpPr>
        <p:spPr/>
        <p:txBody>
          <a:bodyPr/>
          <a:lstStyle/>
          <a:p>
            <a:pPr>
              <a:defRPr/>
            </a:pPr>
            <a:r>
              <a:rPr lang="en-US" smtClean="0"/>
              <a:t>ISAMA 2004</a:t>
            </a:r>
            <a:endParaRPr lang="en-US"/>
          </a:p>
        </p:txBody>
      </p:sp>
      <p:sp>
        <p:nvSpPr>
          <p:cNvPr id="175109"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a:defRPr sz="2400" b="1" u="sng">
                <a:solidFill>
                  <a:schemeClr val="tx1"/>
                </a:solidFill>
                <a:latin typeface="Arial" panose="020B0604020202020204" pitchFamily="34" charset="0"/>
                <a:ea typeface="MS PGothic" panose="020B0600070205080204" pitchFamily="34" charset="-128"/>
              </a:defRPr>
            </a:lvl1pPr>
            <a:lvl2pPr marL="742950" indent="-285750" defTabSz="930275">
              <a:defRPr sz="2400" b="1" u="sng">
                <a:solidFill>
                  <a:schemeClr val="tx1"/>
                </a:solidFill>
                <a:latin typeface="Arial" panose="020B0604020202020204" pitchFamily="34" charset="0"/>
                <a:ea typeface="MS PGothic" panose="020B0600070205080204" pitchFamily="34" charset="-128"/>
              </a:defRPr>
            </a:lvl2pPr>
            <a:lvl3pPr marL="1143000" indent="-228600" defTabSz="930275">
              <a:defRPr sz="2400" b="1" u="sng">
                <a:solidFill>
                  <a:schemeClr val="tx1"/>
                </a:solidFill>
                <a:latin typeface="Arial" panose="020B0604020202020204" pitchFamily="34" charset="0"/>
                <a:ea typeface="MS PGothic" panose="020B0600070205080204" pitchFamily="34" charset="-128"/>
              </a:defRPr>
            </a:lvl3pPr>
            <a:lvl4pPr marL="1600200" indent="-228600" defTabSz="930275">
              <a:defRPr sz="2400" b="1" u="sng">
                <a:solidFill>
                  <a:schemeClr val="tx1"/>
                </a:solidFill>
                <a:latin typeface="Arial" panose="020B0604020202020204" pitchFamily="34" charset="0"/>
                <a:ea typeface="MS PGothic" panose="020B0600070205080204" pitchFamily="34" charset="-128"/>
              </a:defRPr>
            </a:lvl4pPr>
            <a:lvl5pPr marL="2057400" indent="-228600" defTabSz="930275">
              <a:defRPr sz="2400" b="1" u="sng">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9pPr>
          </a:lstStyle>
          <a:p>
            <a:fld id="{802917E7-BB8E-43F0-8EF0-CB6809CB3620}" type="slidenum">
              <a:rPr lang="en-US" altLang="en-US" sz="1000" b="0" u="none">
                <a:latin typeface="Times New Roman" panose="02020603050405020304" pitchFamily="18" charset="0"/>
              </a:rPr>
              <a:pPr/>
              <a:t>15</a:t>
            </a:fld>
            <a:endParaRPr lang="en-US" altLang="en-US" sz="1000" b="0" u="none">
              <a:latin typeface="Times New Roman" panose="02020603050405020304" pitchFamily="18" charset="0"/>
            </a:endParaRPr>
          </a:p>
        </p:txBody>
      </p:sp>
    </p:spTree>
    <p:extLst>
      <p:ext uri="{BB962C8B-B14F-4D97-AF65-F5344CB8AC3E}">
        <p14:creationId xmlns:p14="http://schemas.microsoft.com/office/powerpoint/2010/main" val="2208468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ISAMA 2004</a:t>
            </a:r>
          </a:p>
        </p:txBody>
      </p:sp>
      <p:sp>
        <p:nvSpPr>
          <p:cNvPr id="7" name="Rectangle 5"/>
          <p:cNvSpPr>
            <a:spLocks noGrp="1" noChangeArrowheads="1"/>
          </p:cNvSpPr>
          <p:nvPr>
            <p:ph type="sldNum" sz="quarter" idx="5"/>
          </p:nvPr>
        </p:nvSpPr>
        <p:spPr>
          <a:ln/>
        </p:spPr>
        <p:txBody>
          <a:bodyPr/>
          <a:lstStyle/>
          <a:p>
            <a:fld id="{3B6258D7-AC0E-4281-BAA5-986F23B3832D}" type="slidenum">
              <a:rPr lang="en-US" altLang="en-US"/>
              <a:pPr/>
              <a:t>16</a:t>
            </a:fld>
            <a:endParaRPr lang="en-US" altLang="en-US"/>
          </a:p>
        </p:txBody>
      </p:sp>
      <p:sp>
        <p:nvSpPr>
          <p:cNvPr id="1488898" name="Rectangle 2"/>
          <p:cNvSpPr>
            <a:spLocks noGrp="1" noRot="1" noChangeAspect="1" noChangeArrowheads="1" noTextEdit="1"/>
          </p:cNvSpPr>
          <p:nvPr>
            <p:ph type="sldImg"/>
          </p:nvPr>
        </p:nvSpPr>
        <p:spPr>
          <a:ln/>
        </p:spPr>
      </p:sp>
      <p:sp>
        <p:nvSpPr>
          <p:cNvPr id="1488899" name="Rectangle 3"/>
          <p:cNvSpPr>
            <a:spLocks noGrp="1" noChangeArrowheads="1"/>
          </p:cNvSpPr>
          <p:nvPr>
            <p:ph type="body" idx="1"/>
          </p:nvPr>
        </p:nvSpPr>
        <p:spPr/>
        <p:txBody>
          <a:bodyPr/>
          <a:lstStyle/>
          <a:p>
            <a:r>
              <a:rPr lang="en-US" altLang="en-US" dirty="0"/>
              <a:t>Richard </a:t>
            </a:r>
            <a:r>
              <a:rPr lang="en-US" altLang="en-US" dirty="0" err="1"/>
              <a:t>Zawitz</a:t>
            </a:r>
            <a:r>
              <a:rPr lang="en-US" altLang="en-US" dirty="0"/>
              <a:t> has </a:t>
            </a:r>
            <a:r>
              <a:rPr lang="en-US" altLang="en-US" dirty="0" smtClean="0"/>
              <a:t>created </a:t>
            </a:r>
            <a:r>
              <a:rPr lang="en-US" altLang="en-US" dirty="0"/>
              <a:t>large </a:t>
            </a:r>
            <a:r>
              <a:rPr lang="en-US" altLang="en-US" dirty="0" smtClean="0"/>
              <a:t>tubular sculptures with just a single module …</a:t>
            </a:r>
            <a:endParaRPr lang="en-US" altLang="en-US" dirty="0"/>
          </a:p>
        </p:txBody>
      </p:sp>
    </p:spTree>
    <p:extLst>
      <p:ext uri="{BB962C8B-B14F-4D97-AF65-F5344CB8AC3E}">
        <p14:creationId xmlns:p14="http://schemas.microsoft.com/office/powerpoint/2010/main" val="3787022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ISAMA 2004</a:t>
            </a:r>
          </a:p>
        </p:txBody>
      </p:sp>
      <p:sp>
        <p:nvSpPr>
          <p:cNvPr id="7" name="Rectangle 5"/>
          <p:cNvSpPr>
            <a:spLocks noGrp="1" noChangeArrowheads="1"/>
          </p:cNvSpPr>
          <p:nvPr>
            <p:ph type="sldNum" sz="quarter" idx="5"/>
          </p:nvPr>
        </p:nvSpPr>
        <p:spPr>
          <a:ln/>
        </p:spPr>
        <p:txBody>
          <a:bodyPr/>
          <a:lstStyle/>
          <a:p>
            <a:fld id="{9FDA8A8C-A44A-4C55-AC23-D49E9F9C3BE8}" type="slidenum">
              <a:rPr lang="en-US" altLang="en-US"/>
              <a:pPr/>
              <a:t>17</a:t>
            </a:fld>
            <a:endParaRPr lang="en-US" altLang="en-US"/>
          </a:p>
        </p:txBody>
      </p:sp>
      <p:sp>
        <p:nvSpPr>
          <p:cNvPr id="1506306" name="Rectangle 2"/>
          <p:cNvSpPr>
            <a:spLocks noGrp="1" noRot="1" noChangeAspect="1" noChangeArrowheads="1" noTextEdit="1"/>
          </p:cNvSpPr>
          <p:nvPr>
            <p:ph type="sldImg"/>
          </p:nvPr>
        </p:nvSpPr>
        <p:spPr>
          <a:ln/>
        </p:spPr>
      </p:sp>
      <p:sp>
        <p:nvSpPr>
          <p:cNvPr id="1506307" name="Rectangle 3"/>
          <p:cNvSpPr>
            <a:spLocks noGrp="1" noChangeArrowheads="1"/>
          </p:cNvSpPr>
          <p:nvPr>
            <p:ph type="body" idx="1"/>
          </p:nvPr>
        </p:nvSpPr>
        <p:spPr/>
        <p:txBody>
          <a:bodyPr/>
          <a:lstStyle/>
          <a:p>
            <a:r>
              <a:rPr lang="en-US" altLang="en-US" dirty="0" smtClean="0"/>
              <a:t>Here is another example placed in the </a:t>
            </a:r>
            <a:r>
              <a:rPr lang="en-US" altLang="en-US" dirty="0"/>
              <a:t>Harbor view hotel in Hong </a:t>
            </a:r>
            <a:r>
              <a:rPr lang="en-US" altLang="en-US" dirty="0" smtClean="0"/>
              <a:t>Kong.</a:t>
            </a:r>
          </a:p>
          <a:p>
            <a:r>
              <a:rPr lang="en-US" altLang="en-US" dirty="0" smtClean="0"/>
              <a:t>A closer look shows that this</a:t>
            </a:r>
            <a:r>
              <a:rPr lang="en-US" altLang="en-US" baseline="0" dirty="0" smtClean="0"/>
              <a:t> is made of tubular pieces that bend through 90 degrees.</a:t>
            </a:r>
            <a:endParaRPr lang="en-US" altLang="en-US" dirty="0"/>
          </a:p>
          <a:p>
            <a:r>
              <a:rPr lang="en-US" altLang="en-US" dirty="0"/>
              <a:t>At right you can see various configurations of this </a:t>
            </a:r>
            <a:r>
              <a:rPr lang="en-US" altLang="en-US" dirty="0" smtClean="0"/>
              <a:t>piece</a:t>
            </a:r>
            <a:r>
              <a:rPr lang="en-US" altLang="en-US" baseline="0" dirty="0" smtClean="0"/>
              <a:t> that result when the pieces are joined with different torsion angles.</a:t>
            </a:r>
            <a:endParaRPr lang="en-US" altLang="en-US" dirty="0"/>
          </a:p>
        </p:txBody>
      </p:sp>
    </p:spTree>
    <p:extLst>
      <p:ext uri="{BB962C8B-B14F-4D97-AF65-F5344CB8AC3E}">
        <p14:creationId xmlns:p14="http://schemas.microsoft.com/office/powerpoint/2010/main" val="3842122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ISAMA 2004</a:t>
            </a:r>
          </a:p>
        </p:txBody>
      </p:sp>
      <p:sp>
        <p:nvSpPr>
          <p:cNvPr id="7" name="Rectangle 5"/>
          <p:cNvSpPr>
            <a:spLocks noGrp="1" noChangeArrowheads="1"/>
          </p:cNvSpPr>
          <p:nvPr>
            <p:ph type="sldNum" sz="quarter" idx="5"/>
          </p:nvPr>
        </p:nvSpPr>
        <p:spPr>
          <a:ln/>
        </p:spPr>
        <p:txBody>
          <a:bodyPr/>
          <a:lstStyle/>
          <a:p>
            <a:fld id="{C918B554-C8B8-46AF-8AE0-6EFDCB2AAA65}" type="slidenum">
              <a:rPr lang="en-US" altLang="en-US"/>
              <a:pPr/>
              <a:t>18</a:t>
            </a:fld>
            <a:endParaRPr lang="en-US" altLang="en-US"/>
          </a:p>
        </p:txBody>
      </p:sp>
      <p:sp>
        <p:nvSpPr>
          <p:cNvPr id="1484802" name="Rectangle 2"/>
          <p:cNvSpPr>
            <a:spLocks noGrp="1" noRot="1" noChangeAspect="1" noChangeArrowheads="1" noTextEdit="1"/>
          </p:cNvSpPr>
          <p:nvPr>
            <p:ph type="sldImg"/>
          </p:nvPr>
        </p:nvSpPr>
        <p:spPr>
          <a:ln/>
        </p:spPr>
      </p:sp>
      <p:sp>
        <p:nvSpPr>
          <p:cNvPr id="1484803" name="Rectangle 3"/>
          <p:cNvSpPr>
            <a:spLocks noGrp="1" noChangeArrowheads="1"/>
          </p:cNvSpPr>
          <p:nvPr>
            <p:ph type="body" idx="1"/>
          </p:nvPr>
        </p:nvSpPr>
        <p:spPr/>
        <p:txBody>
          <a:bodyPr/>
          <a:lstStyle/>
          <a:p>
            <a:r>
              <a:rPr lang="en-US" altLang="en-US" dirty="0" smtClean="0"/>
              <a:t>Here is a smaller version: </a:t>
            </a:r>
            <a:r>
              <a:rPr lang="en-US" altLang="en-US" dirty="0"/>
              <a:t>In 1982 Richard </a:t>
            </a:r>
            <a:r>
              <a:rPr lang="en-US" altLang="en-US" dirty="0" err="1"/>
              <a:t>Zawitz</a:t>
            </a:r>
            <a:r>
              <a:rPr lang="en-US" altLang="en-US" dirty="0"/>
              <a:t> created </a:t>
            </a:r>
            <a:r>
              <a:rPr lang="en-US" altLang="en-US" dirty="0" smtClean="0"/>
              <a:t>“Museum </a:t>
            </a:r>
            <a:r>
              <a:rPr lang="en-US" altLang="en-US" dirty="0"/>
              <a:t>Tangle</a:t>
            </a:r>
            <a:r>
              <a:rPr lang="en-US" altLang="en-US" dirty="0" smtClean="0"/>
              <a:t>.”</a:t>
            </a:r>
            <a:endParaRPr lang="en-US" altLang="en-US" dirty="0"/>
          </a:p>
          <a:p>
            <a:r>
              <a:rPr lang="en-US" altLang="en-US" dirty="0"/>
              <a:t>This is a deformable unit composed of 18 quarter-circle tube elements.</a:t>
            </a:r>
          </a:p>
          <a:p>
            <a:r>
              <a:rPr lang="en-US" altLang="en-US" dirty="0" smtClean="0"/>
              <a:t>&gt;&gt; I</a:t>
            </a:r>
            <a:r>
              <a:rPr lang="en-US" altLang="en-US" baseline="0" dirty="0" smtClean="0"/>
              <a:t> was given one of those in</a:t>
            </a:r>
            <a:r>
              <a:rPr lang="en-US" altLang="en-US" dirty="0" smtClean="0"/>
              <a:t> </a:t>
            </a:r>
            <a:r>
              <a:rPr lang="en-US" altLang="en-US" dirty="0"/>
              <a:t>1983 </a:t>
            </a:r>
            <a:r>
              <a:rPr lang="en-US" altLang="en-US" dirty="0" smtClean="0"/>
              <a:t>and</a:t>
            </a:r>
            <a:r>
              <a:rPr lang="en-US" altLang="en-US" baseline="0" dirty="0" smtClean="0"/>
              <a:t> was immediately fascinated by it …</a:t>
            </a:r>
            <a:endParaRPr lang="en-US" altLang="en-US" dirty="0"/>
          </a:p>
          <a:p>
            <a:r>
              <a:rPr lang="en-US" altLang="en-US" dirty="0" smtClean="0"/>
              <a:t>&gt;&gt; </a:t>
            </a:r>
            <a:r>
              <a:rPr lang="en-US" altLang="en-US" dirty="0"/>
              <a:t>and now everybody can be an instant tubular sculptor</a:t>
            </a:r>
            <a:r>
              <a:rPr lang="en-US" altLang="en-US" dirty="0" smtClean="0"/>
              <a:t>.</a:t>
            </a:r>
          </a:p>
          <a:p>
            <a:r>
              <a:rPr lang="en-US" altLang="en-US" dirty="0" smtClean="0"/>
              <a:t>These tangles now come all kinds of</a:t>
            </a:r>
            <a:r>
              <a:rPr lang="en-US" altLang="en-US" baseline="0" dirty="0" smtClean="0"/>
              <a:t> sizes and materials. Here are a few examples ….</a:t>
            </a:r>
          </a:p>
          <a:p>
            <a:endParaRPr lang="en-US" altLang="en-US" dirty="0"/>
          </a:p>
        </p:txBody>
      </p:sp>
    </p:spTree>
    <p:extLst>
      <p:ext uri="{BB962C8B-B14F-4D97-AF65-F5344CB8AC3E}">
        <p14:creationId xmlns:p14="http://schemas.microsoft.com/office/powerpoint/2010/main" val="535608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smtClean="0">
                <a:latin typeface="Arial" panose="020B0604020202020204" pitchFamily="34" charset="0"/>
              </a:rPr>
              <a:t>In 2013 </a:t>
            </a:r>
            <a:r>
              <a:rPr lang="en-US" altLang="en-US" dirty="0" err="1" smtClean="0">
                <a:latin typeface="Arial" panose="020B0604020202020204" pitchFamily="34" charset="0"/>
              </a:rPr>
              <a:t>Zawidzki</a:t>
            </a:r>
            <a:r>
              <a:rPr lang="en-US" altLang="en-US" dirty="0" smtClean="0">
                <a:latin typeface="Arial" panose="020B0604020202020204" pitchFamily="34" charset="0"/>
              </a:rPr>
              <a:t> and Nishinari proposed a system they</a:t>
            </a:r>
            <a:r>
              <a:rPr lang="en-US" altLang="en-US" baseline="0" dirty="0" smtClean="0">
                <a:latin typeface="Arial" panose="020B0604020202020204" pitchFamily="34" charset="0"/>
              </a:rPr>
              <a:t> called “Pipe-Z) and showed some</a:t>
            </a:r>
            <a:r>
              <a:rPr lang="en-US" altLang="en-US" dirty="0" smtClean="0">
                <a:latin typeface="Arial" panose="020B0604020202020204" pitchFamily="34" charset="0"/>
              </a:rPr>
              <a:t> virtual designs of knots composed with it.</a:t>
            </a:r>
          </a:p>
          <a:p>
            <a:r>
              <a:rPr lang="en-US" altLang="en-US" dirty="0" smtClean="0">
                <a:latin typeface="Arial" panose="020B0604020202020204" pitchFamily="34" charset="0"/>
              </a:rPr>
              <a:t>Their component is a wedge-shaped element with a circular cross section.</a:t>
            </a:r>
          </a:p>
          <a:p>
            <a:r>
              <a:rPr lang="en-US" altLang="en-US" dirty="0" smtClean="0">
                <a:latin typeface="Arial" panose="020B0604020202020204" pitchFamily="34" charset="0"/>
              </a:rPr>
              <a:t>But the</a:t>
            </a:r>
            <a:r>
              <a:rPr lang="en-US" altLang="en-US" baseline="0" dirty="0" smtClean="0">
                <a:latin typeface="Arial" panose="020B0604020202020204" pitchFamily="34" charset="0"/>
              </a:rPr>
              <a:t> models displayed have </a:t>
            </a:r>
            <a:r>
              <a:rPr lang="en-US" altLang="en-US" dirty="0" smtClean="0">
                <a:latin typeface="Arial" panose="020B0604020202020204" pitchFamily="34" charset="0"/>
              </a:rPr>
              <a:t>many problems.  The knots don’t look very nice, they use too many elements, and they lack symmetry, -- and even more problematic: they exhibit self-intersections and bad loop closure.</a:t>
            </a:r>
          </a:p>
        </p:txBody>
      </p:sp>
      <p:sp>
        <p:nvSpPr>
          <p:cNvPr id="4" name="Header Placeholder 3"/>
          <p:cNvSpPr>
            <a:spLocks noGrp="1"/>
          </p:cNvSpPr>
          <p:nvPr>
            <p:ph type="hdr" sz="quarter"/>
          </p:nvPr>
        </p:nvSpPr>
        <p:spPr/>
        <p:txBody>
          <a:bodyPr/>
          <a:lstStyle/>
          <a:p>
            <a:pPr>
              <a:defRPr/>
            </a:pPr>
            <a:r>
              <a:rPr lang="en-US" smtClean="0"/>
              <a:t>ISAMA 2004</a:t>
            </a:r>
            <a:endParaRPr lang="en-US"/>
          </a:p>
        </p:txBody>
      </p:sp>
      <p:sp>
        <p:nvSpPr>
          <p:cNvPr id="189445"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a:defRPr sz="2400" b="1" u="sng">
                <a:solidFill>
                  <a:schemeClr val="tx1"/>
                </a:solidFill>
                <a:latin typeface="Arial" panose="020B0604020202020204" pitchFamily="34" charset="0"/>
                <a:ea typeface="MS PGothic" panose="020B0600070205080204" pitchFamily="34" charset="-128"/>
              </a:defRPr>
            </a:lvl1pPr>
            <a:lvl2pPr marL="742950" indent="-285750" defTabSz="930275">
              <a:defRPr sz="2400" b="1" u="sng">
                <a:solidFill>
                  <a:schemeClr val="tx1"/>
                </a:solidFill>
                <a:latin typeface="Arial" panose="020B0604020202020204" pitchFamily="34" charset="0"/>
                <a:ea typeface="MS PGothic" panose="020B0600070205080204" pitchFamily="34" charset="-128"/>
              </a:defRPr>
            </a:lvl2pPr>
            <a:lvl3pPr marL="1143000" indent="-228600" defTabSz="930275">
              <a:defRPr sz="2400" b="1" u="sng">
                <a:solidFill>
                  <a:schemeClr val="tx1"/>
                </a:solidFill>
                <a:latin typeface="Arial" panose="020B0604020202020204" pitchFamily="34" charset="0"/>
                <a:ea typeface="MS PGothic" panose="020B0600070205080204" pitchFamily="34" charset="-128"/>
              </a:defRPr>
            </a:lvl3pPr>
            <a:lvl4pPr marL="1600200" indent="-228600" defTabSz="930275">
              <a:defRPr sz="2400" b="1" u="sng">
                <a:solidFill>
                  <a:schemeClr val="tx1"/>
                </a:solidFill>
                <a:latin typeface="Arial" panose="020B0604020202020204" pitchFamily="34" charset="0"/>
                <a:ea typeface="MS PGothic" panose="020B0600070205080204" pitchFamily="34" charset="-128"/>
              </a:defRPr>
            </a:lvl4pPr>
            <a:lvl5pPr marL="2057400" indent="-228600" defTabSz="930275">
              <a:defRPr sz="2400" b="1" u="sng">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9pPr>
          </a:lstStyle>
          <a:p>
            <a:fld id="{68A9550A-604C-47A7-9B66-213834E92A2F}" type="slidenum">
              <a:rPr lang="en-US" altLang="en-US" sz="1000" b="0" u="none">
                <a:latin typeface="Times New Roman" panose="02020603050405020304" pitchFamily="18" charset="0"/>
              </a:rPr>
              <a:pPr/>
              <a:t>19</a:t>
            </a:fld>
            <a:endParaRPr lang="en-US" altLang="en-US" sz="1000" b="0" u="none">
              <a:latin typeface="Times New Roman" panose="02020603050405020304" pitchFamily="18" charset="0"/>
            </a:endParaRPr>
          </a:p>
        </p:txBody>
      </p:sp>
    </p:spTree>
    <p:extLst>
      <p:ext uri="{BB962C8B-B14F-4D97-AF65-F5344CB8AC3E}">
        <p14:creationId xmlns:p14="http://schemas.microsoft.com/office/powerpoint/2010/main" val="1079524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mtClean="0">
                <a:latin typeface="Arial" panose="020B0604020202020204" pitchFamily="34" charset="0"/>
              </a:rPr>
              <a:t>I grew up in Basel, CH,</a:t>
            </a:r>
          </a:p>
          <a:p>
            <a:r>
              <a:rPr lang="en-US" altLang="en-US" smtClean="0">
                <a:latin typeface="Arial" panose="020B0604020202020204" pitchFamily="34" charset="0"/>
              </a:rPr>
              <a:t>&gt;&gt;&gt; where I attended the M N G  (a high school with emphasis in math and science).</a:t>
            </a:r>
          </a:p>
          <a:p>
            <a:r>
              <a:rPr lang="en-US" altLang="en-US" smtClean="0">
                <a:latin typeface="Arial" panose="020B0604020202020204" pitchFamily="34" charset="0"/>
              </a:rPr>
              <a:t>&gt;&gt;&gt; During my university years I heard my math lectures in this 500 year old institute, where many famous mathematicians have lectured:</a:t>
            </a:r>
          </a:p>
        </p:txBody>
      </p:sp>
      <p:sp>
        <p:nvSpPr>
          <p:cNvPr id="4" name="Header Placeholder 3"/>
          <p:cNvSpPr>
            <a:spLocks noGrp="1"/>
          </p:cNvSpPr>
          <p:nvPr>
            <p:ph type="hdr" sz="quarter"/>
          </p:nvPr>
        </p:nvSpPr>
        <p:spPr/>
        <p:txBody>
          <a:bodyPr/>
          <a:lstStyle/>
          <a:p>
            <a:pPr>
              <a:defRPr/>
            </a:pPr>
            <a:r>
              <a:rPr lang="en-US" smtClean="0"/>
              <a:t>Granada 2003</a:t>
            </a:r>
            <a:endParaRPr lang="en-US"/>
          </a:p>
        </p:txBody>
      </p:sp>
      <p:sp>
        <p:nvSpPr>
          <p:cNvPr id="7173"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a:defRPr sz="2800">
                <a:solidFill>
                  <a:schemeClr val="tx1"/>
                </a:solidFill>
                <a:latin typeface="Arial" panose="020B0604020202020204" pitchFamily="34" charset="0"/>
                <a:ea typeface="MS PGothic" panose="020B0600070205080204" pitchFamily="34" charset="-128"/>
              </a:defRPr>
            </a:lvl1pPr>
            <a:lvl2pPr marL="742950" indent="-285750" defTabSz="930275">
              <a:defRPr sz="2800">
                <a:solidFill>
                  <a:schemeClr val="tx1"/>
                </a:solidFill>
                <a:latin typeface="Arial" panose="020B0604020202020204" pitchFamily="34" charset="0"/>
                <a:ea typeface="MS PGothic" panose="020B0600070205080204" pitchFamily="34" charset="-128"/>
              </a:defRPr>
            </a:lvl2pPr>
            <a:lvl3pPr marL="1143000" indent="-228600" defTabSz="930275">
              <a:defRPr sz="2800">
                <a:solidFill>
                  <a:schemeClr val="tx1"/>
                </a:solidFill>
                <a:latin typeface="Arial" panose="020B0604020202020204" pitchFamily="34" charset="0"/>
                <a:ea typeface="MS PGothic" panose="020B0600070205080204" pitchFamily="34" charset="-128"/>
              </a:defRPr>
            </a:lvl3pPr>
            <a:lvl4pPr marL="1600200" indent="-228600" defTabSz="930275">
              <a:defRPr sz="2800">
                <a:solidFill>
                  <a:schemeClr val="tx1"/>
                </a:solidFill>
                <a:latin typeface="Arial" panose="020B0604020202020204" pitchFamily="34" charset="0"/>
                <a:ea typeface="MS PGothic" panose="020B0600070205080204" pitchFamily="34" charset="-128"/>
              </a:defRPr>
            </a:lvl4pPr>
            <a:lvl5pPr marL="2057400" indent="-228600" defTabSz="930275">
              <a:defRPr sz="2800">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B5CE40A3-905C-4685-82F7-FDEA09D13C85}" type="slidenum">
              <a:rPr lang="en-US" altLang="en-US" sz="1000">
                <a:latin typeface="Times New Roman" panose="02020603050405020304" pitchFamily="18" charset="0"/>
              </a:rPr>
              <a:pPr/>
              <a:t>2</a:t>
            </a:fld>
            <a:endParaRPr lang="en-US" altLang="en-US" sz="1000">
              <a:latin typeface="Times New Roman" panose="02020603050405020304" pitchFamily="18" charset="0"/>
            </a:endParaRPr>
          </a:p>
        </p:txBody>
      </p:sp>
    </p:spTree>
    <p:extLst>
      <p:ext uri="{BB962C8B-B14F-4D97-AF65-F5344CB8AC3E}">
        <p14:creationId xmlns:p14="http://schemas.microsoft.com/office/powerpoint/2010/main" val="2392760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ln/>
        </p:spPr>
      </p:sp>
      <p:sp>
        <p:nvSpPr>
          <p:cNvPr id="19149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smtClean="0">
                <a:latin typeface="Arial" panose="020B0604020202020204" pitchFamily="34" charset="0"/>
              </a:rPr>
              <a:t>Here is a 2D version of their program that fits a chain of trapezoidal elements along a given, fixed path.  The program varies the parameters for the single trapezoidal module and the placement and orientation of subsequent modules.</a:t>
            </a:r>
          </a:p>
          <a:p>
            <a:r>
              <a:rPr lang="en-US" altLang="en-US" dirty="0" smtClean="0">
                <a:latin typeface="Arial" panose="020B0604020202020204" pitchFamily="34" charset="0"/>
              </a:rPr>
              <a:t>In the plane there are only 3 degrees of freedom (</a:t>
            </a:r>
            <a:r>
              <a:rPr lang="en-US" altLang="en-US" dirty="0" err="1" smtClean="0">
                <a:latin typeface="Arial" panose="020B0604020202020204" pitchFamily="34" charset="0"/>
              </a:rPr>
              <a:t>DoFs</a:t>
            </a:r>
            <a:r>
              <a:rPr lang="en-US" altLang="en-US" dirty="0" smtClean="0">
                <a:latin typeface="Arial" panose="020B0604020202020204" pitchFamily="34" charset="0"/>
              </a:rPr>
              <a:t>).  But it is already difficult to match all three constraints!  As you can see, the loops do not close nicely!  </a:t>
            </a:r>
          </a:p>
          <a:p>
            <a:r>
              <a:rPr lang="en-US" altLang="en-US" dirty="0" smtClean="0">
                <a:latin typeface="Arial" panose="020B0604020202020204" pitchFamily="34" charset="0"/>
              </a:rPr>
              <a:t>In 3D space there are 6 </a:t>
            </a:r>
            <a:r>
              <a:rPr lang="en-US" altLang="en-US" dirty="0" err="1" smtClean="0">
                <a:latin typeface="Arial" panose="020B0604020202020204" pitchFamily="34" charset="0"/>
              </a:rPr>
              <a:t>DoFs</a:t>
            </a:r>
            <a:r>
              <a:rPr lang="en-US" altLang="en-US" dirty="0" smtClean="0">
                <a:latin typeface="Arial" panose="020B0604020202020204" pitchFamily="34" charset="0"/>
              </a:rPr>
              <a:t> – this makes the problem even harder!  Hopefully this gives you a feeling for the design challenge I want to address.</a:t>
            </a:r>
          </a:p>
          <a:p>
            <a:endParaRPr lang="en-US" altLang="en-US" dirty="0" smtClean="0">
              <a:latin typeface="Arial" panose="020B0604020202020204" pitchFamily="34" charset="0"/>
            </a:endParaRPr>
          </a:p>
        </p:txBody>
      </p:sp>
      <p:sp>
        <p:nvSpPr>
          <p:cNvPr id="4" name="Header Placeholder 3"/>
          <p:cNvSpPr>
            <a:spLocks noGrp="1"/>
          </p:cNvSpPr>
          <p:nvPr>
            <p:ph type="hdr" sz="quarter"/>
          </p:nvPr>
        </p:nvSpPr>
        <p:spPr/>
        <p:txBody>
          <a:bodyPr/>
          <a:lstStyle/>
          <a:p>
            <a:pPr>
              <a:defRPr/>
            </a:pPr>
            <a:r>
              <a:rPr lang="en-US" smtClean="0"/>
              <a:t>ISAMA 2004</a:t>
            </a:r>
            <a:endParaRPr lang="en-US"/>
          </a:p>
        </p:txBody>
      </p:sp>
      <p:sp>
        <p:nvSpPr>
          <p:cNvPr id="191493"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a:defRPr sz="2400" b="1" u="sng">
                <a:solidFill>
                  <a:schemeClr val="tx1"/>
                </a:solidFill>
                <a:latin typeface="Arial" panose="020B0604020202020204" pitchFamily="34" charset="0"/>
                <a:ea typeface="MS PGothic" panose="020B0600070205080204" pitchFamily="34" charset="-128"/>
              </a:defRPr>
            </a:lvl1pPr>
            <a:lvl2pPr marL="742950" indent="-285750" defTabSz="930275">
              <a:defRPr sz="2400" b="1" u="sng">
                <a:solidFill>
                  <a:schemeClr val="tx1"/>
                </a:solidFill>
                <a:latin typeface="Arial" panose="020B0604020202020204" pitchFamily="34" charset="0"/>
                <a:ea typeface="MS PGothic" panose="020B0600070205080204" pitchFamily="34" charset="-128"/>
              </a:defRPr>
            </a:lvl2pPr>
            <a:lvl3pPr marL="1143000" indent="-228600" defTabSz="930275">
              <a:defRPr sz="2400" b="1" u="sng">
                <a:solidFill>
                  <a:schemeClr val="tx1"/>
                </a:solidFill>
                <a:latin typeface="Arial" panose="020B0604020202020204" pitchFamily="34" charset="0"/>
                <a:ea typeface="MS PGothic" panose="020B0600070205080204" pitchFamily="34" charset="-128"/>
              </a:defRPr>
            </a:lvl3pPr>
            <a:lvl4pPr marL="1600200" indent="-228600" defTabSz="930275">
              <a:defRPr sz="2400" b="1" u="sng">
                <a:solidFill>
                  <a:schemeClr val="tx1"/>
                </a:solidFill>
                <a:latin typeface="Arial" panose="020B0604020202020204" pitchFamily="34" charset="0"/>
                <a:ea typeface="MS PGothic" panose="020B0600070205080204" pitchFamily="34" charset="-128"/>
              </a:defRPr>
            </a:lvl4pPr>
            <a:lvl5pPr marL="2057400" indent="-228600" defTabSz="930275">
              <a:defRPr sz="2400" b="1" u="sng">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9pPr>
          </a:lstStyle>
          <a:p>
            <a:fld id="{7D6C4202-F4CF-4BAA-A4FF-35C2A59C3D9C}" type="slidenum">
              <a:rPr lang="en-US" altLang="en-US" sz="1000" b="0" u="none">
                <a:latin typeface="Times New Roman" panose="02020603050405020304" pitchFamily="18" charset="0"/>
              </a:rPr>
              <a:pPr/>
              <a:t>20</a:t>
            </a:fld>
            <a:endParaRPr lang="en-US" altLang="en-US" sz="1000" b="0" u="none">
              <a:latin typeface="Times New Roman" panose="02020603050405020304" pitchFamily="18" charset="0"/>
            </a:endParaRPr>
          </a:p>
        </p:txBody>
      </p:sp>
    </p:spTree>
    <p:extLst>
      <p:ext uri="{BB962C8B-B14F-4D97-AF65-F5344CB8AC3E}">
        <p14:creationId xmlns:p14="http://schemas.microsoft.com/office/powerpoint/2010/main" val="6846593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smtClean="0">
                <a:latin typeface="Arial" panose="020B0604020202020204" pitchFamily="34" charset="0"/>
              </a:rPr>
              <a:t>Here is an</a:t>
            </a:r>
            <a:r>
              <a:rPr lang="en-US" altLang="en-US" baseline="0" dirty="0" smtClean="0">
                <a:latin typeface="Arial" panose="020B0604020202020204" pitchFamily="34" charset="0"/>
              </a:rPr>
              <a:t> early result from my first system in an attempt to model </a:t>
            </a:r>
            <a:r>
              <a:rPr lang="en-US" altLang="en-US" dirty="0" smtClean="0">
                <a:latin typeface="Arial" panose="020B0604020202020204" pitchFamily="34" charset="0"/>
              </a:rPr>
              <a:t>the Figure-8 knot with only 40 “LAMBDA” modules.</a:t>
            </a:r>
          </a:p>
          <a:p>
            <a:r>
              <a:rPr lang="en-US" altLang="en-US" dirty="0" smtClean="0">
                <a:latin typeface="Arial" panose="020B0604020202020204" pitchFamily="34" charset="0"/>
              </a:rPr>
              <a:t>On the right you see the module I used:</a:t>
            </a:r>
            <a:r>
              <a:rPr lang="en-US" altLang="en-US" baseline="0" dirty="0" smtClean="0">
                <a:latin typeface="Arial" panose="020B0604020202020204" pitchFamily="34" charset="0"/>
              </a:rPr>
              <a:t> two short tubular elements joined with a 30 degree bending angle.</a:t>
            </a:r>
          </a:p>
          <a:p>
            <a:r>
              <a:rPr lang="en-US" altLang="en-US" baseline="0" dirty="0" smtClean="0">
                <a:latin typeface="Arial" panose="020B0604020202020204" pitchFamily="34" charset="0"/>
              </a:rPr>
              <a:t>I used a cross section in the shape of a regular 12-gon, to have precise control of the torsion angles between neighboring modules during assembly</a:t>
            </a:r>
            <a:endParaRPr lang="en-US" altLang="en-US" dirty="0" smtClean="0">
              <a:latin typeface="Arial" panose="020B0604020202020204" pitchFamily="34" charset="0"/>
            </a:endParaRPr>
          </a:p>
          <a:p>
            <a:r>
              <a:rPr lang="en-US" altLang="en-US" dirty="0" smtClean="0">
                <a:latin typeface="Arial" panose="020B0604020202020204" pitchFamily="34" charset="0"/>
              </a:rPr>
              <a:t>Because I wanted S4-symmetry, all 4 lobes are the same, and there are (only) 10 torsion angles to set independently, which is done with the sliders on the far left; -- but there are still 12^10 combinations to explore!</a:t>
            </a:r>
          </a:p>
          <a:p>
            <a:r>
              <a:rPr lang="en-US" altLang="en-US" dirty="0" smtClean="0">
                <a:latin typeface="Arial" panose="020B0604020202020204" pitchFamily="34" charset="0"/>
              </a:rPr>
              <a:t>It is difficult to control the resulting shape, and even more difficult to obtain an exact closure of the loop based on all 6 degrees of freedom in 3D-space.</a:t>
            </a:r>
          </a:p>
        </p:txBody>
      </p:sp>
      <p:sp>
        <p:nvSpPr>
          <p:cNvPr id="4" name="Header Placeholder 3"/>
          <p:cNvSpPr>
            <a:spLocks noGrp="1"/>
          </p:cNvSpPr>
          <p:nvPr>
            <p:ph type="hdr" sz="quarter"/>
          </p:nvPr>
        </p:nvSpPr>
        <p:spPr/>
        <p:txBody>
          <a:bodyPr/>
          <a:lstStyle/>
          <a:p>
            <a:pPr>
              <a:defRPr/>
            </a:pPr>
            <a:r>
              <a:rPr lang="en-US" smtClean="0"/>
              <a:t>ISAMA 2004</a:t>
            </a:r>
            <a:endParaRPr lang="en-US"/>
          </a:p>
        </p:txBody>
      </p:sp>
      <p:sp>
        <p:nvSpPr>
          <p:cNvPr id="193541"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a:defRPr sz="2400" b="1" u="sng">
                <a:solidFill>
                  <a:schemeClr val="tx1"/>
                </a:solidFill>
                <a:latin typeface="Arial" panose="020B0604020202020204" pitchFamily="34" charset="0"/>
                <a:ea typeface="MS PGothic" panose="020B0600070205080204" pitchFamily="34" charset="-128"/>
              </a:defRPr>
            </a:lvl1pPr>
            <a:lvl2pPr marL="742950" indent="-285750" defTabSz="930275">
              <a:defRPr sz="2400" b="1" u="sng">
                <a:solidFill>
                  <a:schemeClr val="tx1"/>
                </a:solidFill>
                <a:latin typeface="Arial" panose="020B0604020202020204" pitchFamily="34" charset="0"/>
                <a:ea typeface="MS PGothic" panose="020B0600070205080204" pitchFamily="34" charset="-128"/>
              </a:defRPr>
            </a:lvl2pPr>
            <a:lvl3pPr marL="1143000" indent="-228600" defTabSz="930275">
              <a:defRPr sz="2400" b="1" u="sng">
                <a:solidFill>
                  <a:schemeClr val="tx1"/>
                </a:solidFill>
                <a:latin typeface="Arial" panose="020B0604020202020204" pitchFamily="34" charset="0"/>
                <a:ea typeface="MS PGothic" panose="020B0600070205080204" pitchFamily="34" charset="-128"/>
              </a:defRPr>
            </a:lvl3pPr>
            <a:lvl4pPr marL="1600200" indent="-228600" defTabSz="930275">
              <a:defRPr sz="2400" b="1" u="sng">
                <a:solidFill>
                  <a:schemeClr val="tx1"/>
                </a:solidFill>
                <a:latin typeface="Arial" panose="020B0604020202020204" pitchFamily="34" charset="0"/>
                <a:ea typeface="MS PGothic" panose="020B0600070205080204" pitchFamily="34" charset="-128"/>
              </a:defRPr>
            </a:lvl4pPr>
            <a:lvl5pPr marL="2057400" indent="-228600" defTabSz="930275">
              <a:defRPr sz="2400" b="1" u="sng">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9pPr>
          </a:lstStyle>
          <a:p>
            <a:fld id="{FBD3920A-D8E9-48CD-8694-C1C1BA20C1BD}" type="slidenum">
              <a:rPr lang="en-US" altLang="en-US" sz="1000" b="0" u="none">
                <a:latin typeface="Times New Roman" panose="02020603050405020304" pitchFamily="18" charset="0"/>
              </a:rPr>
              <a:pPr/>
              <a:t>21</a:t>
            </a:fld>
            <a:endParaRPr lang="en-US" altLang="en-US" sz="1000" b="0" u="none">
              <a:latin typeface="Times New Roman" panose="02020603050405020304" pitchFamily="18" charset="0"/>
            </a:endParaRPr>
          </a:p>
        </p:txBody>
      </p:sp>
    </p:spTree>
    <p:extLst>
      <p:ext uri="{BB962C8B-B14F-4D97-AF65-F5344CB8AC3E}">
        <p14:creationId xmlns:p14="http://schemas.microsoft.com/office/powerpoint/2010/main" val="17323717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again the important reason, why we do </a:t>
            </a:r>
            <a:r>
              <a:rPr lang="en-US" u="sng" baseline="0" dirty="0" smtClean="0"/>
              <a:t>not</a:t>
            </a:r>
            <a:r>
              <a:rPr lang="en-US" baseline="0" dirty="0" smtClean="0"/>
              <a:t> use a circular cross section, which would give us much more design freedom.</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If in such a system the </a:t>
            </a:r>
            <a:r>
              <a:rPr lang="en-US" dirty="0" smtClean="0"/>
              <a:t>program were to specify a torsion angle of 37.18 degrees, how would a user make sure to get the right angle ?</a:t>
            </a:r>
          </a:p>
          <a:p>
            <a:r>
              <a:rPr lang="en-US" dirty="0" smtClean="0"/>
              <a:t>With a discrete </a:t>
            </a:r>
            <a:r>
              <a:rPr lang="en-US" i="1" dirty="0" smtClean="0"/>
              <a:t>n</a:t>
            </a:r>
            <a:r>
              <a:rPr lang="en-US" dirty="0" smtClean="0"/>
              <a:t>-</a:t>
            </a:r>
            <a:r>
              <a:rPr lang="en-US" dirty="0" err="1" smtClean="0"/>
              <a:t>gonal</a:t>
            </a:r>
            <a:r>
              <a:rPr lang="en-US" dirty="0" smtClean="0"/>
              <a:t> profile, there are a finite number of discrete clicks for the torsion angle.</a:t>
            </a:r>
          </a:p>
          <a:p>
            <a:r>
              <a:rPr lang="en-US" dirty="0" smtClean="0"/>
              <a:t>16 clicks is a good compromise between finding the right angle and still having reasonable design freedom.</a:t>
            </a:r>
          </a:p>
          <a:p>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22</a:t>
            </a:fld>
            <a:endParaRPr lang="en-US" altLang="en-US"/>
          </a:p>
        </p:txBody>
      </p:sp>
    </p:spTree>
    <p:extLst>
      <p:ext uri="{BB962C8B-B14F-4D97-AF65-F5344CB8AC3E}">
        <p14:creationId xmlns:p14="http://schemas.microsoft.com/office/powerpoint/2010/main" val="3120882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smtClean="0">
                <a:latin typeface="Arial" panose="020B0604020202020204" pitchFamily="34" charset="0"/>
              </a:rPr>
              <a:t>After much experimentation, we decided to make</a:t>
            </a:r>
            <a:r>
              <a:rPr lang="en-US" altLang="en-US" baseline="0" dirty="0" smtClean="0">
                <a:latin typeface="Arial" panose="020B0604020202020204" pitchFamily="34" charset="0"/>
              </a:rPr>
              <a:t> </a:t>
            </a:r>
            <a:r>
              <a:rPr lang="en-US" altLang="en-US" dirty="0" smtClean="0">
                <a:latin typeface="Arial" panose="020B0604020202020204" pitchFamily="34" charset="0"/>
              </a:rPr>
              <a:t>THIS our standard </a:t>
            </a:r>
            <a:r>
              <a:rPr lang="en-US" altLang="en-US" dirty="0" smtClean="0">
                <a:sym typeface="Symbol" panose="05050102010706020507" pitchFamily="18" charset="2"/>
              </a:rPr>
              <a:t></a:t>
            </a:r>
            <a:r>
              <a:rPr lang="en-US" altLang="en-US" dirty="0" smtClean="0"/>
              <a:t>-</a:t>
            </a:r>
            <a:r>
              <a:rPr lang="en-US" altLang="en-US" dirty="0" smtClean="0">
                <a:latin typeface="Arial" panose="020B0604020202020204" pitchFamily="34" charset="0"/>
              </a:rPr>
              <a:t>module.</a:t>
            </a:r>
          </a:p>
          <a:p>
            <a:r>
              <a:rPr lang="en-US" altLang="en-US" dirty="0" smtClean="0">
                <a:latin typeface="Arial" panose="020B0604020202020204" pitchFamily="34" charset="0"/>
              </a:rPr>
              <a:t>We chose a 16-gonal cross section to have reasonably</a:t>
            </a:r>
            <a:r>
              <a:rPr lang="en-US" altLang="en-US" baseline="0" dirty="0" smtClean="0">
                <a:latin typeface="Arial" panose="020B0604020202020204" pitchFamily="34" charset="0"/>
              </a:rPr>
              <a:t> </a:t>
            </a:r>
            <a:r>
              <a:rPr lang="en-US" altLang="en-US" dirty="0" smtClean="0">
                <a:latin typeface="Arial" panose="020B0604020202020204" pitchFamily="34" charset="0"/>
              </a:rPr>
              <a:t>fine control over the torsion angle and no</a:t>
            </a:r>
            <a:r>
              <a:rPr lang="en-US" altLang="en-US" baseline="0" dirty="0" smtClean="0">
                <a:latin typeface="Arial" panose="020B0604020202020204" pitchFamily="34" charset="0"/>
              </a:rPr>
              <a:t> difficulties during assembly to pick the right one.  To help with this, we notched the connecting flanges at torsion angles of 0, ±90, and 180 degrees.</a:t>
            </a:r>
          </a:p>
          <a:p>
            <a:r>
              <a:rPr lang="en-US" altLang="en-US" baseline="0" dirty="0" smtClean="0">
                <a:latin typeface="Arial" panose="020B0604020202020204" pitchFamily="34" charset="0"/>
              </a:rPr>
              <a:t>We </a:t>
            </a:r>
            <a:r>
              <a:rPr lang="en-US" altLang="en-US" dirty="0" smtClean="0">
                <a:latin typeface="Arial" panose="020B0604020202020204" pitchFamily="34" charset="0"/>
              </a:rPr>
              <a:t>chose a bending angle of 30 degrees, so that I could keep the number of modules needed for a particular knot reasonably small,</a:t>
            </a:r>
            <a:r>
              <a:rPr lang="en-US" altLang="en-US" baseline="0" dirty="0" smtClean="0">
                <a:latin typeface="Arial" panose="020B0604020202020204" pitchFamily="34" charset="0"/>
              </a:rPr>
              <a:t> but not have to much undulating wiggles in curve segments that are fairly straight.</a:t>
            </a:r>
          </a:p>
          <a:p>
            <a:r>
              <a:rPr lang="en-US" altLang="en-US" dirty="0" smtClean="0">
                <a:latin typeface="Arial" panose="020B0604020202020204" pitchFamily="34" charset="0"/>
              </a:rPr>
              <a:t>The diameter ratio was chosen based on aesthetic considerations and to leave me some room as branches pass through tightly curved loops.</a:t>
            </a:r>
          </a:p>
          <a:p>
            <a:r>
              <a:rPr lang="en-US" altLang="en-US" dirty="0" smtClean="0">
                <a:latin typeface="Arial" panose="020B0604020202020204" pitchFamily="34" charset="0"/>
              </a:rPr>
              <a:t>The detailed geometry was chosen, so that the module could be built on an inexpensive machine with a minimal amount of material and </a:t>
            </a:r>
            <a:r>
              <a:rPr lang="en-US" altLang="en-US" u="sng" dirty="0" smtClean="0">
                <a:latin typeface="Arial" panose="020B0604020202020204" pitchFamily="34" charset="0"/>
              </a:rPr>
              <a:t>with no support scaffolding at all</a:t>
            </a:r>
            <a:r>
              <a:rPr lang="en-US" altLang="en-US" dirty="0" smtClean="0">
                <a:latin typeface="Arial" panose="020B0604020202020204" pitchFamily="34" charset="0"/>
              </a:rPr>
              <a:t>.</a:t>
            </a:r>
          </a:p>
        </p:txBody>
      </p:sp>
      <p:sp>
        <p:nvSpPr>
          <p:cNvPr id="4" name="Header Placeholder 3"/>
          <p:cNvSpPr>
            <a:spLocks noGrp="1"/>
          </p:cNvSpPr>
          <p:nvPr>
            <p:ph type="hdr" sz="quarter"/>
          </p:nvPr>
        </p:nvSpPr>
        <p:spPr/>
        <p:txBody>
          <a:bodyPr/>
          <a:lstStyle/>
          <a:p>
            <a:pPr>
              <a:defRPr/>
            </a:pPr>
            <a:r>
              <a:rPr lang="en-US" smtClean="0"/>
              <a:t>ISAMA 2004</a:t>
            </a:r>
            <a:endParaRPr lang="en-US"/>
          </a:p>
        </p:txBody>
      </p:sp>
      <p:sp>
        <p:nvSpPr>
          <p:cNvPr id="195589"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a:defRPr sz="2400" b="1" u="sng">
                <a:solidFill>
                  <a:schemeClr val="tx1"/>
                </a:solidFill>
                <a:latin typeface="Arial" panose="020B0604020202020204" pitchFamily="34" charset="0"/>
                <a:ea typeface="MS PGothic" panose="020B0600070205080204" pitchFamily="34" charset="-128"/>
              </a:defRPr>
            </a:lvl1pPr>
            <a:lvl2pPr marL="742950" indent="-285750" defTabSz="930275">
              <a:defRPr sz="2400" b="1" u="sng">
                <a:solidFill>
                  <a:schemeClr val="tx1"/>
                </a:solidFill>
                <a:latin typeface="Arial" panose="020B0604020202020204" pitchFamily="34" charset="0"/>
                <a:ea typeface="MS PGothic" panose="020B0600070205080204" pitchFamily="34" charset="-128"/>
              </a:defRPr>
            </a:lvl2pPr>
            <a:lvl3pPr marL="1143000" indent="-228600" defTabSz="930275">
              <a:defRPr sz="2400" b="1" u="sng">
                <a:solidFill>
                  <a:schemeClr val="tx1"/>
                </a:solidFill>
                <a:latin typeface="Arial" panose="020B0604020202020204" pitchFamily="34" charset="0"/>
                <a:ea typeface="MS PGothic" panose="020B0600070205080204" pitchFamily="34" charset="-128"/>
              </a:defRPr>
            </a:lvl3pPr>
            <a:lvl4pPr marL="1600200" indent="-228600" defTabSz="930275">
              <a:defRPr sz="2400" b="1" u="sng">
                <a:solidFill>
                  <a:schemeClr val="tx1"/>
                </a:solidFill>
                <a:latin typeface="Arial" panose="020B0604020202020204" pitchFamily="34" charset="0"/>
                <a:ea typeface="MS PGothic" panose="020B0600070205080204" pitchFamily="34" charset="-128"/>
              </a:defRPr>
            </a:lvl4pPr>
            <a:lvl5pPr marL="2057400" indent="-228600" defTabSz="930275">
              <a:defRPr sz="2400" b="1" u="sng">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9pPr>
          </a:lstStyle>
          <a:p>
            <a:fld id="{357F08C5-E879-425C-BF74-F9E8D167825C}" type="slidenum">
              <a:rPr lang="en-US" altLang="en-US" sz="1000" b="0" u="none">
                <a:latin typeface="Times New Roman" panose="02020603050405020304" pitchFamily="18" charset="0"/>
              </a:rPr>
              <a:pPr/>
              <a:t>23</a:t>
            </a:fld>
            <a:endParaRPr lang="en-US" altLang="en-US" sz="1000" b="0" u="none">
              <a:latin typeface="Times New Roman" panose="02020603050405020304" pitchFamily="18" charset="0"/>
            </a:endParaRPr>
          </a:p>
        </p:txBody>
      </p:sp>
    </p:spTree>
    <p:extLst>
      <p:ext uri="{BB962C8B-B14F-4D97-AF65-F5344CB8AC3E}">
        <p14:creationId xmlns:p14="http://schemas.microsoft.com/office/powerpoint/2010/main" val="29472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this</a:t>
            </a:r>
            <a:r>
              <a:rPr lang="en-US" baseline="0" dirty="0" smtClean="0"/>
              <a:t> geometry it takes 12 </a:t>
            </a:r>
            <a:r>
              <a:rPr lang="en-US" altLang="en-US" dirty="0" smtClean="0">
                <a:sym typeface="Symbol" panose="05050102010706020507" pitchFamily="18" charset="2"/>
              </a:rPr>
              <a:t></a:t>
            </a:r>
            <a:r>
              <a:rPr lang="en-US" altLang="en-US" dirty="0" smtClean="0"/>
              <a:t>-modules to form a perfect toroidal ring.</a:t>
            </a:r>
          </a:p>
          <a:p>
            <a:r>
              <a:rPr lang="en-US" dirty="0" smtClean="0"/>
              <a:t>The inner tunnel</a:t>
            </a:r>
            <a:r>
              <a:rPr lang="en-US" baseline="0" dirty="0" smtClean="0"/>
              <a:t> is wide enough to fit just two more branches through it, -- so in principle we could form a chain of such rings.</a:t>
            </a:r>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24</a:t>
            </a:fld>
            <a:endParaRPr lang="en-US" altLang="en-US"/>
          </a:p>
        </p:txBody>
      </p:sp>
    </p:spTree>
    <p:extLst>
      <p:ext uri="{BB962C8B-B14F-4D97-AF65-F5344CB8AC3E}">
        <p14:creationId xmlns:p14="http://schemas.microsoft.com/office/powerpoint/2010/main" val="21954033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smtClean="0">
                <a:latin typeface="Arial" panose="020B0604020202020204" pitchFamily="34" charset="0"/>
              </a:rPr>
              <a:t>Here is the first batch of 20 modules fabricated on a Fused-Deposition-Modeling machine from </a:t>
            </a:r>
            <a:r>
              <a:rPr lang="en-US" altLang="en-US" dirty="0" err="1" smtClean="0">
                <a:latin typeface="Arial" panose="020B0604020202020204" pitchFamily="34" charset="0"/>
              </a:rPr>
              <a:t>Stratasys</a:t>
            </a:r>
            <a:r>
              <a:rPr lang="en-US" altLang="en-US" dirty="0" smtClean="0">
                <a:latin typeface="Arial" panose="020B0604020202020204" pitchFamily="34" charset="0"/>
              </a:rPr>
              <a:t>.</a:t>
            </a:r>
          </a:p>
          <a:p>
            <a:r>
              <a:rPr lang="en-US" altLang="en-US" dirty="0" smtClean="0">
                <a:latin typeface="Arial" panose="020B0604020202020204" pitchFamily="34" charset="0"/>
              </a:rPr>
              <a:t>Now let’s see what we can build with these modules …</a:t>
            </a:r>
          </a:p>
        </p:txBody>
      </p:sp>
      <p:sp>
        <p:nvSpPr>
          <p:cNvPr id="4" name="Header Placeholder 3"/>
          <p:cNvSpPr>
            <a:spLocks noGrp="1"/>
          </p:cNvSpPr>
          <p:nvPr>
            <p:ph type="hdr" sz="quarter"/>
          </p:nvPr>
        </p:nvSpPr>
        <p:spPr/>
        <p:txBody>
          <a:bodyPr/>
          <a:lstStyle/>
          <a:p>
            <a:pPr>
              <a:defRPr/>
            </a:pPr>
            <a:r>
              <a:rPr lang="en-US" smtClean="0"/>
              <a:t>ISAMA 2004</a:t>
            </a:r>
            <a:endParaRPr lang="en-US"/>
          </a:p>
        </p:txBody>
      </p:sp>
      <p:sp>
        <p:nvSpPr>
          <p:cNvPr id="197637"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a:defRPr sz="2400" b="1" u="sng">
                <a:solidFill>
                  <a:schemeClr val="tx1"/>
                </a:solidFill>
                <a:latin typeface="Arial" panose="020B0604020202020204" pitchFamily="34" charset="0"/>
                <a:ea typeface="MS PGothic" panose="020B0600070205080204" pitchFamily="34" charset="-128"/>
              </a:defRPr>
            </a:lvl1pPr>
            <a:lvl2pPr marL="742950" indent="-285750" defTabSz="930275">
              <a:defRPr sz="2400" b="1" u="sng">
                <a:solidFill>
                  <a:schemeClr val="tx1"/>
                </a:solidFill>
                <a:latin typeface="Arial" panose="020B0604020202020204" pitchFamily="34" charset="0"/>
                <a:ea typeface="MS PGothic" panose="020B0600070205080204" pitchFamily="34" charset="-128"/>
              </a:defRPr>
            </a:lvl2pPr>
            <a:lvl3pPr marL="1143000" indent="-228600" defTabSz="930275">
              <a:defRPr sz="2400" b="1" u="sng">
                <a:solidFill>
                  <a:schemeClr val="tx1"/>
                </a:solidFill>
                <a:latin typeface="Arial" panose="020B0604020202020204" pitchFamily="34" charset="0"/>
                <a:ea typeface="MS PGothic" panose="020B0600070205080204" pitchFamily="34" charset="-128"/>
              </a:defRPr>
            </a:lvl3pPr>
            <a:lvl4pPr marL="1600200" indent="-228600" defTabSz="930275">
              <a:defRPr sz="2400" b="1" u="sng">
                <a:solidFill>
                  <a:schemeClr val="tx1"/>
                </a:solidFill>
                <a:latin typeface="Arial" panose="020B0604020202020204" pitchFamily="34" charset="0"/>
                <a:ea typeface="MS PGothic" panose="020B0600070205080204" pitchFamily="34" charset="-128"/>
              </a:defRPr>
            </a:lvl4pPr>
            <a:lvl5pPr marL="2057400" indent="-228600" defTabSz="930275">
              <a:defRPr sz="2400" b="1" u="sng">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9pPr>
          </a:lstStyle>
          <a:p>
            <a:fld id="{34BC41FC-A0F4-4205-8DBE-A1BFB89E417A}" type="slidenum">
              <a:rPr lang="en-US" altLang="en-US" sz="1000" b="0" u="none">
                <a:latin typeface="Times New Roman" panose="02020603050405020304" pitchFamily="18" charset="0"/>
              </a:rPr>
              <a:pPr/>
              <a:t>25</a:t>
            </a:fld>
            <a:endParaRPr lang="en-US" altLang="en-US" sz="1000" b="0" u="none">
              <a:latin typeface="Times New Roman" panose="02020603050405020304" pitchFamily="18" charset="0"/>
            </a:endParaRPr>
          </a:p>
        </p:txBody>
      </p:sp>
    </p:spTree>
    <p:extLst>
      <p:ext uri="{BB962C8B-B14F-4D97-AF65-F5344CB8AC3E}">
        <p14:creationId xmlns:p14="http://schemas.microsoft.com/office/powerpoint/2010/main" val="20419213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mtClean="0">
                <a:latin typeface="Arial" panose="020B0604020202020204" pitchFamily="34" charset="0"/>
              </a:rPr>
              <a:t>12 modules make the UnKnot in the shape of a simple torus.</a:t>
            </a:r>
          </a:p>
          <a:p>
            <a:r>
              <a:rPr lang="en-US" altLang="en-US" smtClean="0">
                <a:latin typeface="Arial" panose="020B0604020202020204" pitchFamily="34" charset="0"/>
              </a:rPr>
              <a:t>4 half-circles can readily be combined into an undulating loop;</a:t>
            </a:r>
          </a:p>
          <a:p>
            <a:r>
              <a:rPr lang="en-US" altLang="en-US" smtClean="0">
                <a:latin typeface="Arial" panose="020B0604020202020204" pitchFamily="34" charset="0"/>
              </a:rPr>
              <a:t>Or with a different assembly they can form a Figure-8 Loop or “infinity” sign. – But this already needed 24 modules, so I cooked a second batch.</a:t>
            </a:r>
          </a:p>
        </p:txBody>
      </p:sp>
      <p:sp>
        <p:nvSpPr>
          <p:cNvPr id="4" name="Header Placeholder 3"/>
          <p:cNvSpPr>
            <a:spLocks noGrp="1"/>
          </p:cNvSpPr>
          <p:nvPr>
            <p:ph type="hdr" sz="quarter"/>
          </p:nvPr>
        </p:nvSpPr>
        <p:spPr/>
        <p:txBody>
          <a:bodyPr/>
          <a:lstStyle/>
          <a:p>
            <a:pPr>
              <a:defRPr/>
            </a:pPr>
            <a:r>
              <a:rPr lang="en-US" smtClean="0"/>
              <a:t>ISAMA 2004</a:t>
            </a:r>
            <a:endParaRPr lang="en-US"/>
          </a:p>
        </p:txBody>
      </p:sp>
      <p:sp>
        <p:nvSpPr>
          <p:cNvPr id="199685"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a:defRPr sz="2400" b="1" u="sng">
                <a:solidFill>
                  <a:schemeClr val="tx1"/>
                </a:solidFill>
                <a:latin typeface="Arial" panose="020B0604020202020204" pitchFamily="34" charset="0"/>
                <a:ea typeface="MS PGothic" panose="020B0600070205080204" pitchFamily="34" charset="-128"/>
              </a:defRPr>
            </a:lvl1pPr>
            <a:lvl2pPr marL="742950" indent="-285750" defTabSz="930275">
              <a:defRPr sz="2400" b="1" u="sng">
                <a:solidFill>
                  <a:schemeClr val="tx1"/>
                </a:solidFill>
                <a:latin typeface="Arial" panose="020B0604020202020204" pitchFamily="34" charset="0"/>
                <a:ea typeface="MS PGothic" panose="020B0600070205080204" pitchFamily="34" charset="-128"/>
              </a:defRPr>
            </a:lvl2pPr>
            <a:lvl3pPr marL="1143000" indent="-228600" defTabSz="930275">
              <a:defRPr sz="2400" b="1" u="sng">
                <a:solidFill>
                  <a:schemeClr val="tx1"/>
                </a:solidFill>
                <a:latin typeface="Arial" panose="020B0604020202020204" pitchFamily="34" charset="0"/>
                <a:ea typeface="MS PGothic" panose="020B0600070205080204" pitchFamily="34" charset="-128"/>
              </a:defRPr>
            </a:lvl3pPr>
            <a:lvl4pPr marL="1600200" indent="-228600" defTabSz="930275">
              <a:defRPr sz="2400" b="1" u="sng">
                <a:solidFill>
                  <a:schemeClr val="tx1"/>
                </a:solidFill>
                <a:latin typeface="Arial" panose="020B0604020202020204" pitchFamily="34" charset="0"/>
                <a:ea typeface="MS PGothic" panose="020B0600070205080204" pitchFamily="34" charset="-128"/>
              </a:defRPr>
            </a:lvl4pPr>
            <a:lvl5pPr marL="2057400" indent="-228600" defTabSz="930275">
              <a:defRPr sz="2400" b="1" u="sng">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9pPr>
          </a:lstStyle>
          <a:p>
            <a:fld id="{AEC2B28F-386D-409B-B76C-B2CC26F09DC5}" type="slidenum">
              <a:rPr lang="en-US" altLang="en-US" sz="1000" b="0" u="none">
                <a:latin typeface="Times New Roman" panose="02020603050405020304" pitchFamily="18" charset="0"/>
              </a:rPr>
              <a:pPr/>
              <a:t>26</a:t>
            </a:fld>
            <a:endParaRPr lang="en-US" altLang="en-US" sz="1000" b="0" u="none">
              <a:latin typeface="Times New Roman" panose="02020603050405020304" pitchFamily="18" charset="0"/>
            </a:endParaRPr>
          </a:p>
        </p:txBody>
      </p:sp>
    </p:spTree>
    <p:extLst>
      <p:ext uri="{BB962C8B-B14F-4D97-AF65-F5344CB8AC3E}">
        <p14:creationId xmlns:p14="http://schemas.microsoft.com/office/powerpoint/2010/main" val="18139191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 have enough components to try to build a trefoil knot</a:t>
            </a:r>
          </a:p>
          <a:p>
            <a:r>
              <a:rPr lang="en-US" dirty="0" smtClean="0"/>
              <a:t>I start by</a:t>
            </a:r>
            <a:r>
              <a:rPr lang="en-US" baseline="0" dirty="0" smtClean="0"/>
              <a:t> defining one C2-symmetrical branch and then check whether three of them form a good trefoil knot</a:t>
            </a:r>
            <a:endParaRPr lang="en-US" dirty="0" smtClean="0"/>
          </a:p>
          <a:p>
            <a:r>
              <a:rPr lang="en-US" dirty="0" smtClean="0"/>
              <a:t>&gt;&gt; We can always align 3</a:t>
            </a:r>
            <a:r>
              <a:rPr lang="en-US" baseline="0" dirty="0" smtClean="0"/>
              <a:t> such</a:t>
            </a:r>
            <a:r>
              <a:rPr lang="en-US" dirty="0" smtClean="0"/>
              <a:t> branches so that they form a 3-sided equilateral configuration with matching</a:t>
            </a:r>
            <a:r>
              <a:rPr lang="en-US" baseline="0" dirty="0" smtClean="0"/>
              <a:t> end-points.</a:t>
            </a:r>
          </a:p>
          <a:p>
            <a:r>
              <a:rPr lang="en-US" baseline="0" dirty="0" smtClean="0"/>
              <a:t>BUT the direction of the end modules may not line up for joining;</a:t>
            </a:r>
          </a:p>
          <a:p>
            <a:r>
              <a:rPr lang="en-US" baseline="0" dirty="0" smtClean="0"/>
              <a:t>And -- the overall configuration may not be a trefoil at all!</a:t>
            </a:r>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27</a:t>
            </a:fld>
            <a:endParaRPr lang="en-US" altLang="en-US"/>
          </a:p>
        </p:txBody>
      </p:sp>
    </p:spTree>
    <p:extLst>
      <p:ext uri="{BB962C8B-B14F-4D97-AF65-F5344CB8AC3E}">
        <p14:creationId xmlns:p14="http://schemas.microsoft.com/office/powerpoint/2010/main" val="5877126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smtClean="0">
                <a:latin typeface="Arial" panose="020B0604020202020204" pitchFamily="34" charset="0"/>
              </a:rPr>
              <a:t>But if each branch is forming the right kind of helical loop, I can indeed realize</a:t>
            </a:r>
            <a:r>
              <a:rPr lang="en-US" altLang="en-US" baseline="0" dirty="0" smtClean="0">
                <a:latin typeface="Arial" panose="020B0604020202020204" pitchFamily="34" charset="0"/>
              </a:rPr>
              <a:t> </a:t>
            </a:r>
            <a:r>
              <a:rPr lang="en-US" altLang="en-US" dirty="0" smtClean="0">
                <a:latin typeface="Arial" panose="020B0604020202020204" pitchFamily="34" charset="0"/>
              </a:rPr>
              <a:t>the simple trefoil knot – using 33 copies of this one modular component.</a:t>
            </a:r>
          </a:p>
          <a:p>
            <a:r>
              <a:rPr lang="en-US" altLang="en-US" dirty="0" smtClean="0">
                <a:latin typeface="Arial" panose="020B0604020202020204" pitchFamily="34" charset="0"/>
              </a:rPr>
              <a:t>It’s geometry is defined completely by five (six)</a:t>
            </a:r>
            <a:r>
              <a:rPr lang="en-US" altLang="en-US" baseline="0" dirty="0" smtClean="0">
                <a:latin typeface="Arial" panose="020B0604020202020204" pitchFamily="34" charset="0"/>
              </a:rPr>
              <a:t> discrete azimuth angles:  0, 0, 0, -45, 0, (135).  (The sixth one results automatically, at the joints between the branches. I have to find a solution the axes line up AND the torsion angle I close enough to a “legal” values.</a:t>
            </a:r>
            <a:endParaRPr lang="en-US" altLang="en-US" dirty="0" smtClean="0">
              <a:latin typeface="Arial" panose="020B0604020202020204" pitchFamily="34" charset="0"/>
            </a:endParaRPr>
          </a:p>
        </p:txBody>
      </p:sp>
      <p:sp>
        <p:nvSpPr>
          <p:cNvPr id="4" name="Header Placeholder 3"/>
          <p:cNvSpPr>
            <a:spLocks noGrp="1"/>
          </p:cNvSpPr>
          <p:nvPr>
            <p:ph type="hdr" sz="quarter"/>
          </p:nvPr>
        </p:nvSpPr>
        <p:spPr/>
        <p:txBody>
          <a:bodyPr/>
          <a:lstStyle/>
          <a:p>
            <a:pPr>
              <a:defRPr/>
            </a:pPr>
            <a:r>
              <a:rPr lang="en-US" smtClean="0"/>
              <a:t>ISAMA 2004</a:t>
            </a:r>
            <a:endParaRPr lang="en-US"/>
          </a:p>
        </p:txBody>
      </p:sp>
      <p:sp>
        <p:nvSpPr>
          <p:cNvPr id="201733"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a:defRPr sz="2400" b="1" u="sng">
                <a:solidFill>
                  <a:schemeClr val="tx1"/>
                </a:solidFill>
                <a:latin typeface="Arial" panose="020B0604020202020204" pitchFamily="34" charset="0"/>
                <a:ea typeface="MS PGothic" panose="020B0600070205080204" pitchFamily="34" charset="-128"/>
              </a:defRPr>
            </a:lvl1pPr>
            <a:lvl2pPr marL="742950" indent="-285750" defTabSz="930275">
              <a:defRPr sz="2400" b="1" u="sng">
                <a:solidFill>
                  <a:schemeClr val="tx1"/>
                </a:solidFill>
                <a:latin typeface="Arial" panose="020B0604020202020204" pitchFamily="34" charset="0"/>
                <a:ea typeface="MS PGothic" panose="020B0600070205080204" pitchFamily="34" charset="-128"/>
              </a:defRPr>
            </a:lvl2pPr>
            <a:lvl3pPr marL="1143000" indent="-228600" defTabSz="930275">
              <a:defRPr sz="2400" b="1" u="sng">
                <a:solidFill>
                  <a:schemeClr val="tx1"/>
                </a:solidFill>
                <a:latin typeface="Arial" panose="020B0604020202020204" pitchFamily="34" charset="0"/>
                <a:ea typeface="MS PGothic" panose="020B0600070205080204" pitchFamily="34" charset="-128"/>
              </a:defRPr>
            </a:lvl3pPr>
            <a:lvl4pPr marL="1600200" indent="-228600" defTabSz="930275">
              <a:defRPr sz="2400" b="1" u="sng">
                <a:solidFill>
                  <a:schemeClr val="tx1"/>
                </a:solidFill>
                <a:latin typeface="Arial" panose="020B0604020202020204" pitchFamily="34" charset="0"/>
                <a:ea typeface="MS PGothic" panose="020B0600070205080204" pitchFamily="34" charset="-128"/>
              </a:defRPr>
            </a:lvl4pPr>
            <a:lvl5pPr marL="2057400" indent="-228600" defTabSz="930275">
              <a:defRPr sz="2400" b="1" u="sng">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9pPr>
          </a:lstStyle>
          <a:p>
            <a:fld id="{F22ACF9C-35B4-4B5D-A88C-25C4FB288A77}" type="slidenum">
              <a:rPr lang="en-US" altLang="en-US" sz="1000" b="0" u="none">
                <a:latin typeface="Times New Roman" panose="02020603050405020304" pitchFamily="18" charset="0"/>
              </a:rPr>
              <a:pPr/>
              <a:t>28</a:t>
            </a:fld>
            <a:endParaRPr lang="en-US" altLang="en-US" sz="1000" b="0" u="none">
              <a:latin typeface="Times New Roman" panose="02020603050405020304" pitchFamily="18" charset="0"/>
            </a:endParaRPr>
          </a:p>
        </p:txBody>
      </p:sp>
    </p:spTree>
    <p:extLst>
      <p:ext uri="{BB962C8B-B14F-4D97-AF65-F5344CB8AC3E}">
        <p14:creationId xmlns:p14="http://schemas.microsoft.com/office/powerpoint/2010/main" val="23154745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ln/>
        </p:spPr>
      </p:sp>
      <p:sp>
        <p:nvSpPr>
          <p:cNvPr id="2037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smtClean="0">
                <a:latin typeface="Arial" panose="020B0604020202020204" pitchFamily="34" charset="0"/>
              </a:rPr>
              <a:t>After I fiddled with the 5 torsion angles for about 2 hours,</a:t>
            </a:r>
            <a:r>
              <a:rPr lang="en-US" altLang="en-US" baseline="0" dirty="0" smtClean="0">
                <a:latin typeface="Arial" panose="020B0604020202020204" pitchFamily="34" charset="0"/>
              </a:rPr>
              <a:t> I was able to obtain this sculpture.</a:t>
            </a:r>
            <a:endParaRPr lang="en-US" altLang="en-US" dirty="0" smtClean="0">
              <a:latin typeface="Arial" panose="020B0604020202020204" pitchFamily="34" charset="0"/>
            </a:endParaRPr>
          </a:p>
        </p:txBody>
      </p:sp>
      <p:sp>
        <p:nvSpPr>
          <p:cNvPr id="4" name="Header Placeholder 3"/>
          <p:cNvSpPr>
            <a:spLocks noGrp="1"/>
          </p:cNvSpPr>
          <p:nvPr>
            <p:ph type="hdr" sz="quarter"/>
          </p:nvPr>
        </p:nvSpPr>
        <p:spPr/>
        <p:txBody>
          <a:bodyPr/>
          <a:lstStyle/>
          <a:p>
            <a:pPr>
              <a:defRPr/>
            </a:pPr>
            <a:r>
              <a:rPr lang="en-US" smtClean="0"/>
              <a:t>ISAMA 2004</a:t>
            </a:r>
            <a:endParaRPr lang="en-US"/>
          </a:p>
        </p:txBody>
      </p:sp>
      <p:sp>
        <p:nvSpPr>
          <p:cNvPr id="203781"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a:defRPr sz="2400" b="1" u="sng">
                <a:solidFill>
                  <a:schemeClr val="tx1"/>
                </a:solidFill>
                <a:latin typeface="Arial" panose="020B0604020202020204" pitchFamily="34" charset="0"/>
                <a:ea typeface="MS PGothic" panose="020B0600070205080204" pitchFamily="34" charset="-128"/>
              </a:defRPr>
            </a:lvl1pPr>
            <a:lvl2pPr marL="742950" indent="-285750" defTabSz="930275">
              <a:defRPr sz="2400" b="1" u="sng">
                <a:solidFill>
                  <a:schemeClr val="tx1"/>
                </a:solidFill>
                <a:latin typeface="Arial" panose="020B0604020202020204" pitchFamily="34" charset="0"/>
                <a:ea typeface="MS PGothic" panose="020B0600070205080204" pitchFamily="34" charset="-128"/>
              </a:defRPr>
            </a:lvl2pPr>
            <a:lvl3pPr marL="1143000" indent="-228600" defTabSz="930275">
              <a:defRPr sz="2400" b="1" u="sng">
                <a:solidFill>
                  <a:schemeClr val="tx1"/>
                </a:solidFill>
                <a:latin typeface="Arial" panose="020B0604020202020204" pitchFamily="34" charset="0"/>
                <a:ea typeface="MS PGothic" panose="020B0600070205080204" pitchFamily="34" charset="-128"/>
              </a:defRPr>
            </a:lvl3pPr>
            <a:lvl4pPr marL="1600200" indent="-228600" defTabSz="930275">
              <a:defRPr sz="2400" b="1" u="sng">
                <a:solidFill>
                  <a:schemeClr val="tx1"/>
                </a:solidFill>
                <a:latin typeface="Arial" panose="020B0604020202020204" pitchFamily="34" charset="0"/>
                <a:ea typeface="MS PGothic" panose="020B0600070205080204" pitchFamily="34" charset="-128"/>
              </a:defRPr>
            </a:lvl4pPr>
            <a:lvl5pPr marL="2057400" indent="-228600" defTabSz="930275">
              <a:defRPr sz="2400" b="1" u="sng">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9pPr>
          </a:lstStyle>
          <a:p>
            <a:fld id="{C73AD6AC-2237-42E3-91AB-340C26923E40}" type="slidenum">
              <a:rPr lang="en-US" altLang="en-US" sz="1000" b="0" u="none">
                <a:latin typeface="Times New Roman" panose="02020603050405020304" pitchFamily="18" charset="0"/>
              </a:rPr>
              <a:pPr/>
              <a:t>29</a:t>
            </a:fld>
            <a:endParaRPr lang="en-US" altLang="en-US" sz="1000" b="0" u="none">
              <a:latin typeface="Times New Roman" panose="02020603050405020304" pitchFamily="18" charset="0"/>
            </a:endParaRPr>
          </a:p>
        </p:txBody>
      </p:sp>
    </p:spTree>
    <p:extLst>
      <p:ext uri="{BB962C8B-B14F-4D97-AF65-F5344CB8AC3E}">
        <p14:creationId xmlns:p14="http://schemas.microsoft.com/office/powerpoint/2010/main" val="2425477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mtClean="0">
                <a:latin typeface="Arial" panose="020B0604020202020204" pitchFamily="34" charset="0"/>
              </a:rPr>
              <a:t>such as Jakob Bernoulli, or . . .</a:t>
            </a:r>
          </a:p>
        </p:txBody>
      </p:sp>
      <p:sp>
        <p:nvSpPr>
          <p:cNvPr id="4" name="Header Placeholder 3"/>
          <p:cNvSpPr>
            <a:spLocks noGrp="1"/>
          </p:cNvSpPr>
          <p:nvPr>
            <p:ph type="hdr" sz="quarter"/>
          </p:nvPr>
        </p:nvSpPr>
        <p:spPr/>
        <p:txBody>
          <a:bodyPr/>
          <a:lstStyle/>
          <a:p>
            <a:pPr>
              <a:defRPr/>
            </a:pPr>
            <a:r>
              <a:rPr lang="en-US" smtClean="0"/>
              <a:t>Granada 2003</a:t>
            </a:r>
            <a:endParaRPr lang="en-US"/>
          </a:p>
        </p:txBody>
      </p:sp>
      <p:sp>
        <p:nvSpPr>
          <p:cNvPr id="9221"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a:defRPr sz="2800">
                <a:solidFill>
                  <a:schemeClr val="tx1"/>
                </a:solidFill>
                <a:latin typeface="Arial" panose="020B0604020202020204" pitchFamily="34" charset="0"/>
                <a:ea typeface="MS PGothic" panose="020B0600070205080204" pitchFamily="34" charset="-128"/>
              </a:defRPr>
            </a:lvl1pPr>
            <a:lvl2pPr marL="742950" indent="-285750" defTabSz="930275">
              <a:defRPr sz="2800">
                <a:solidFill>
                  <a:schemeClr val="tx1"/>
                </a:solidFill>
                <a:latin typeface="Arial" panose="020B0604020202020204" pitchFamily="34" charset="0"/>
                <a:ea typeface="MS PGothic" panose="020B0600070205080204" pitchFamily="34" charset="-128"/>
              </a:defRPr>
            </a:lvl2pPr>
            <a:lvl3pPr marL="1143000" indent="-228600" defTabSz="930275">
              <a:defRPr sz="2800">
                <a:solidFill>
                  <a:schemeClr val="tx1"/>
                </a:solidFill>
                <a:latin typeface="Arial" panose="020B0604020202020204" pitchFamily="34" charset="0"/>
                <a:ea typeface="MS PGothic" panose="020B0600070205080204" pitchFamily="34" charset="-128"/>
              </a:defRPr>
            </a:lvl3pPr>
            <a:lvl4pPr marL="1600200" indent="-228600" defTabSz="930275">
              <a:defRPr sz="2800">
                <a:solidFill>
                  <a:schemeClr val="tx1"/>
                </a:solidFill>
                <a:latin typeface="Arial" panose="020B0604020202020204" pitchFamily="34" charset="0"/>
                <a:ea typeface="MS PGothic" panose="020B0600070205080204" pitchFamily="34" charset="-128"/>
              </a:defRPr>
            </a:lvl4pPr>
            <a:lvl5pPr marL="2057400" indent="-228600" defTabSz="930275">
              <a:defRPr sz="2800">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E7D3725F-79FD-4537-A171-1EA36D8F27EC}" type="slidenum">
              <a:rPr lang="en-US" altLang="en-US" sz="1000">
                <a:latin typeface="Times New Roman" panose="02020603050405020304" pitchFamily="18" charset="0"/>
              </a:rPr>
              <a:pPr/>
              <a:t>3</a:t>
            </a:fld>
            <a:endParaRPr lang="en-US" altLang="en-US" sz="1000">
              <a:latin typeface="Times New Roman" panose="02020603050405020304" pitchFamily="18" charset="0"/>
            </a:endParaRPr>
          </a:p>
        </p:txBody>
      </p:sp>
    </p:spTree>
    <p:extLst>
      <p:ext uri="{BB962C8B-B14F-4D97-AF65-F5344CB8AC3E}">
        <p14:creationId xmlns:p14="http://schemas.microsoft.com/office/powerpoint/2010/main" val="7469034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smtClean="0">
                <a:latin typeface="Arial" panose="020B0604020202020204" pitchFamily="34" charset="0"/>
              </a:rPr>
              <a:t>The next knot in the table, the Figure-8 knot, turned out to be surprisingly challenging: I had to adjust 9 separate torsion angles.</a:t>
            </a:r>
          </a:p>
          <a:p>
            <a:r>
              <a:rPr lang="en-US" altLang="en-US" dirty="0" smtClean="0">
                <a:latin typeface="Arial" panose="020B0604020202020204" pitchFamily="34" charset="0"/>
              </a:rPr>
              <a:t>Because this knot – by design – had 4-fold symmetry, I first constructed four identical branches.  Then I had</a:t>
            </a:r>
            <a:r>
              <a:rPr lang="en-US" altLang="en-US" baseline="0" dirty="0" smtClean="0">
                <a:latin typeface="Arial" panose="020B0604020202020204" pitchFamily="34" charset="0"/>
              </a:rPr>
              <a:t> to interweave them properly.</a:t>
            </a:r>
          </a:p>
          <a:p>
            <a:r>
              <a:rPr lang="en-US" altLang="en-US" dirty="0" smtClean="0">
                <a:latin typeface="Arial" panose="020B0604020202020204" pitchFamily="34" charset="0"/>
              </a:rPr>
              <a:t>And when I finally had the design on the computer, it was still quite tricky to assemble.  I had to be very careful to get all the azimuth angles right.</a:t>
            </a:r>
          </a:p>
        </p:txBody>
      </p:sp>
      <p:sp>
        <p:nvSpPr>
          <p:cNvPr id="4" name="Header Placeholder 3"/>
          <p:cNvSpPr>
            <a:spLocks noGrp="1"/>
          </p:cNvSpPr>
          <p:nvPr>
            <p:ph type="hdr" sz="quarter"/>
          </p:nvPr>
        </p:nvSpPr>
        <p:spPr/>
        <p:txBody>
          <a:bodyPr/>
          <a:lstStyle/>
          <a:p>
            <a:pPr>
              <a:defRPr/>
            </a:pPr>
            <a:r>
              <a:rPr lang="en-US" smtClean="0"/>
              <a:t>ISAMA 2004</a:t>
            </a:r>
            <a:endParaRPr lang="en-US"/>
          </a:p>
        </p:txBody>
      </p:sp>
      <p:sp>
        <p:nvSpPr>
          <p:cNvPr id="205829"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a:defRPr sz="2400" b="1" u="sng">
                <a:solidFill>
                  <a:schemeClr val="tx1"/>
                </a:solidFill>
                <a:latin typeface="Arial" panose="020B0604020202020204" pitchFamily="34" charset="0"/>
                <a:ea typeface="MS PGothic" panose="020B0600070205080204" pitchFamily="34" charset="-128"/>
              </a:defRPr>
            </a:lvl1pPr>
            <a:lvl2pPr marL="742950" indent="-285750" defTabSz="930275">
              <a:defRPr sz="2400" b="1" u="sng">
                <a:solidFill>
                  <a:schemeClr val="tx1"/>
                </a:solidFill>
                <a:latin typeface="Arial" panose="020B0604020202020204" pitchFamily="34" charset="0"/>
                <a:ea typeface="MS PGothic" panose="020B0600070205080204" pitchFamily="34" charset="-128"/>
              </a:defRPr>
            </a:lvl2pPr>
            <a:lvl3pPr marL="1143000" indent="-228600" defTabSz="930275">
              <a:defRPr sz="2400" b="1" u="sng">
                <a:solidFill>
                  <a:schemeClr val="tx1"/>
                </a:solidFill>
                <a:latin typeface="Arial" panose="020B0604020202020204" pitchFamily="34" charset="0"/>
                <a:ea typeface="MS PGothic" panose="020B0600070205080204" pitchFamily="34" charset="-128"/>
              </a:defRPr>
            </a:lvl3pPr>
            <a:lvl4pPr marL="1600200" indent="-228600" defTabSz="930275">
              <a:defRPr sz="2400" b="1" u="sng">
                <a:solidFill>
                  <a:schemeClr val="tx1"/>
                </a:solidFill>
                <a:latin typeface="Arial" panose="020B0604020202020204" pitchFamily="34" charset="0"/>
                <a:ea typeface="MS PGothic" panose="020B0600070205080204" pitchFamily="34" charset="-128"/>
              </a:defRPr>
            </a:lvl4pPr>
            <a:lvl5pPr marL="2057400" indent="-228600" defTabSz="930275">
              <a:defRPr sz="2400" b="1" u="sng">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9pPr>
          </a:lstStyle>
          <a:p>
            <a:fld id="{64249FF4-112B-4C78-A244-D3672C1F9083}" type="slidenum">
              <a:rPr lang="en-US" altLang="en-US" sz="1000" b="0" u="none">
                <a:latin typeface="Times New Roman" panose="02020603050405020304" pitchFamily="18" charset="0"/>
              </a:rPr>
              <a:pPr/>
              <a:t>30</a:t>
            </a:fld>
            <a:endParaRPr lang="en-US" altLang="en-US" sz="1000" b="0" u="none">
              <a:latin typeface="Times New Roman" panose="02020603050405020304" pitchFamily="18" charset="0"/>
            </a:endParaRPr>
          </a:p>
        </p:txBody>
      </p:sp>
    </p:spTree>
    <p:extLst>
      <p:ext uri="{BB962C8B-B14F-4D97-AF65-F5344CB8AC3E}">
        <p14:creationId xmlns:p14="http://schemas.microsoft.com/office/powerpoint/2010/main" val="23339516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mtClean="0">
                <a:latin typeface="Arial" panose="020B0604020202020204" pitchFamily="34" charset="0"/>
              </a:rPr>
              <a:t>But eventually, I succeeded!</a:t>
            </a:r>
          </a:p>
        </p:txBody>
      </p:sp>
      <p:sp>
        <p:nvSpPr>
          <p:cNvPr id="4" name="Header Placeholder 3"/>
          <p:cNvSpPr>
            <a:spLocks noGrp="1"/>
          </p:cNvSpPr>
          <p:nvPr>
            <p:ph type="hdr" sz="quarter"/>
          </p:nvPr>
        </p:nvSpPr>
        <p:spPr/>
        <p:txBody>
          <a:bodyPr/>
          <a:lstStyle/>
          <a:p>
            <a:pPr>
              <a:defRPr/>
            </a:pPr>
            <a:r>
              <a:rPr lang="en-US" smtClean="0"/>
              <a:t>ISAMA 2004</a:t>
            </a:r>
            <a:endParaRPr lang="en-US"/>
          </a:p>
        </p:txBody>
      </p:sp>
      <p:sp>
        <p:nvSpPr>
          <p:cNvPr id="207877"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a:defRPr sz="2400" b="1" u="sng">
                <a:solidFill>
                  <a:schemeClr val="tx1"/>
                </a:solidFill>
                <a:latin typeface="Arial" panose="020B0604020202020204" pitchFamily="34" charset="0"/>
                <a:ea typeface="MS PGothic" panose="020B0600070205080204" pitchFamily="34" charset="-128"/>
              </a:defRPr>
            </a:lvl1pPr>
            <a:lvl2pPr marL="742950" indent="-285750" defTabSz="930275">
              <a:defRPr sz="2400" b="1" u="sng">
                <a:solidFill>
                  <a:schemeClr val="tx1"/>
                </a:solidFill>
                <a:latin typeface="Arial" panose="020B0604020202020204" pitchFamily="34" charset="0"/>
                <a:ea typeface="MS PGothic" panose="020B0600070205080204" pitchFamily="34" charset="-128"/>
              </a:defRPr>
            </a:lvl2pPr>
            <a:lvl3pPr marL="1143000" indent="-228600" defTabSz="930275">
              <a:defRPr sz="2400" b="1" u="sng">
                <a:solidFill>
                  <a:schemeClr val="tx1"/>
                </a:solidFill>
                <a:latin typeface="Arial" panose="020B0604020202020204" pitchFamily="34" charset="0"/>
                <a:ea typeface="MS PGothic" panose="020B0600070205080204" pitchFamily="34" charset="-128"/>
              </a:defRPr>
            </a:lvl3pPr>
            <a:lvl4pPr marL="1600200" indent="-228600" defTabSz="930275">
              <a:defRPr sz="2400" b="1" u="sng">
                <a:solidFill>
                  <a:schemeClr val="tx1"/>
                </a:solidFill>
                <a:latin typeface="Arial" panose="020B0604020202020204" pitchFamily="34" charset="0"/>
                <a:ea typeface="MS PGothic" panose="020B0600070205080204" pitchFamily="34" charset="-128"/>
              </a:defRPr>
            </a:lvl4pPr>
            <a:lvl5pPr marL="2057400" indent="-228600" defTabSz="930275">
              <a:defRPr sz="2400" b="1" u="sng">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9pPr>
          </a:lstStyle>
          <a:p>
            <a:fld id="{2E4EEF11-76BE-43F6-91EA-284047987E30}" type="slidenum">
              <a:rPr lang="en-US" altLang="en-US" sz="1000" b="0" u="none">
                <a:latin typeface="Times New Roman" panose="02020603050405020304" pitchFamily="18" charset="0"/>
              </a:rPr>
              <a:pPr/>
              <a:t>31</a:t>
            </a:fld>
            <a:endParaRPr lang="en-US" altLang="en-US" sz="1000" b="0" u="none">
              <a:latin typeface="Times New Roman" panose="02020603050405020304" pitchFamily="18" charset="0"/>
            </a:endParaRPr>
          </a:p>
        </p:txBody>
      </p:sp>
    </p:spTree>
    <p:extLst>
      <p:ext uri="{BB962C8B-B14F-4D97-AF65-F5344CB8AC3E}">
        <p14:creationId xmlns:p14="http://schemas.microsoft.com/office/powerpoint/2010/main" val="37576129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smtClean="0">
                <a:latin typeface="Arial" panose="020B0604020202020204" pitchFamily="34" charset="0"/>
              </a:rPr>
              <a:t>And after I cooked a third batch of modules, this time in yellow, I was also able to build the Cinquefoil knot with full D5 symmetry.</a:t>
            </a:r>
          </a:p>
          <a:p>
            <a:r>
              <a:rPr lang="en-US" altLang="en-US" dirty="0" smtClean="0">
                <a:latin typeface="Arial" panose="020B0604020202020204" pitchFamily="34" charset="0"/>
              </a:rPr>
              <a:t>Finding the right angles to realize this knot was done again with the same interactive graphics program.  This was not too bad, because here I had to adjust</a:t>
            </a:r>
            <a:r>
              <a:rPr lang="en-US" altLang="en-US" baseline="0" dirty="0" smtClean="0">
                <a:latin typeface="Arial" panose="020B0604020202020204" pitchFamily="34" charset="0"/>
              </a:rPr>
              <a:t> only 5 unique azimuth angles.  This again took a couple of hours of trying different combinations.</a:t>
            </a:r>
            <a:endParaRPr lang="en-US" altLang="en-US" dirty="0" smtClean="0">
              <a:latin typeface="Arial" panose="020B0604020202020204" pitchFamily="34" charset="0"/>
            </a:endParaRPr>
          </a:p>
        </p:txBody>
      </p:sp>
      <p:sp>
        <p:nvSpPr>
          <p:cNvPr id="4" name="Header Placeholder 3"/>
          <p:cNvSpPr>
            <a:spLocks noGrp="1"/>
          </p:cNvSpPr>
          <p:nvPr>
            <p:ph type="hdr" sz="quarter"/>
          </p:nvPr>
        </p:nvSpPr>
        <p:spPr/>
        <p:txBody>
          <a:bodyPr/>
          <a:lstStyle/>
          <a:p>
            <a:pPr>
              <a:defRPr/>
            </a:pPr>
            <a:r>
              <a:rPr lang="en-US" smtClean="0"/>
              <a:t>ISAMA 2004</a:t>
            </a:r>
            <a:endParaRPr lang="en-US"/>
          </a:p>
        </p:txBody>
      </p:sp>
      <p:sp>
        <p:nvSpPr>
          <p:cNvPr id="209925"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a:defRPr sz="2400" b="1" u="sng">
                <a:solidFill>
                  <a:schemeClr val="tx1"/>
                </a:solidFill>
                <a:latin typeface="Arial" panose="020B0604020202020204" pitchFamily="34" charset="0"/>
                <a:ea typeface="MS PGothic" panose="020B0600070205080204" pitchFamily="34" charset="-128"/>
              </a:defRPr>
            </a:lvl1pPr>
            <a:lvl2pPr marL="742950" indent="-285750" defTabSz="930275">
              <a:defRPr sz="2400" b="1" u="sng">
                <a:solidFill>
                  <a:schemeClr val="tx1"/>
                </a:solidFill>
                <a:latin typeface="Arial" panose="020B0604020202020204" pitchFamily="34" charset="0"/>
                <a:ea typeface="MS PGothic" panose="020B0600070205080204" pitchFamily="34" charset="-128"/>
              </a:defRPr>
            </a:lvl2pPr>
            <a:lvl3pPr marL="1143000" indent="-228600" defTabSz="930275">
              <a:defRPr sz="2400" b="1" u="sng">
                <a:solidFill>
                  <a:schemeClr val="tx1"/>
                </a:solidFill>
                <a:latin typeface="Arial" panose="020B0604020202020204" pitchFamily="34" charset="0"/>
                <a:ea typeface="MS PGothic" panose="020B0600070205080204" pitchFamily="34" charset="-128"/>
              </a:defRPr>
            </a:lvl3pPr>
            <a:lvl4pPr marL="1600200" indent="-228600" defTabSz="930275">
              <a:defRPr sz="2400" b="1" u="sng">
                <a:solidFill>
                  <a:schemeClr val="tx1"/>
                </a:solidFill>
                <a:latin typeface="Arial" panose="020B0604020202020204" pitchFamily="34" charset="0"/>
                <a:ea typeface="MS PGothic" panose="020B0600070205080204" pitchFamily="34" charset="-128"/>
              </a:defRPr>
            </a:lvl4pPr>
            <a:lvl5pPr marL="2057400" indent="-228600" defTabSz="930275">
              <a:defRPr sz="2400" b="1" u="sng">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400" b="1" u="sng">
                <a:solidFill>
                  <a:schemeClr val="tx1"/>
                </a:solidFill>
                <a:latin typeface="Arial" panose="020B0604020202020204" pitchFamily="34" charset="0"/>
                <a:ea typeface="MS PGothic" panose="020B0600070205080204" pitchFamily="34" charset="-128"/>
              </a:defRPr>
            </a:lvl9pPr>
          </a:lstStyle>
          <a:p>
            <a:fld id="{AD101DE8-8FE5-4F82-AAD6-31C69B522AF1}" type="slidenum">
              <a:rPr lang="en-US" altLang="en-US" sz="1000" b="0" u="none">
                <a:latin typeface="Times New Roman" panose="02020603050405020304" pitchFamily="18" charset="0"/>
              </a:rPr>
              <a:pPr/>
              <a:t>32</a:t>
            </a:fld>
            <a:endParaRPr lang="en-US" altLang="en-US" sz="1000" b="0" u="none">
              <a:latin typeface="Times New Roman" panose="02020603050405020304" pitchFamily="18" charset="0"/>
            </a:endParaRPr>
          </a:p>
        </p:txBody>
      </p:sp>
    </p:spTree>
    <p:extLst>
      <p:ext uri="{BB962C8B-B14F-4D97-AF65-F5344CB8AC3E}">
        <p14:creationId xmlns:p14="http://schemas.microsoft.com/office/powerpoint/2010/main" val="4301844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I would also like to build more complicated knots – like the Chinese Button Knot  K 9_40.  I would like to engage the help of a computer!</a:t>
            </a:r>
          </a:p>
          <a:p>
            <a:r>
              <a:rPr lang="en-US" dirty="0" smtClean="0"/>
              <a:t>… Gradient descent:  A first optimization scheme I want to discuss.</a:t>
            </a:r>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33</a:t>
            </a:fld>
            <a:endParaRPr lang="en-US" altLang="en-US"/>
          </a:p>
        </p:txBody>
      </p:sp>
    </p:spTree>
    <p:extLst>
      <p:ext uri="{BB962C8B-B14F-4D97-AF65-F5344CB8AC3E}">
        <p14:creationId xmlns:p14="http://schemas.microsoft.com/office/powerpoint/2010/main" val="12288573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a:t>
            </a:r>
            <a:r>
              <a:rPr lang="en-US" baseline="0" dirty="0" smtClean="0"/>
              <a:t> by describing the knot you would like to get with a smooth 3D space curve…</a:t>
            </a:r>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34</a:t>
            </a:fld>
            <a:endParaRPr lang="en-US" altLang="en-US"/>
          </a:p>
        </p:txBody>
      </p:sp>
    </p:spTree>
    <p:extLst>
      <p:ext uri="{BB962C8B-B14F-4D97-AF65-F5344CB8AC3E}">
        <p14:creationId xmlns:p14="http://schemas.microsoft.com/office/powerpoint/2010/main" val="18131321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computer program makes small random movements on all the red vertices</a:t>
            </a:r>
            <a:r>
              <a:rPr lang="en-US" baseline="0" dirty="0" smtClean="0"/>
              <a:t> to move them closer to positions where all the geometric constraints are met.  Then the program reports all the torsion angles.  This can be done by gradient descent optimization.  This could be an optimization space of rather high dimension.  For 33 modules we would have 99 degrees of freedom!  So we want to exploit its D3 symmetry to the fullest.  If done right, it leaves us with a 15 dimensional space.</a:t>
            </a:r>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35</a:t>
            </a:fld>
            <a:endParaRPr lang="en-US" altLang="en-US"/>
          </a:p>
        </p:txBody>
      </p:sp>
    </p:spTree>
    <p:extLst>
      <p:ext uri="{BB962C8B-B14F-4D97-AF65-F5344CB8AC3E}">
        <p14:creationId xmlns:p14="http://schemas.microsoft.com/office/powerpoint/2010/main" val="1965230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0" dirty="0" smtClean="0"/>
              <a:t>Need to define an Error Function:</a:t>
            </a:r>
            <a:endParaRPr lang="en-US" sz="1200" kern="0"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0" baseline="0" dirty="0" smtClean="0">
                <a:solidFill>
                  <a:srgbClr val="FFFF00"/>
                </a:solidFill>
              </a:rPr>
              <a:t>First there are the </a:t>
            </a:r>
            <a:r>
              <a:rPr lang="en-US" sz="1200" b="1" i="1" kern="1200" dirty="0" smtClean="0">
                <a:solidFill>
                  <a:schemeClr val="tx1"/>
                </a:solidFill>
                <a:effectLst/>
                <a:latin typeface="Arial" charset="0"/>
                <a:ea typeface="MS PGothic" panose="020B0600070205080204" pitchFamily="34" charset="-128"/>
                <a:cs typeface="MS PGothic" charset="0"/>
              </a:rPr>
              <a:t>Edge-Length Differences.</a:t>
            </a:r>
            <a:r>
              <a:rPr lang="en-US" sz="1200" b="0" i="0" kern="1200" baseline="0" dirty="0" smtClean="0">
                <a:solidFill>
                  <a:schemeClr val="tx1"/>
                </a:solidFill>
                <a:effectLst/>
                <a:latin typeface="Arial" charset="0"/>
                <a:ea typeface="MS PGothic" panose="020B0600070205080204" pitchFamily="34" charset="-128"/>
                <a:cs typeface="MS PGothic" charset="0"/>
              </a:rPr>
              <a:t> For each segment we square the differences from the desired 60 mm for our module.</a:t>
            </a:r>
            <a:endParaRPr lang="en-US" sz="1200" kern="0"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baseline="0" dirty="0" smtClean="0">
                <a:solidFill>
                  <a:schemeClr val="tx1"/>
                </a:solidFill>
                <a:effectLst/>
                <a:latin typeface="Arial" charset="0"/>
                <a:ea typeface="MS PGothic" panose="020B0600070205080204" pitchFamily="34" charset="-128"/>
                <a:cs typeface="MS PGothic" charset="0"/>
              </a:rPr>
              <a:t>Second there are the </a:t>
            </a:r>
            <a:r>
              <a:rPr lang="en-US" sz="1200" b="1" i="1" kern="1200" dirty="0" smtClean="0">
                <a:solidFill>
                  <a:schemeClr val="tx1"/>
                </a:solidFill>
                <a:effectLst/>
                <a:latin typeface="Arial" charset="0"/>
                <a:ea typeface="MS PGothic" panose="020B0600070205080204" pitchFamily="34" charset="-128"/>
                <a:cs typeface="MS PGothic" charset="0"/>
              </a:rPr>
              <a:t>Bending Angle Deviations</a:t>
            </a:r>
            <a:r>
              <a:rPr lang="en-US" sz="1200" kern="1200" dirty="0" smtClean="0">
                <a:solidFill>
                  <a:schemeClr val="tx1"/>
                </a:solidFill>
                <a:effectLst/>
                <a:latin typeface="Arial" charset="0"/>
                <a:ea typeface="MS PGothic" panose="020B0600070205080204" pitchFamily="34" charset="-128"/>
                <a:cs typeface="MS PGothic" charset="0"/>
              </a:rPr>
              <a:t>. Between two segments sharing a vertex.</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Arial" charset="0"/>
                <a:ea typeface="MS PGothic" panose="020B0600070205080204" pitchFamily="34" charset="-128"/>
              </a:rPr>
              <a:t>We sum all the squared local errors and combine them into on overall error function.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Arial" charset="0"/>
                <a:ea typeface="MS PGothic" panose="020B0600070205080204" pitchFamily="34" charset="-128"/>
              </a:rPr>
              <a:t>Since there are two different kinds of errors, measured in mm and in degrees, we have to decide how to weigh them against one another.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dirty="0" smtClean="0"/>
              <a:t>Experimentally, we have determined a “visibility threshold”:  0.5mm in separation, 1 degree, in both types</a:t>
            </a:r>
            <a:r>
              <a:rPr lang="en-US" sz="1200" b="0" baseline="0" dirty="0" smtClean="0"/>
              <a:t> of angles;  so we equate those two values.  (We define these values as an error of “0.001”.</a:t>
            </a:r>
            <a:endParaRPr lang="en-US" sz="1200" b="0" kern="0" dirty="0" smtClean="0">
              <a:solidFill>
                <a:srgbClr val="FFFF00"/>
              </a:solidFill>
            </a:endParaRPr>
          </a:p>
          <a:p>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36</a:t>
            </a:fld>
            <a:endParaRPr lang="en-US" altLang="en-US"/>
          </a:p>
        </p:txBody>
      </p:sp>
    </p:spTree>
    <p:extLst>
      <p:ext uri="{BB962C8B-B14F-4D97-AF65-F5344CB8AC3E}">
        <p14:creationId xmlns:p14="http://schemas.microsoft.com/office/powerpoint/2010/main" val="6005864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Now we let the program run</a:t>
            </a:r>
            <a:r>
              <a:rPr lang="en-US" baseline="0" dirty="0" smtClean="0"/>
              <a:t> with this:  </a:t>
            </a:r>
            <a:r>
              <a:rPr lang="en-US" dirty="0" smtClean="0"/>
              <a:t>This is a conceptual view of how gradient descent works: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The error (or “cost’) surface defines the total</a:t>
            </a:r>
            <a:r>
              <a:rPr lang="en-US" baseline="0" dirty="0" smtClean="0"/>
              <a:t> error </a:t>
            </a:r>
            <a:r>
              <a:rPr lang="en-US" dirty="0" smtClean="0"/>
              <a:t>for all possible combinations of parameter values.  Graphically, this forms a “hilly landscape” in our 15-dimensional parameter space.  </a:t>
            </a:r>
            <a:r>
              <a:rPr lang="en-US" sz="1100" dirty="0" smtClean="0"/>
              <a:t>-- But in the example here, I show you only a 2-dimensional</a:t>
            </a:r>
            <a:r>
              <a:rPr lang="en-US" sz="1100" baseline="0" dirty="0" smtClean="0"/>
              <a:t> parameter space.  == The goal now is to find the lowest point in this landscape.  This can be done by </a:t>
            </a:r>
            <a:r>
              <a:rPr lang="en-US" sz="1100" b="1" baseline="0" dirty="0" smtClean="0"/>
              <a:t>gradient descent</a:t>
            </a:r>
            <a:r>
              <a:rPr lang="en-US" sz="1100" baseline="0" dirty="0" smtClean="0"/>
              <a:t>.  You can think of this as starting with a reasonable sampling point, corresponding to a combination of parameters that are not too far off from an acceptable solution.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aseline="0" dirty="0" smtClean="0"/>
              <a:t>&gt;&gt;&gt; There we insert a drop of water and watch it run down-hill to the lowest point in that neighborhood.</a:t>
            </a:r>
            <a:endParaRPr lang="en-US" sz="1100" dirty="0" smtClean="0"/>
          </a:p>
          <a:p>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37</a:t>
            </a:fld>
            <a:endParaRPr lang="en-US" altLang="en-US"/>
          </a:p>
        </p:txBody>
      </p:sp>
    </p:spTree>
    <p:extLst>
      <p:ext uri="{BB962C8B-B14F-4D97-AF65-F5344CB8AC3E}">
        <p14:creationId xmlns:p14="http://schemas.microsoft.com/office/powerpoint/2010/main" val="10945194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simple error functions, like our sum of quadratic error terms, we might be able to calculate the gradient at arbitrary points based on the {</a:t>
            </a:r>
            <a:r>
              <a:rPr lang="en-US" dirty="0" err="1" smtClean="0"/>
              <a:t>x,y,z</a:t>
            </a:r>
            <a:r>
              <a:rPr lang="en-US" dirty="0" smtClean="0"/>
              <a:t>}</a:t>
            </a:r>
            <a:r>
              <a:rPr lang="en-US" baseline="0" dirty="0" smtClean="0"/>
              <a:t> coordinates of all the vertices  in one half  or our C2-symmetrical branch of 5 modules.  Then we take a small step following the steepest gradient at the current location; find a new location, and repeat the process.</a:t>
            </a:r>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38</a:t>
            </a:fld>
            <a:endParaRPr lang="en-US" altLang="en-US"/>
          </a:p>
        </p:txBody>
      </p:sp>
    </p:spTree>
    <p:extLst>
      <p:ext uri="{BB962C8B-B14F-4D97-AF65-F5344CB8AC3E}">
        <p14:creationId xmlns:p14="http://schemas.microsoft.com/office/powerpoint/2010/main" val="37539694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In mathematically more complex situations </a:t>
            </a:r>
          </a:p>
          <a:p>
            <a:endParaRPr lang="en-US" sz="1200" dirty="0" smtClean="0"/>
          </a:p>
          <a:p>
            <a:r>
              <a:rPr lang="en-US" sz="1200" dirty="0" smtClean="0"/>
              <a:t>…combine this information to find the overall gradient at that point.</a:t>
            </a:r>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39</a:t>
            </a:fld>
            <a:endParaRPr lang="en-US" altLang="en-US"/>
          </a:p>
        </p:txBody>
      </p:sp>
    </p:spTree>
    <p:extLst>
      <p:ext uri="{BB962C8B-B14F-4D97-AF65-F5344CB8AC3E}">
        <p14:creationId xmlns:p14="http://schemas.microsoft.com/office/powerpoint/2010/main" val="1618839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smtClean="0">
                <a:latin typeface="Arial" panose="020B0604020202020204" pitchFamily="34" charset="0"/>
              </a:rPr>
              <a:t>… or Leonhard Euler.</a:t>
            </a:r>
          </a:p>
          <a:p>
            <a:endParaRPr lang="en-US" altLang="en-US" dirty="0" smtClean="0">
              <a:latin typeface="Arial" panose="020B0604020202020204" pitchFamily="34" charset="0"/>
            </a:endParaRPr>
          </a:p>
          <a:p>
            <a:r>
              <a:rPr lang="en-US" altLang="en-US" dirty="0" smtClean="0">
                <a:latin typeface="Arial" panose="020B0604020202020204" pitchFamily="34" charset="0"/>
              </a:rPr>
              <a:t>From an early age on, I was fascinated with numbers …</a:t>
            </a:r>
          </a:p>
          <a:p>
            <a:endParaRPr lang="en-US" altLang="en-US" dirty="0" smtClean="0">
              <a:latin typeface="Arial" panose="020B0604020202020204" pitchFamily="34" charset="0"/>
            </a:endParaRPr>
          </a:p>
        </p:txBody>
      </p:sp>
      <p:sp>
        <p:nvSpPr>
          <p:cNvPr id="4" name="Header Placeholder 3"/>
          <p:cNvSpPr>
            <a:spLocks noGrp="1"/>
          </p:cNvSpPr>
          <p:nvPr>
            <p:ph type="hdr" sz="quarter"/>
          </p:nvPr>
        </p:nvSpPr>
        <p:spPr/>
        <p:txBody>
          <a:bodyPr/>
          <a:lstStyle/>
          <a:p>
            <a:pPr>
              <a:defRPr/>
            </a:pPr>
            <a:r>
              <a:rPr lang="en-US" smtClean="0"/>
              <a:t>Granada 2003</a:t>
            </a:r>
            <a:endParaRPr lang="en-US"/>
          </a:p>
        </p:txBody>
      </p:sp>
      <p:sp>
        <p:nvSpPr>
          <p:cNvPr id="11269"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a:defRPr sz="2800">
                <a:solidFill>
                  <a:schemeClr val="tx1"/>
                </a:solidFill>
                <a:latin typeface="Arial" panose="020B0604020202020204" pitchFamily="34" charset="0"/>
                <a:ea typeface="MS PGothic" panose="020B0600070205080204" pitchFamily="34" charset="-128"/>
              </a:defRPr>
            </a:lvl1pPr>
            <a:lvl2pPr marL="742950" indent="-285750" defTabSz="930275">
              <a:defRPr sz="2800">
                <a:solidFill>
                  <a:schemeClr val="tx1"/>
                </a:solidFill>
                <a:latin typeface="Arial" panose="020B0604020202020204" pitchFamily="34" charset="0"/>
                <a:ea typeface="MS PGothic" panose="020B0600070205080204" pitchFamily="34" charset="-128"/>
              </a:defRPr>
            </a:lvl2pPr>
            <a:lvl3pPr marL="1143000" indent="-228600" defTabSz="930275">
              <a:defRPr sz="2800">
                <a:solidFill>
                  <a:schemeClr val="tx1"/>
                </a:solidFill>
                <a:latin typeface="Arial" panose="020B0604020202020204" pitchFamily="34" charset="0"/>
                <a:ea typeface="MS PGothic" panose="020B0600070205080204" pitchFamily="34" charset="-128"/>
              </a:defRPr>
            </a:lvl3pPr>
            <a:lvl4pPr marL="1600200" indent="-228600" defTabSz="930275">
              <a:defRPr sz="2800">
                <a:solidFill>
                  <a:schemeClr val="tx1"/>
                </a:solidFill>
                <a:latin typeface="Arial" panose="020B0604020202020204" pitchFamily="34" charset="0"/>
                <a:ea typeface="MS PGothic" panose="020B0600070205080204" pitchFamily="34" charset="-128"/>
              </a:defRPr>
            </a:lvl4pPr>
            <a:lvl5pPr marL="2057400" indent="-228600" defTabSz="930275">
              <a:defRPr sz="2800">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D7813CD6-AE95-4A2B-B22B-4AEDF34AD3CF}" type="slidenum">
              <a:rPr lang="en-US" altLang="en-US" sz="1000">
                <a:latin typeface="Times New Roman" panose="02020603050405020304" pitchFamily="18" charset="0"/>
              </a:rPr>
              <a:pPr/>
              <a:t>4</a:t>
            </a:fld>
            <a:endParaRPr lang="en-US" altLang="en-US" sz="1000">
              <a:latin typeface="Times New Roman" panose="02020603050405020304" pitchFamily="18" charset="0"/>
            </a:endParaRPr>
          </a:p>
        </p:txBody>
      </p:sp>
    </p:spTree>
    <p:extLst>
      <p:ext uri="{BB962C8B-B14F-4D97-AF65-F5344CB8AC3E}">
        <p14:creationId xmlns:p14="http://schemas.microsoft.com/office/powerpoint/2010/main" val="9722820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graphical visualization</a:t>
            </a:r>
            <a:r>
              <a:rPr lang="en-US" baseline="0" dirty="0" smtClean="0"/>
              <a:t> of this:</a:t>
            </a:r>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40</a:t>
            </a:fld>
            <a:endParaRPr lang="en-US" altLang="en-US"/>
          </a:p>
        </p:txBody>
      </p:sp>
    </p:spTree>
    <p:extLst>
      <p:ext uri="{BB962C8B-B14F-4D97-AF65-F5344CB8AC3E}">
        <p14:creationId xmlns:p14="http://schemas.microsoft.com/office/powerpoint/2010/main" val="21451698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how we</a:t>
            </a:r>
            <a:r>
              <a:rPr lang="en-US" baseline="0" dirty="0" smtClean="0"/>
              <a:t> combine the gradients of all the parameters:</a:t>
            </a:r>
            <a:endParaRPr lang="en-US" dirty="0" smtClean="0"/>
          </a:p>
          <a:p>
            <a:r>
              <a:rPr lang="en-US" dirty="0" smtClean="0"/>
              <a:t>We would like to move as steeply</a:t>
            </a:r>
            <a:r>
              <a:rPr lang="en-US" baseline="0" dirty="0" smtClean="0"/>
              <a:t> down hill as we possible can…</a:t>
            </a:r>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41</a:t>
            </a:fld>
            <a:endParaRPr lang="en-US" altLang="en-US"/>
          </a:p>
        </p:txBody>
      </p:sp>
    </p:spTree>
    <p:extLst>
      <p:ext uri="{BB962C8B-B14F-4D97-AF65-F5344CB8AC3E}">
        <p14:creationId xmlns:p14="http://schemas.microsoft.com/office/powerpoint/2010/main" val="12869061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in the implementation of gradient descent, there are some tricky issues: …</a:t>
            </a:r>
          </a:p>
          <a:p>
            <a:r>
              <a:rPr lang="en-US" dirty="0" smtClean="0"/>
              <a:t>Test of linear range:</a:t>
            </a:r>
            <a:r>
              <a:rPr lang="en-US" baseline="0" dirty="0" smtClean="0"/>
              <a:t>  A step half the size should result in a cost change of half the size.</a:t>
            </a:r>
          </a:p>
          <a:p>
            <a:r>
              <a:rPr lang="en-US" baseline="0" dirty="0" smtClean="0"/>
              <a:t>But don’t make the step too small!</a:t>
            </a:r>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42</a:t>
            </a:fld>
            <a:endParaRPr lang="en-US" altLang="en-US"/>
          </a:p>
        </p:txBody>
      </p:sp>
    </p:spTree>
    <p:extLst>
      <p:ext uri="{BB962C8B-B14F-4D97-AF65-F5344CB8AC3E}">
        <p14:creationId xmlns:p14="http://schemas.microsoft.com/office/powerpoint/2010/main" val="10607392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once we know the direction of the gradient:  How big a step should we take</a:t>
            </a:r>
            <a:r>
              <a:rPr lang="en-US" baseline="0" dirty="0" smtClean="0"/>
              <a:t> in this direction?</a:t>
            </a:r>
          </a:p>
          <a:p>
            <a:r>
              <a:rPr lang="en-US" baseline="0" dirty="0" smtClean="0"/>
              <a:t>If our step is too big we may wildly oscillated back and forth in the current well; or we might even fly out of the local minimum into another valley.</a:t>
            </a:r>
            <a:endParaRPr lang="en-US" dirty="0" smtClean="0"/>
          </a:p>
          <a:p>
            <a:r>
              <a:rPr lang="en-US" dirty="0" smtClean="0"/>
              <a:t>On the other hand, if the steps</a:t>
            </a:r>
            <a:r>
              <a:rPr lang="en-US" baseline="0" dirty="0" smtClean="0"/>
              <a:t> are too small,</a:t>
            </a:r>
            <a:r>
              <a:rPr lang="en-US" dirty="0" smtClean="0"/>
              <a:t> the system might not move at all, and we might wait for a</a:t>
            </a:r>
            <a:r>
              <a:rPr lang="en-US" baseline="0" dirty="0" smtClean="0"/>
              <a:t> long time to get any results.</a:t>
            </a:r>
          </a:p>
          <a:p>
            <a:r>
              <a:rPr lang="en-US" dirty="0" smtClean="0"/>
              <a:t>Again the goal is to stay in some kind of</a:t>
            </a:r>
            <a:r>
              <a:rPr lang="en-US" baseline="0" dirty="0" smtClean="0"/>
              <a:t> “linear range”, where a step twice as big would give almost twice the amount of error reduction</a:t>
            </a:r>
            <a:r>
              <a:rPr lang="en-US" dirty="0" smtClean="0"/>
              <a:t>.</a:t>
            </a:r>
          </a:p>
          <a:p>
            <a:r>
              <a:rPr lang="en-US" dirty="0" smtClean="0"/>
              <a:t>We may want to</a:t>
            </a:r>
            <a:r>
              <a:rPr lang="en-US" baseline="0" dirty="0" smtClean="0"/>
              <a:t> test this and check what step sizes of 2.0 or 0.5 times the last step would do.</a:t>
            </a:r>
            <a:endParaRPr lang="en-US" dirty="0" smtClean="0"/>
          </a:p>
          <a:p>
            <a:r>
              <a:rPr lang="en-US" dirty="0" smtClean="0"/>
              <a:t>If the</a:t>
            </a:r>
            <a:r>
              <a:rPr lang="en-US" baseline="0" dirty="0" smtClean="0"/>
              <a:t> step size seems be too small, we may want to double it.  If the effect also doubles, we may want to double it again, until we come to a step size where the gain no longer linearly increases with step size; then we back off to the last step previously tested for linearity.</a:t>
            </a:r>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43</a:t>
            </a:fld>
            <a:endParaRPr lang="en-US" altLang="en-US"/>
          </a:p>
        </p:txBody>
      </p:sp>
    </p:spTree>
    <p:extLst>
      <p:ext uri="{BB962C8B-B14F-4D97-AF65-F5344CB8AC3E}">
        <p14:creationId xmlns:p14="http://schemas.microsoft.com/office/powerpoint/2010/main" val="22104370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Gradient descent, if done properly, will just end up in the closest </a:t>
            </a:r>
            <a:r>
              <a:rPr lang="en-US" u="sng" dirty="0" smtClean="0"/>
              <a:t>local</a:t>
            </a:r>
            <a:r>
              <a:rPr lang="en-US" baseline="0" dirty="0" smtClean="0"/>
              <a:t> minimum.  This may not be the best solution.  There may not even exist a perfect solution, as in this example:</a:t>
            </a:r>
            <a:endParaRPr lang="en-US" dirty="0" smtClean="0"/>
          </a:p>
          <a:p>
            <a:r>
              <a:rPr lang="en-US" dirty="0" smtClean="0"/>
              <a:t>…  This still leaves gaps of about 3 degrees.  This is clearly visible!</a:t>
            </a:r>
          </a:p>
          <a:p>
            <a:r>
              <a:rPr lang="en-US" dirty="0" smtClean="0"/>
              <a:t>But the error has been reduced from 30x30 = 900 </a:t>
            </a:r>
            <a:r>
              <a:rPr lang="en-US" dirty="0" err="1" smtClean="0"/>
              <a:t>deg.squared</a:t>
            </a:r>
            <a:r>
              <a:rPr lang="en-US" baseline="0" dirty="0" smtClean="0"/>
              <a:t> to only 11x(3x3)= 99 </a:t>
            </a:r>
            <a:r>
              <a:rPr lang="en-US" dirty="0" err="1" smtClean="0"/>
              <a:t>deg.squared</a:t>
            </a:r>
            <a:r>
              <a:rPr lang="en-US" dirty="0" smtClean="0"/>
              <a:t>.</a:t>
            </a:r>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44</a:t>
            </a:fld>
            <a:endParaRPr lang="en-US" altLang="en-US"/>
          </a:p>
        </p:txBody>
      </p:sp>
    </p:spTree>
    <p:extLst>
      <p:ext uri="{BB962C8B-B14F-4D97-AF65-F5344CB8AC3E}">
        <p14:creationId xmlns:p14="http://schemas.microsoft.com/office/powerpoint/2010/main" val="40896934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p>
          <a:p>
            <a:r>
              <a:rPr lang="en-US" dirty="0" smtClean="0"/>
              <a:t>But then gradient descent can no longer be used.</a:t>
            </a:r>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45</a:t>
            </a:fld>
            <a:endParaRPr lang="en-US" altLang="en-US"/>
          </a:p>
        </p:txBody>
      </p:sp>
    </p:spTree>
    <p:extLst>
      <p:ext uri="{BB962C8B-B14F-4D97-AF65-F5344CB8AC3E}">
        <p14:creationId xmlns:p14="http://schemas.microsoft.com/office/powerpoint/2010/main" val="7391585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now we want to find a way of designing complex</a:t>
            </a:r>
            <a:r>
              <a:rPr lang="en-US" baseline="0" dirty="0" smtClean="0"/>
              <a:t> knots with our lambda-module with 16 discrete torsion angles.</a:t>
            </a:r>
          </a:p>
          <a:p>
            <a:r>
              <a:rPr lang="en-US" baseline="0" dirty="0" smtClean="0"/>
              <a:t>…</a:t>
            </a:r>
          </a:p>
          <a:p>
            <a:r>
              <a:rPr lang="en-US" baseline="0" dirty="0" smtClean="0"/>
              <a:t>Again this can be done with gradient descent, with just one more type of error terms, -- which we treat like the bending angle terms.</a:t>
            </a:r>
          </a:p>
          <a:p>
            <a:r>
              <a:rPr lang="en-US" baseline="0" dirty="0" smtClean="0"/>
              <a:t>As in the example before, we distribute the errors as uniformly as possible, so each one does the least damage when they are being squared.</a:t>
            </a:r>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46</a:t>
            </a:fld>
            <a:endParaRPr lang="en-US" altLang="en-US"/>
          </a:p>
        </p:txBody>
      </p:sp>
    </p:spTree>
    <p:extLst>
      <p:ext uri="{BB962C8B-B14F-4D97-AF65-F5344CB8AC3E}">
        <p14:creationId xmlns:p14="http://schemas.microsoft.com/office/powerpoint/2010/main" val="21407939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p>
          <a:p>
            <a:r>
              <a:rPr lang="en-US" dirty="0" smtClean="0"/>
              <a:t>So lets look at another</a:t>
            </a:r>
            <a:r>
              <a:rPr lang="en-US" baseline="0" dirty="0" smtClean="0"/>
              <a:t> discrete optimization technique…</a:t>
            </a:r>
          </a:p>
          <a:p>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52</a:t>
            </a:fld>
            <a:endParaRPr lang="en-US" altLang="en-US"/>
          </a:p>
        </p:txBody>
      </p:sp>
    </p:spTree>
    <p:extLst>
      <p:ext uri="{BB962C8B-B14F-4D97-AF65-F5344CB8AC3E}">
        <p14:creationId xmlns:p14="http://schemas.microsoft.com/office/powerpoint/2010/main" val="26129520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I will focus now on “Simulated Annealing”…</a:t>
            </a:r>
          </a:p>
          <a:p>
            <a:r>
              <a:rPr lang="en-US" baseline="0" dirty="0" smtClean="0"/>
              <a:t>But first: what is annealing ?</a:t>
            </a:r>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53</a:t>
            </a:fld>
            <a:endParaRPr lang="en-US" altLang="en-US"/>
          </a:p>
        </p:txBody>
      </p:sp>
    </p:spTree>
    <p:extLst>
      <p:ext uri="{BB962C8B-B14F-4D97-AF65-F5344CB8AC3E}">
        <p14:creationId xmlns:p14="http://schemas.microsoft.com/office/powerpoint/2010/main" val="11093057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54</a:t>
            </a:fld>
            <a:endParaRPr lang="en-US" altLang="en-US"/>
          </a:p>
        </p:txBody>
      </p:sp>
    </p:spTree>
    <p:extLst>
      <p:ext uri="{BB962C8B-B14F-4D97-AF65-F5344CB8AC3E}">
        <p14:creationId xmlns:p14="http://schemas.microsoft.com/office/powerpoint/2010/main" val="2372342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t>ISAMA 2004</a:t>
            </a:r>
          </a:p>
        </p:txBody>
      </p:sp>
      <p:sp>
        <p:nvSpPr>
          <p:cNvPr id="13315" name="Rectangle 5"/>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a:defRPr sz="2800">
                <a:solidFill>
                  <a:schemeClr val="tx1"/>
                </a:solidFill>
                <a:latin typeface="Arial" panose="020B0604020202020204" pitchFamily="34" charset="0"/>
                <a:ea typeface="MS PGothic" panose="020B0600070205080204" pitchFamily="34" charset="-128"/>
              </a:defRPr>
            </a:lvl1pPr>
            <a:lvl2pPr marL="742950" indent="-285750" defTabSz="930275">
              <a:defRPr sz="2800">
                <a:solidFill>
                  <a:schemeClr val="tx1"/>
                </a:solidFill>
                <a:latin typeface="Arial" panose="020B0604020202020204" pitchFamily="34" charset="0"/>
                <a:ea typeface="MS PGothic" panose="020B0600070205080204" pitchFamily="34" charset="-128"/>
              </a:defRPr>
            </a:lvl2pPr>
            <a:lvl3pPr marL="1143000" indent="-228600" defTabSz="930275">
              <a:defRPr sz="2800">
                <a:solidFill>
                  <a:schemeClr val="tx1"/>
                </a:solidFill>
                <a:latin typeface="Arial" panose="020B0604020202020204" pitchFamily="34" charset="0"/>
                <a:ea typeface="MS PGothic" panose="020B0600070205080204" pitchFamily="34" charset="-128"/>
              </a:defRPr>
            </a:lvl3pPr>
            <a:lvl4pPr marL="1600200" indent="-228600" defTabSz="930275">
              <a:defRPr sz="2800">
                <a:solidFill>
                  <a:schemeClr val="tx1"/>
                </a:solidFill>
                <a:latin typeface="Arial" panose="020B0604020202020204" pitchFamily="34" charset="0"/>
                <a:ea typeface="MS PGothic" panose="020B0600070205080204" pitchFamily="34" charset="-128"/>
              </a:defRPr>
            </a:lvl4pPr>
            <a:lvl5pPr marL="2057400" indent="-228600" defTabSz="930275">
              <a:defRPr sz="2800">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A346C0C1-DAB4-4E47-8241-56E7538A450E}" type="slidenum">
              <a:rPr lang="en-US" altLang="en-US" sz="1000">
                <a:latin typeface="Times New Roman" panose="02020603050405020304" pitchFamily="18" charset="0"/>
              </a:rPr>
              <a:pPr/>
              <a:t>5</a:t>
            </a:fld>
            <a:endParaRPr lang="en-US" altLang="en-US" sz="1000">
              <a:latin typeface="Times New Roman" panose="02020603050405020304" pitchFamily="18" charset="0"/>
            </a:endParaRPr>
          </a:p>
        </p:txBody>
      </p:sp>
      <p:sp>
        <p:nvSpPr>
          <p:cNvPr id="13316" name="Rectangle 2"/>
          <p:cNvSpPr>
            <a:spLocks noGrp="1" noRot="1" noChangeAspect="1" noChangeArrowheads="1" noTextEdit="1"/>
          </p:cNvSpPr>
          <p:nvPr>
            <p:ph type="sldImg"/>
          </p:nvPr>
        </p:nvSpPr>
        <p:spPr>
          <a:ln/>
        </p:spPr>
      </p:sp>
      <p:sp>
        <p:nvSpPr>
          <p:cNvPr id="1331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smtClean="0">
                <a:latin typeface="Arial" panose="020B0604020202020204" pitchFamily="34" charset="0"/>
              </a:rPr>
              <a:t>and during high-school  I fell in love with geometry.</a:t>
            </a:r>
          </a:p>
          <a:p>
            <a:r>
              <a:rPr lang="en-US" altLang="en-US" dirty="0" smtClean="0">
                <a:latin typeface="Arial" panose="020B0604020202020204" pitchFamily="34" charset="0"/>
              </a:rPr>
              <a:t>In 11</a:t>
            </a:r>
            <a:r>
              <a:rPr lang="en-US" altLang="en-US" baseline="30000" dirty="0" smtClean="0">
                <a:latin typeface="Arial" panose="020B0604020202020204" pitchFamily="34" charset="0"/>
              </a:rPr>
              <a:t>th</a:t>
            </a:r>
            <a:r>
              <a:rPr lang="en-US" altLang="en-US" dirty="0" smtClean="0">
                <a:latin typeface="Arial" panose="020B0604020202020204" pitchFamily="34" charset="0"/>
              </a:rPr>
              <a:t> grade we had a subject called  </a:t>
            </a:r>
            <a:r>
              <a:rPr lang="en-US" altLang="en-US" u="sng" dirty="0" smtClean="0">
                <a:latin typeface="Arial" panose="020B0604020202020204" pitchFamily="34" charset="0"/>
              </a:rPr>
              <a:t>Descriptive Geometry </a:t>
            </a:r>
            <a:r>
              <a:rPr lang="en-US" altLang="en-US" dirty="0" smtClean="0">
                <a:latin typeface="Arial" panose="020B0604020202020204" pitchFamily="34" charset="0"/>
              </a:rPr>
              <a:t>, where we constructed the intersection lines between two cylinders. -- I thought that this was very cool </a:t>
            </a:r>
            <a:r>
              <a:rPr lang="en-US" altLang="ja-JP" dirty="0" smtClean="0">
                <a:latin typeface="Arial" panose="020B0604020202020204" pitchFamily="34" charset="0"/>
              </a:rPr>
              <a:t>stuff!</a:t>
            </a:r>
          </a:p>
          <a:p>
            <a:r>
              <a:rPr lang="en-US" altLang="ja-JP" dirty="0" smtClean="0">
                <a:latin typeface="Arial" panose="020B0604020202020204" pitchFamily="34" charset="0"/>
              </a:rPr>
              <a:t> – Ever since,</a:t>
            </a:r>
            <a:r>
              <a:rPr lang="en-US" altLang="ja-JP" baseline="0" dirty="0" smtClean="0">
                <a:latin typeface="Arial" panose="020B0604020202020204" pitchFamily="34" charset="0"/>
              </a:rPr>
              <a:t> geometry has been in my blood stream!   And it has never left me.</a:t>
            </a:r>
            <a:endParaRPr lang="en-US" altLang="ja-JP" dirty="0" smtClean="0">
              <a:latin typeface="Arial" panose="020B0604020202020204" pitchFamily="34" charset="0"/>
            </a:endParaRPr>
          </a:p>
          <a:p>
            <a:endParaRPr lang="en-US" altLang="en-US" dirty="0" smtClean="0">
              <a:latin typeface="Arial" panose="020B0604020202020204" pitchFamily="34" charset="0"/>
            </a:endParaRPr>
          </a:p>
          <a:p>
            <a:endParaRPr lang="en-US" altLang="en-US" dirty="0" smtClean="0">
              <a:latin typeface="Arial" panose="020B0604020202020204" pitchFamily="34" charset="0"/>
            </a:endParaRPr>
          </a:p>
        </p:txBody>
      </p:sp>
    </p:spTree>
    <p:extLst>
      <p:ext uri="{BB962C8B-B14F-4D97-AF65-F5344CB8AC3E}">
        <p14:creationId xmlns:p14="http://schemas.microsoft.com/office/powerpoint/2010/main" val="40820940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Problem:  Exchange block positions to minimize total wiring length.</a:t>
            </a:r>
          </a:p>
          <a:p>
            <a:r>
              <a:rPr lang="en-US" dirty="0" smtClean="0"/>
              <a:t>If we just move</a:t>
            </a:r>
            <a:r>
              <a:rPr lang="en-US" baseline="0" dirty="0" smtClean="0"/>
              <a:t> modules “greedily” by the pull of their attached wires … we may end up in a poor </a:t>
            </a:r>
            <a:r>
              <a:rPr lang="en-US" u="sng" baseline="0" dirty="0" smtClean="0"/>
              <a:t>local</a:t>
            </a:r>
            <a:r>
              <a:rPr lang="en-US" baseline="0" dirty="0" smtClean="0"/>
              <a:t> minimum with some wasteful wiring.</a:t>
            </a:r>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55</a:t>
            </a:fld>
            <a:endParaRPr lang="en-US" altLang="en-US"/>
          </a:p>
        </p:txBody>
      </p:sp>
    </p:spTree>
    <p:extLst>
      <p:ext uri="{BB962C8B-B14F-4D97-AF65-F5344CB8AC3E}">
        <p14:creationId xmlns:p14="http://schemas.microsoft.com/office/powerpoint/2010/main" val="18442583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Yellow</a:t>
            </a:r>
            <a:r>
              <a:rPr lang="en-US" baseline="0" dirty="0" smtClean="0"/>
              <a:t> is high temperature; blue is cold.  Diameter of fuzzy ball indicates the amount of added error we are willing to accept in any single move.</a:t>
            </a:r>
          </a:p>
          <a:p>
            <a:r>
              <a:rPr lang="en-US" baseline="0" dirty="0" smtClean="0"/>
              <a:t>At high temperature, with the large fuzzy yellow ball we explore to overall course structure of the solution space and end up in the big yellow trough.</a:t>
            </a:r>
          </a:p>
          <a:p>
            <a:r>
              <a:rPr lang="en-US" baseline="0" dirty="0" smtClean="0"/>
              <a:t>At a reduced temperature given by the red ball, we explore to profile more finely. Finally the blue probe will end up in one of the blue local minima near the bottom of the yellow trough.</a:t>
            </a:r>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57</a:t>
            </a:fld>
            <a:endParaRPr lang="en-US" altLang="en-US"/>
          </a:p>
        </p:txBody>
      </p:sp>
    </p:spTree>
    <p:extLst>
      <p:ext uri="{BB962C8B-B14F-4D97-AF65-F5344CB8AC3E}">
        <p14:creationId xmlns:p14="http://schemas.microsoft.com/office/powerpoint/2010/main" val="34179144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Swapping two modules of about the same size may have a better chance of keeping the total</a:t>
            </a:r>
            <a:r>
              <a:rPr lang="en-US" baseline="0" dirty="0" smtClean="0"/>
              <a:t> error within the range allowed at that temperature.</a:t>
            </a:r>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58</a:t>
            </a:fld>
            <a:endParaRPr lang="en-US" altLang="en-US"/>
          </a:p>
        </p:txBody>
      </p:sp>
    </p:spTree>
    <p:extLst>
      <p:ext uri="{BB962C8B-B14F-4D97-AF65-F5344CB8AC3E}">
        <p14:creationId xmlns:p14="http://schemas.microsoft.com/office/powerpoint/2010/main" val="1562674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not yet found a simple strategy that guarantees success!</a:t>
            </a:r>
          </a:p>
          <a:p>
            <a:r>
              <a:rPr lang="en-US" dirty="0" smtClean="0"/>
              <a:t>There</a:t>
            </a:r>
            <a:r>
              <a:rPr lang="en-US" baseline="0" dirty="0" smtClean="0"/>
              <a:t> is a disturbing thought that our solution space may look more like …</a:t>
            </a:r>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61</a:t>
            </a:fld>
            <a:endParaRPr lang="en-US" altLang="en-US"/>
          </a:p>
        </p:txBody>
      </p:sp>
    </p:spTree>
    <p:extLst>
      <p:ext uri="{BB962C8B-B14F-4D97-AF65-F5344CB8AC3E}">
        <p14:creationId xmlns:p14="http://schemas.microsoft.com/office/powerpoint/2010/main" val="16606062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I am worried that our solution space may look more like this “Devil’s Golf Course.”</a:t>
            </a:r>
          </a:p>
          <a:p>
            <a:r>
              <a:rPr lang="en-US" dirty="0" smtClean="0"/>
              <a:t>How can we possibly find clusters of good solutions in this landscape?</a:t>
            </a:r>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62</a:t>
            </a:fld>
            <a:endParaRPr lang="en-US" altLang="en-US"/>
          </a:p>
        </p:txBody>
      </p:sp>
    </p:spTree>
    <p:extLst>
      <p:ext uri="{BB962C8B-B14F-4D97-AF65-F5344CB8AC3E}">
        <p14:creationId xmlns:p14="http://schemas.microsoft.com/office/powerpoint/2010/main" val="31899925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study</a:t>
            </a:r>
            <a:r>
              <a:rPr lang="en-US" baseline="0" dirty="0" smtClean="0"/>
              <a:t> how promising this approach is by looking at the exhaustive search results on the trefoil.</a:t>
            </a:r>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63</a:t>
            </a:fld>
            <a:endParaRPr lang="en-US" altLang="en-US"/>
          </a:p>
        </p:txBody>
      </p:sp>
    </p:spTree>
    <p:extLst>
      <p:ext uri="{BB962C8B-B14F-4D97-AF65-F5344CB8AC3E}">
        <p14:creationId xmlns:p14="http://schemas.microsoft.com/office/powerpoint/2010/main" val="6427497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And I would like to acknowledge the help and contributions</a:t>
            </a:r>
            <a:r>
              <a:rPr lang="en-US" sz="1200" baseline="0" dirty="0" smtClean="0"/>
              <a:t> of 3 outstanding </a:t>
            </a:r>
            <a:r>
              <a:rPr lang="en-US" sz="1200" baseline="0" smtClean="0"/>
              <a:t>undergraduate researchers: …</a:t>
            </a:r>
            <a:endParaRPr lang="en-US" sz="1200" dirty="0" smtClean="0"/>
          </a:p>
          <a:p>
            <a:endParaRPr lang="en-US" dirty="0" smtClean="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64</a:t>
            </a:fld>
            <a:endParaRPr lang="en-US" altLang="en-US"/>
          </a:p>
        </p:txBody>
      </p:sp>
    </p:spTree>
    <p:extLst>
      <p:ext uri="{BB962C8B-B14F-4D97-AF65-F5344CB8AC3E}">
        <p14:creationId xmlns:p14="http://schemas.microsoft.com/office/powerpoint/2010/main" val="1695847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a:defRPr sz="2800">
                <a:solidFill>
                  <a:schemeClr val="tx1"/>
                </a:solidFill>
                <a:latin typeface="Arial" panose="020B0604020202020204" pitchFamily="34" charset="0"/>
                <a:ea typeface="MS PGothic" panose="020B0600070205080204" pitchFamily="34" charset="-128"/>
              </a:defRPr>
            </a:lvl1pPr>
            <a:lvl2pPr marL="742950" indent="-285750" defTabSz="930275">
              <a:defRPr sz="2800">
                <a:solidFill>
                  <a:schemeClr val="tx1"/>
                </a:solidFill>
                <a:latin typeface="Arial" panose="020B0604020202020204" pitchFamily="34" charset="0"/>
                <a:ea typeface="MS PGothic" panose="020B0600070205080204" pitchFamily="34" charset="-128"/>
              </a:defRPr>
            </a:lvl2pPr>
            <a:lvl3pPr marL="1143000" indent="-228600" defTabSz="930275">
              <a:defRPr sz="2800">
                <a:solidFill>
                  <a:schemeClr val="tx1"/>
                </a:solidFill>
                <a:latin typeface="Arial" panose="020B0604020202020204" pitchFamily="34" charset="0"/>
                <a:ea typeface="MS PGothic" panose="020B0600070205080204" pitchFamily="34" charset="-128"/>
              </a:defRPr>
            </a:lvl3pPr>
            <a:lvl4pPr marL="1600200" indent="-228600" defTabSz="930275">
              <a:defRPr sz="2800">
                <a:solidFill>
                  <a:schemeClr val="tx1"/>
                </a:solidFill>
                <a:latin typeface="Arial" panose="020B0604020202020204" pitchFamily="34" charset="0"/>
                <a:ea typeface="MS PGothic" panose="020B0600070205080204" pitchFamily="34" charset="-128"/>
              </a:defRPr>
            </a:lvl4pPr>
            <a:lvl5pPr marL="2057400" indent="-228600" defTabSz="930275">
              <a:defRPr sz="2800">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r>
              <a:rPr lang="en-US" altLang="en-US" sz="1000" smtClean="0">
                <a:latin typeface="Times New Roman" panose="02020603050405020304" pitchFamily="18" charset="0"/>
              </a:rPr>
              <a:t>Granada 2003</a:t>
            </a:r>
          </a:p>
        </p:txBody>
      </p:sp>
      <p:sp>
        <p:nvSpPr>
          <p:cNvPr id="36866" name="Rectangle 5"/>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a:defRPr sz="2800">
                <a:solidFill>
                  <a:schemeClr val="tx1"/>
                </a:solidFill>
                <a:latin typeface="Arial" panose="020B0604020202020204" pitchFamily="34" charset="0"/>
                <a:ea typeface="MS PGothic" panose="020B0600070205080204" pitchFamily="34" charset="-128"/>
              </a:defRPr>
            </a:lvl1pPr>
            <a:lvl2pPr marL="742950" indent="-285750" defTabSz="930275">
              <a:defRPr sz="2800">
                <a:solidFill>
                  <a:schemeClr val="tx1"/>
                </a:solidFill>
                <a:latin typeface="Arial" panose="020B0604020202020204" pitchFamily="34" charset="0"/>
                <a:ea typeface="MS PGothic" panose="020B0600070205080204" pitchFamily="34" charset="-128"/>
              </a:defRPr>
            </a:lvl2pPr>
            <a:lvl3pPr marL="1143000" indent="-228600" defTabSz="930275">
              <a:defRPr sz="2800">
                <a:solidFill>
                  <a:schemeClr val="tx1"/>
                </a:solidFill>
                <a:latin typeface="Arial" panose="020B0604020202020204" pitchFamily="34" charset="0"/>
                <a:ea typeface="MS PGothic" panose="020B0600070205080204" pitchFamily="34" charset="-128"/>
              </a:defRPr>
            </a:lvl3pPr>
            <a:lvl4pPr marL="1600200" indent="-228600" defTabSz="930275">
              <a:defRPr sz="2800">
                <a:solidFill>
                  <a:schemeClr val="tx1"/>
                </a:solidFill>
                <a:latin typeface="Arial" panose="020B0604020202020204" pitchFamily="34" charset="0"/>
                <a:ea typeface="MS PGothic" panose="020B0600070205080204" pitchFamily="34" charset="-128"/>
              </a:defRPr>
            </a:lvl4pPr>
            <a:lvl5pPr marL="2057400" indent="-228600" defTabSz="930275">
              <a:defRPr sz="2800">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426E003D-830F-4E90-9AFD-967030E85A02}" type="slidenum">
              <a:rPr lang="en-US" altLang="en-US" sz="1000">
                <a:latin typeface="Times New Roman" panose="02020603050405020304" pitchFamily="18" charset="0"/>
              </a:rPr>
              <a:pPr/>
              <a:t>6</a:t>
            </a:fld>
            <a:endParaRPr lang="en-US" altLang="en-US" sz="1000">
              <a:latin typeface="Times New Roman" panose="02020603050405020304" pitchFamily="18" charset="0"/>
            </a:endParaRPr>
          </a:p>
        </p:txBody>
      </p:sp>
      <p:sp>
        <p:nvSpPr>
          <p:cNvPr id="36867" name="Rectangle 2"/>
          <p:cNvSpPr>
            <a:spLocks noGrp="1" noRot="1" noChangeAspect="1" noChangeArrowheads="1" noTextEdit="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p:spPr>
        <p:txBody>
          <a:bodyPr/>
          <a:lstStyle/>
          <a:p>
            <a:r>
              <a:rPr lang="en-US" altLang="en-US" dirty="0" smtClean="0">
                <a:latin typeface="Arial" panose="020B0604020202020204" pitchFamily="34" charset="0"/>
              </a:rPr>
              <a:t>So, in many of my professional activities during the last 40 years, I always look for the geometry problems.</a:t>
            </a:r>
          </a:p>
          <a:p>
            <a:r>
              <a:rPr lang="en-US" altLang="en-US" dirty="0" smtClean="0">
                <a:latin typeface="Arial" panose="020B0604020202020204" pitchFamily="34" charset="0"/>
              </a:rPr>
              <a:t>My first</a:t>
            </a:r>
            <a:r>
              <a:rPr lang="en-US" altLang="en-US" baseline="0" dirty="0" smtClean="0">
                <a:latin typeface="Arial" panose="020B0604020202020204" pitchFamily="34" charset="0"/>
              </a:rPr>
              <a:t> job was at Bell Labs in Murray Hill.  I worked on the layout of the sensor chip for </a:t>
            </a:r>
            <a:r>
              <a:rPr lang="en-US" altLang="en-US" dirty="0" smtClean="0">
                <a:latin typeface="Arial" panose="020B0604020202020204" pitchFamily="34" charset="0"/>
              </a:rPr>
              <a:t>the first all-solid-state TV camera. (The success of this brought me to Berkeley).  There I teamed up with D. A. Patterson, and we built the first Reduced Instruction Set Computer on a chip.  At that time, my</a:t>
            </a:r>
            <a:r>
              <a:rPr lang="en-US" altLang="en-US" baseline="0" dirty="0" smtClean="0">
                <a:latin typeface="Arial" panose="020B0604020202020204" pitchFamily="34" charset="0"/>
              </a:rPr>
              <a:t> students and I worked </a:t>
            </a:r>
            <a:r>
              <a:rPr lang="en-US" altLang="en-US" dirty="0" smtClean="0">
                <a:latin typeface="Arial" panose="020B0604020202020204" pitchFamily="34" charset="0"/>
              </a:rPr>
              <a:t>mostly on IC-layout programs</a:t>
            </a:r>
            <a:r>
              <a:rPr lang="en-US" altLang="en-US" baseline="0" dirty="0" smtClean="0">
                <a:latin typeface="Arial" panose="020B0604020202020204" pitchFamily="34" charset="0"/>
              </a:rPr>
              <a:t> which offer a lot of 2D geometry problems.</a:t>
            </a:r>
            <a:endParaRPr lang="en-US" altLang="en-US" dirty="0" smtClean="0">
              <a:latin typeface="Arial" panose="020B0604020202020204" pitchFamily="34" charset="0"/>
            </a:endParaRPr>
          </a:p>
          <a:p>
            <a:r>
              <a:rPr lang="en-US" altLang="en-US" dirty="0" smtClean="0">
                <a:latin typeface="Arial" panose="020B0604020202020204" pitchFamily="34" charset="0"/>
              </a:rPr>
              <a:t>The</a:t>
            </a:r>
            <a:r>
              <a:rPr lang="en-US" altLang="en-US" baseline="0" dirty="0" smtClean="0">
                <a:latin typeface="Arial" panose="020B0604020202020204" pitchFamily="34" charset="0"/>
              </a:rPr>
              <a:t>n we needed a n</a:t>
            </a:r>
            <a:r>
              <a:rPr lang="en-US" altLang="en-US" dirty="0" smtClean="0">
                <a:latin typeface="Arial" panose="020B0604020202020204" pitchFamily="34" charset="0"/>
              </a:rPr>
              <a:t>ew home for CS; and I transitioned from 2D geometry to 3D geometry. == Later I teamed up with Paul Wright in ME on a project called  “</a:t>
            </a:r>
            <a:r>
              <a:rPr lang="en-US" altLang="en-US" dirty="0" err="1" smtClean="0">
                <a:latin typeface="Arial" panose="020B0604020202020204" pitchFamily="34" charset="0"/>
              </a:rPr>
              <a:t>CyberCut</a:t>
            </a:r>
            <a:r>
              <a:rPr lang="en-US" altLang="en-US" dirty="0" smtClean="0">
                <a:latin typeface="Arial" panose="020B0604020202020204" pitchFamily="34" charset="0"/>
              </a:rPr>
              <a:t> – </a:t>
            </a:r>
            <a:r>
              <a:rPr lang="en-US" altLang="en-US" dirty="0" err="1" smtClean="0">
                <a:latin typeface="Arial" panose="020B0604020202020204" pitchFamily="34" charset="0"/>
              </a:rPr>
              <a:t>CyberBuild</a:t>
            </a:r>
            <a:r>
              <a:rPr lang="en-US" altLang="en-US" dirty="0" smtClean="0">
                <a:latin typeface="Arial" panose="020B0604020202020204" pitchFamily="34" charset="0"/>
              </a:rPr>
              <a:t>”.  This started with optimized tool paths for 3-axis milling machines to make free-form surfaces such as this 3D</a:t>
            </a:r>
            <a:r>
              <a:rPr lang="en-US" altLang="en-US" baseline="0" dirty="0" smtClean="0">
                <a:latin typeface="Arial" panose="020B0604020202020204" pitchFamily="34" charset="0"/>
              </a:rPr>
              <a:t> Yin-Yang</a:t>
            </a:r>
            <a:r>
              <a:rPr lang="en-US" altLang="en-US" dirty="0" smtClean="0">
                <a:latin typeface="Arial" panose="020B0604020202020204" pitchFamily="34" charset="0"/>
              </a:rPr>
              <a:t>.  Then came along the 3D printers and additive layered manufacturing. . .</a:t>
            </a:r>
          </a:p>
        </p:txBody>
      </p:sp>
    </p:spTree>
    <p:extLst>
      <p:ext uri="{BB962C8B-B14F-4D97-AF65-F5344CB8AC3E}">
        <p14:creationId xmlns:p14="http://schemas.microsoft.com/office/powerpoint/2010/main" val="1992905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a:ln/>
        </p:spPr>
      </p:sp>
      <p:sp>
        <p:nvSpPr>
          <p:cNvPr id="389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latin typeface="Arial" panose="020B0604020202020204" pitchFamily="34" charset="0"/>
              </a:rPr>
              <a:t>During the last two decades, I have worked with artists and with mathematicians.</a:t>
            </a:r>
          </a:p>
          <a:p>
            <a:r>
              <a:rPr lang="en-US" altLang="en-US" dirty="0" smtClean="0">
                <a:latin typeface="Arial" panose="020B0604020202020204" pitchFamily="34" charset="0"/>
              </a:rPr>
              <a:t>The top row shows some mathematical visualization models fabricated on 3D printers.  Top-left is a 3D Hilbert cube with 512 “</a:t>
            </a:r>
            <a:r>
              <a:rPr lang="en-US" altLang="ja-JP" dirty="0" smtClean="0">
                <a:latin typeface="Arial" panose="020B0604020202020204" pitchFamily="34" charset="0"/>
              </a:rPr>
              <a:t>elbows</a:t>
            </a:r>
            <a:r>
              <a:rPr lang="en-US" altLang="en-US" dirty="0" smtClean="0">
                <a:latin typeface="Arial" panose="020B0604020202020204" pitchFamily="34" charset="0"/>
              </a:rPr>
              <a:t>”</a:t>
            </a:r>
            <a:r>
              <a:rPr lang="en-US" altLang="ja-JP" dirty="0" smtClean="0">
                <a:latin typeface="Arial" panose="020B0604020202020204" pitchFamily="34" charset="0"/>
              </a:rPr>
              <a:t>.  Top right is a special, highly symmetrical Klein bottle. </a:t>
            </a:r>
            <a:r>
              <a:rPr lang="en-US" altLang="en-US" dirty="0" smtClean="0">
                <a:latin typeface="Arial" panose="020B0604020202020204" pitchFamily="34" charset="0"/>
              </a:rPr>
              <a:t>The bottom row shows two larger sculptures that emerged from my collaboration with Brent Collins. -- </a:t>
            </a:r>
            <a:r>
              <a:rPr lang="en-US" altLang="ja-JP" dirty="0" smtClean="0">
                <a:latin typeface="Arial" panose="020B0604020202020204" pitchFamily="34" charset="0"/>
              </a:rPr>
              <a:t>All of these involve</a:t>
            </a:r>
            <a:r>
              <a:rPr lang="en-US" altLang="ja-JP" baseline="0" dirty="0" smtClean="0">
                <a:latin typeface="Arial" panose="020B0604020202020204" pitchFamily="34" charset="0"/>
              </a:rPr>
              <a:t> some intricate geometry!  </a:t>
            </a:r>
            <a:endParaRPr lang="en-US" altLang="en-US" dirty="0" smtClean="0">
              <a:latin typeface="Arial" panose="020B0604020202020204" pitchFamily="34" charset="0"/>
            </a:endParaRPr>
          </a:p>
        </p:txBody>
      </p:sp>
      <p:sp>
        <p:nvSpPr>
          <p:cNvPr id="4" name="Header Placeholder 3"/>
          <p:cNvSpPr>
            <a:spLocks noGrp="1"/>
          </p:cNvSpPr>
          <p:nvPr>
            <p:ph type="hdr" sz="quarter"/>
          </p:nvPr>
        </p:nvSpPr>
        <p:spPr/>
        <p:txBody>
          <a:bodyPr/>
          <a:lstStyle/>
          <a:p>
            <a:pPr>
              <a:defRPr/>
            </a:pPr>
            <a:r>
              <a:rPr lang="en-US" smtClean="0"/>
              <a:t>Granada 2003</a:t>
            </a:r>
            <a:endParaRPr lang="en-US"/>
          </a:p>
        </p:txBody>
      </p:sp>
      <p:sp>
        <p:nvSpPr>
          <p:cNvPr id="38916"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a:defRPr sz="2800">
                <a:solidFill>
                  <a:schemeClr val="tx1"/>
                </a:solidFill>
                <a:latin typeface="Arial" panose="020B0604020202020204" pitchFamily="34" charset="0"/>
                <a:ea typeface="MS PGothic" panose="020B0600070205080204" pitchFamily="34" charset="-128"/>
              </a:defRPr>
            </a:lvl1pPr>
            <a:lvl2pPr marL="742950" indent="-285750" defTabSz="930275">
              <a:defRPr sz="2800">
                <a:solidFill>
                  <a:schemeClr val="tx1"/>
                </a:solidFill>
                <a:latin typeface="Arial" panose="020B0604020202020204" pitchFamily="34" charset="0"/>
                <a:ea typeface="MS PGothic" panose="020B0600070205080204" pitchFamily="34" charset="-128"/>
              </a:defRPr>
            </a:lvl2pPr>
            <a:lvl3pPr marL="1143000" indent="-228600" defTabSz="930275">
              <a:defRPr sz="2800">
                <a:solidFill>
                  <a:schemeClr val="tx1"/>
                </a:solidFill>
                <a:latin typeface="Arial" panose="020B0604020202020204" pitchFamily="34" charset="0"/>
                <a:ea typeface="MS PGothic" panose="020B0600070205080204" pitchFamily="34" charset="-128"/>
              </a:defRPr>
            </a:lvl3pPr>
            <a:lvl4pPr marL="1600200" indent="-228600" defTabSz="930275">
              <a:defRPr sz="2800">
                <a:solidFill>
                  <a:schemeClr val="tx1"/>
                </a:solidFill>
                <a:latin typeface="Arial" panose="020B0604020202020204" pitchFamily="34" charset="0"/>
                <a:ea typeface="MS PGothic" panose="020B0600070205080204" pitchFamily="34" charset="-128"/>
              </a:defRPr>
            </a:lvl4pPr>
            <a:lvl5pPr marL="2057400" indent="-228600" defTabSz="930275">
              <a:defRPr sz="2800">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30C2B620-04D6-4975-AFC7-1406AE0F43CC}" type="slidenum">
              <a:rPr lang="en-US" altLang="en-US" sz="1000">
                <a:latin typeface="Times New Roman" panose="02020603050405020304" pitchFamily="18" charset="0"/>
              </a:rPr>
              <a:pPr/>
              <a:t>7</a:t>
            </a:fld>
            <a:endParaRPr lang="en-US" altLang="en-US" sz="1000">
              <a:latin typeface="Times New Roman" panose="02020603050405020304" pitchFamily="18" charset="0"/>
            </a:endParaRPr>
          </a:p>
        </p:txBody>
      </p:sp>
    </p:spTree>
    <p:extLst>
      <p:ext uri="{BB962C8B-B14F-4D97-AF65-F5344CB8AC3E}">
        <p14:creationId xmlns:p14="http://schemas.microsoft.com/office/powerpoint/2010/main" val="594592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30275" rtl="0" eaLnBrk="0" fontAlgn="base" latinLnBrk="0" hangingPunct="0">
              <a:lnSpc>
                <a:spcPct val="100000"/>
              </a:lnSpc>
              <a:spcBef>
                <a:spcPct val="0"/>
              </a:spcBef>
              <a:spcAft>
                <a:spcPct val="0"/>
              </a:spcAft>
              <a:buClrTx/>
              <a:buSzTx/>
              <a:buFontTx/>
              <a:buNone/>
              <a:tabLst/>
              <a:defRPr/>
            </a:pPr>
            <a:r>
              <a:rPr kumimoji="0" lang="en-US" altLang="en-US" sz="10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ISAMA 2004</a:t>
            </a:r>
          </a:p>
        </p:txBody>
      </p:sp>
      <p:sp>
        <p:nvSpPr>
          <p:cNvPr id="7" name="Rectangle 5"/>
          <p:cNvSpPr>
            <a:spLocks noGrp="1" noChangeArrowheads="1"/>
          </p:cNvSpPr>
          <p:nvPr>
            <p:ph type="sldNum" sz="quarter" idx="5"/>
          </p:nvPr>
        </p:nvSpPr>
        <p:spPr>
          <a:ln/>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B84EE6B3-E965-4D1F-BBF3-1872ABCFBB1C}" type="slidenum">
              <a:rPr kumimoji="0" lang="en-US" altLang="en-US" sz="10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8</a:t>
            </a:fld>
            <a:endParaRPr kumimoji="0" lang="en-US" altLang="en-US" sz="10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1304578" name="Rectangle 2"/>
          <p:cNvSpPr>
            <a:spLocks noGrp="1" noRot="1" noChangeAspect="1" noChangeArrowheads="1" noTextEdit="1"/>
          </p:cNvSpPr>
          <p:nvPr>
            <p:ph type="sldImg"/>
          </p:nvPr>
        </p:nvSpPr>
        <p:spPr>
          <a:ln/>
        </p:spPr>
      </p:sp>
      <p:sp>
        <p:nvSpPr>
          <p:cNvPr id="1304579" name="Rectangle 3"/>
          <p:cNvSpPr>
            <a:spLocks noGrp="1" noChangeArrowheads="1"/>
          </p:cNvSpPr>
          <p:nvPr>
            <p:ph type="body" idx="1"/>
          </p:nvPr>
        </p:nvSpPr>
        <p:spPr/>
        <p:txBody>
          <a:bodyPr/>
          <a:lstStyle/>
          <a:p>
            <a:r>
              <a:rPr lang="en-US" altLang="en-US" dirty="0" smtClean="0"/>
              <a:t>In 1983</a:t>
            </a:r>
            <a:r>
              <a:rPr lang="en-US" altLang="en-US" baseline="0" dirty="0" smtClean="0"/>
              <a:t> I </a:t>
            </a:r>
            <a:r>
              <a:rPr lang="en-US" altLang="en-US" dirty="0" smtClean="0"/>
              <a:t>taught </a:t>
            </a:r>
            <a:r>
              <a:rPr lang="en-US" altLang="en-US" dirty="0"/>
              <a:t>a graduate course on Creative Geometric Modeling, and I started to build some tubular structures as demonstration objects for this class. Here you see a minimal trefoil knot and a couple of regular link structures, one with 4 triangles and one with 6 squares, respectively. </a:t>
            </a:r>
          </a:p>
          <a:p>
            <a:r>
              <a:rPr lang="en-US" altLang="en-US" dirty="0"/>
              <a:t>At the end of the semester we had a </a:t>
            </a:r>
            <a:r>
              <a:rPr lang="en-US" altLang="en-US" dirty="0" err="1"/>
              <a:t>vernissage</a:t>
            </a:r>
            <a:r>
              <a:rPr lang="en-US" altLang="en-US" dirty="0"/>
              <a:t> where the students exhibited their modeling </a:t>
            </a:r>
            <a:r>
              <a:rPr lang="en-US" altLang="en-US" dirty="0" smtClean="0"/>
              <a:t>programs,</a:t>
            </a:r>
            <a:r>
              <a:rPr lang="en-US" altLang="en-US" baseline="0" dirty="0" smtClean="0"/>
              <a:t> samples are visible in the background of the left picture; </a:t>
            </a:r>
            <a:r>
              <a:rPr lang="en-US" altLang="en-US" dirty="0" smtClean="0"/>
              <a:t>this concerned a </a:t>
            </a:r>
            <a:r>
              <a:rPr lang="en-US" altLang="en-US" dirty="0"/>
              <a:t>simulated annealing program to minimize the total ax-length of the trefoil knot shown </a:t>
            </a:r>
            <a:r>
              <a:rPr lang="en-US" altLang="en-US" dirty="0" smtClean="0"/>
              <a:t>hanging from the ceiling.</a:t>
            </a:r>
            <a:endParaRPr lang="en-US" altLang="en-US" dirty="0"/>
          </a:p>
        </p:txBody>
      </p:sp>
    </p:spTree>
    <p:extLst>
      <p:ext uri="{BB962C8B-B14F-4D97-AF65-F5344CB8AC3E}">
        <p14:creationId xmlns:p14="http://schemas.microsoft.com/office/powerpoint/2010/main" val="2810447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was always fascinated by knots – not just the mathematics of them, but also their aesthetic appeal.  On the top you</a:t>
            </a:r>
            <a:r>
              <a:rPr lang="en-US" baseline="0" dirty="0" smtClean="0"/>
              <a:t> see some knots realized as bronze sculptures with a nice patina by Steve </a:t>
            </a:r>
            <a:r>
              <a:rPr lang="en-US" baseline="0" dirty="0" err="1" smtClean="0"/>
              <a:t>Reinmuth</a:t>
            </a:r>
            <a:r>
              <a:rPr lang="en-US" baseline="0" dirty="0" smtClean="0"/>
              <a:t>, Eugene, OR.</a:t>
            </a:r>
          </a:p>
          <a:p>
            <a:r>
              <a:rPr lang="en-US" baseline="0" dirty="0" smtClean="0"/>
              <a:t>I am also </a:t>
            </a:r>
            <a:r>
              <a:rPr lang="en-US" baseline="0" dirty="0" err="1" smtClean="0"/>
              <a:t>intrested</a:t>
            </a:r>
            <a:r>
              <a:rPr lang="en-US" baseline="0" dirty="0" smtClean="0"/>
              <a:t> in constructing knot models from simple geometrical building blocks.</a:t>
            </a:r>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9</a:t>
            </a:fld>
            <a:endParaRPr lang="en-US" altLang="en-US"/>
          </a:p>
        </p:txBody>
      </p:sp>
    </p:spTree>
    <p:extLst>
      <p:ext uri="{BB962C8B-B14F-4D97-AF65-F5344CB8AC3E}">
        <p14:creationId xmlns:p14="http://schemas.microsoft.com/office/powerpoint/2010/main" val="2500172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D9602F9A-AFD3-4A1B-90AA-28483155C889}" type="slidenum">
              <a:rPr lang="en-US" altLang="en-US"/>
              <a:pPr>
                <a:defRPr/>
              </a:pPr>
              <a:t>‹#›</a:t>
            </a:fld>
            <a:endParaRPr lang="en-US" altLang="en-US"/>
          </a:p>
        </p:txBody>
      </p:sp>
    </p:spTree>
    <p:extLst>
      <p:ext uri="{BB962C8B-B14F-4D97-AF65-F5344CB8AC3E}">
        <p14:creationId xmlns:p14="http://schemas.microsoft.com/office/powerpoint/2010/main" val="3371142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E7BD2A36-FD02-469D-956B-F48E97D9A70E}" type="slidenum">
              <a:rPr lang="en-US" altLang="en-US"/>
              <a:pPr>
                <a:defRPr/>
              </a:pPr>
              <a:t>‹#›</a:t>
            </a:fld>
            <a:endParaRPr lang="en-US" altLang="en-US"/>
          </a:p>
        </p:txBody>
      </p:sp>
    </p:spTree>
    <p:extLst>
      <p:ext uri="{BB962C8B-B14F-4D97-AF65-F5344CB8AC3E}">
        <p14:creationId xmlns:p14="http://schemas.microsoft.com/office/powerpoint/2010/main" val="4065420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304800"/>
            <a:ext cx="1962150" cy="6400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47700" y="304800"/>
            <a:ext cx="5734050" cy="640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8DBCBC62-24A4-4AE0-A497-A07C1BE7AD40}" type="slidenum">
              <a:rPr lang="en-US" altLang="en-US"/>
              <a:pPr>
                <a:defRPr/>
              </a:pPr>
              <a:t>‹#›</a:t>
            </a:fld>
            <a:endParaRPr lang="en-US" altLang="en-US"/>
          </a:p>
        </p:txBody>
      </p:sp>
    </p:spTree>
    <p:extLst>
      <p:ext uri="{BB962C8B-B14F-4D97-AF65-F5344CB8AC3E}">
        <p14:creationId xmlns:p14="http://schemas.microsoft.com/office/powerpoint/2010/main" val="3562921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4B14D91-146C-4F98-9F7F-467F4A371F64}" type="slidenum">
              <a:rPr lang="en-US" altLang="en-US"/>
              <a:pPr/>
              <a:t>‹#›</a:t>
            </a:fld>
            <a:endParaRPr lang="en-US" altLang="en-US"/>
          </a:p>
        </p:txBody>
      </p:sp>
    </p:spTree>
    <p:extLst>
      <p:ext uri="{BB962C8B-B14F-4D97-AF65-F5344CB8AC3E}">
        <p14:creationId xmlns:p14="http://schemas.microsoft.com/office/powerpoint/2010/main" val="2196256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34291B6-B4F1-49DA-BDB0-0988C6761181}" type="slidenum">
              <a:rPr lang="en-US" altLang="en-US"/>
              <a:pPr/>
              <a:t>‹#›</a:t>
            </a:fld>
            <a:endParaRPr lang="en-US" altLang="en-US"/>
          </a:p>
        </p:txBody>
      </p:sp>
    </p:spTree>
    <p:extLst>
      <p:ext uri="{BB962C8B-B14F-4D97-AF65-F5344CB8AC3E}">
        <p14:creationId xmlns:p14="http://schemas.microsoft.com/office/powerpoint/2010/main" val="24331401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B0F70EF-9C21-4796-B75F-8F572FF1BFCB}" type="slidenum">
              <a:rPr lang="en-US" altLang="en-US"/>
              <a:pPr/>
              <a:t>‹#›</a:t>
            </a:fld>
            <a:endParaRPr lang="en-US" altLang="en-US"/>
          </a:p>
        </p:txBody>
      </p:sp>
    </p:spTree>
    <p:extLst>
      <p:ext uri="{BB962C8B-B14F-4D97-AF65-F5344CB8AC3E}">
        <p14:creationId xmlns:p14="http://schemas.microsoft.com/office/powerpoint/2010/main" val="3713807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47700" y="4945063"/>
            <a:ext cx="3848100" cy="176053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4945063"/>
            <a:ext cx="3848100" cy="176053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BF3EC684-FA93-4FAB-A87D-B0F38E7EC9D8}" type="slidenum">
              <a:rPr lang="en-US" altLang="en-US"/>
              <a:pPr/>
              <a:t>‹#›</a:t>
            </a:fld>
            <a:endParaRPr lang="en-US" altLang="en-US"/>
          </a:p>
        </p:txBody>
      </p:sp>
    </p:spTree>
    <p:extLst>
      <p:ext uri="{BB962C8B-B14F-4D97-AF65-F5344CB8AC3E}">
        <p14:creationId xmlns:p14="http://schemas.microsoft.com/office/powerpoint/2010/main" val="655551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E7E5934F-1BCE-4DF3-B1B7-D6B2DA3ABA27}" type="slidenum">
              <a:rPr lang="en-US" altLang="en-US"/>
              <a:pPr/>
              <a:t>‹#›</a:t>
            </a:fld>
            <a:endParaRPr lang="en-US" altLang="en-US"/>
          </a:p>
        </p:txBody>
      </p:sp>
    </p:spTree>
    <p:extLst>
      <p:ext uri="{BB962C8B-B14F-4D97-AF65-F5344CB8AC3E}">
        <p14:creationId xmlns:p14="http://schemas.microsoft.com/office/powerpoint/2010/main" val="3025087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C3727B5B-C3FC-4896-AA58-D888FF37502F}" type="slidenum">
              <a:rPr lang="en-US" altLang="en-US"/>
              <a:pPr/>
              <a:t>‹#›</a:t>
            </a:fld>
            <a:endParaRPr lang="en-US" altLang="en-US"/>
          </a:p>
        </p:txBody>
      </p:sp>
    </p:spTree>
    <p:extLst>
      <p:ext uri="{BB962C8B-B14F-4D97-AF65-F5344CB8AC3E}">
        <p14:creationId xmlns:p14="http://schemas.microsoft.com/office/powerpoint/2010/main" val="3286228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ECCEA405-4F81-408E-B079-2DE21BB51856}" type="slidenum">
              <a:rPr lang="en-US" altLang="en-US"/>
              <a:pPr/>
              <a:t>‹#›</a:t>
            </a:fld>
            <a:endParaRPr lang="en-US" altLang="en-US"/>
          </a:p>
        </p:txBody>
      </p:sp>
    </p:spTree>
    <p:extLst>
      <p:ext uri="{BB962C8B-B14F-4D97-AF65-F5344CB8AC3E}">
        <p14:creationId xmlns:p14="http://schemas.microsoft.com/office/powerpoint/2010/main" val="3730787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53FAA02-4266-41BA-99F3-00986CA73195}" type="slidenum">
              <a:rPr lang="en-US" altLang="en-US"/>
              <a:pPr/>
              <a:t>‹#›</a:t>
            </a:fld>
            <a:endParaRPr lang="en-US" altLang="en-US"/>
          </a:p>
        </p:txBody>
      </p:sp>
    </p:spTree>
    <p:extLst>
      <p:ext uri="{BB962C8B-B14F-4D97-AF65-F5344CB8AC3E}">
        <p14:creationId xmlns:p14="http://schemas.microsoft.com/office/powerpoint/2010/main" val="2960375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b="0"/>
            </a:lvl1pPr>
            <a:lvl2pPr>
              <a:defRPr b="0"/>
            </a:lvl2pPr>
            <a:lvl4pPr>
              <a:defRPr b="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607D3BD4-27F1-4113-8BA0-5B970A9EC2D9}" type="slidenum">
              <a:rPr lang="en-US" altLang="en-US"/>
              <a:pPr>
                <a:defRPr/>
              </a:pPr>
              <a:t>‹#›</a:t>
            </a:fld>
            <a:endParaRPr lang="en-US" altLang="en-US"/>
          </a:p>
        </p:txBody>
      </p:sp>
    </p:spTree>
    <p:extLst>
      <p:ext uri="{BB962C8B-B14F-4D97-AF65-F5344CB8AC3E}">
        <p14:creationId xmlns:p14="http://schemas.microsoft.com/office/powerpoint/2010/main" val="12865740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599675D-17BD-410E-9373-F11DBC07726F}" type="slidenum">
              <a:rPr lang="en-US" altLang="en-US"/>
              <a:pPr/>
              <a:t>‹#›</a:t>
            </a:fld>
            <a:endParaRPr lang="en-US" altLang="en-US"/>
          </a:p>
        </p:txBody>
      </p:sp>
    </p:spTree>
    <p:extLst>
      <p:ext uri="{BB962C8B-B14F-4D97-AF65-F5344CB8AC3E}">
        <p14:creationId xmlns:p14="http://schemas.microsoft.com/office/powerpoint/2010/main" val="11549809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648D0FF-6C49-47E3-A7BA-F11311D20E30}" type="slidenum">
              <a:rPr lang="en-US" altLang="en-US"/>
              <a:pPr/>
              <a:t>‹#›</a:t>
            </a:fld>
            <a:endParaRPr lang="en-US" altLang="en-US"/>
          </a:p>
        </p:txBody>
      </p:sp>
    </p:spTree>
    <p:extLst>
      <p:ext uri="{BB962C8B-B14F-4D97-AF65-F5344CB8AC3E}">
        <p14:creationId xmlns:p14="http://schemas.microsoft.com/office/powerpoint/2010/main" val="299766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304800"/>
            <a:ext cx="2286000" cy="6400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6705600" cy="6400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C6818D0-27EB-4E67-A125-7EFD5FE0A084}" type="slidenum">
              <a:rPr lang="en-US" altLang="en-US"/>
              <a:pPr/>
              <a:t>‹#›</a:t>
            </a:fld>
            <a:endParaRPr lang="en-US" altLang="en-US"/>
          </a:p>
        </p:txBody>
      </p:sp>
    </p:spTree>
    <p:extLst>
      <p:ext uri="{BB962C8B-B14F-4D97-AF65-F5344CB8AC3E}">
        <p14:creationId xmlns:p14="http://schemas.microsoft.com/office/powerpoint/2010/main" val="134425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C625D930-9585-49F7-AC34-DEF18783CA6E}" type="slidenum">
              <a:rPr lang="en-US" altLang="en-US"/>
              <a:pPr>
                <a:defRPr/>
              </a:pPr>
              <a:t>‹#›</a:t>
            </a:fld>
            <a:endParaRPr lang="en-US" altLang="en-US"/>
          </a:p>
        </p:txBody>
      </p:sp>
    </p:spTree>
    <p:extLst>
      <p:ext uri="{BB962C8B-B14F-4D97-AF65-F5344CB8AC3E}">
        <p14:creationId xmlns:p14="http://schemas.microsoft.com/office/powerpoint/2010/main" val="600348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47700" y="1447800"/>
            <a:ext cx="38481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38481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658D4C40-F337-4DD9-91EF-CC4505BE00C0}" type="slidenum">
              <a:rPr lang="en-US" altLang="en-US"/>
              <a:pPr>
                <a:defRPr/>
              </a:pPr>
              <a:t>‹#›</a:t>
            </a:fld>
            <a:endParaRPr lang="en-US" altLang="en-US"/>
          </a:p>
        </p:txBody>
      </p:sp>
    </p:spTree>
    <p:extLst>
      <p:ext uri="{BB962C8B-B14F-4D97-AF65-F5344CB8AC3E}">
        <p14:creationId xmlns:p14="http://schemas.microsoft.com/office/powerpoint/2010/main" val="755415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ftr" sz="quarter" idx="11"/>
          </p:nvPr>
        </p:nvSpPr>
        <p:spPr>
          <a:ln/>
        </p:spPr>
        <p:txBody>
          <a:bodyPr/>
          <a:lstStyle>
            <a:lvl1pPr>
              <a:defRPr/>
            </a:lvl1pPr>
          </a:lstStyle>
          <a:p>
            <a:pPr>
              <a:defRPr/>
            </a:pPr>
            <a:endParaRPr lang="en-US"/>
          </a:p>
        </p:txBody>
      </p:sp>
      <p:sp>
        <p:nvSpPr>
          <p:cNvPr id="9" name="Rectangle 4"/>
          <p:cNvSpPr>
            <a:spLocks noGrp="1" noChangeArrowheads="1"/>
          </p:cNvSpPr>
          <p:nvPr>
            <p:ph type="sldNum" sz="quarter" idx="12"/>
          </p:nvPr>
        </p:nvSpPr>
        <p:spPr>
          <a:ln/>
        </p:spPr>
        <p:txBody>
          <a:bodyPr/>
          <a:lstStyle>
            <a:lvl1pPr>
              <a:defRPr/>
            </a:lvl1pPr>
          </a:lstStyle>
          <a:p>
            <a:pPr>
              <a:defRPr/>
            </a:pPr>
            <a:fld id="{DC0C7D00-ACB7-4962-B0E1-EE59E14A2A7E}" type="slidenum">
              <a:rPr lang="en-US" altLang="en-US"/>
              <a:pPr>
                <a:defRPr/>
              </a:pPr>
              <a:t>‹#›</a:t>
            </a:fld>
            <a:endParaRPr lang="en-US" altLang="en-US"/>
          </a:p>
        </p:txBody>
      </p:sp>
    </p:spTree>
    <p:extLst>
      <p:ext uri="{BB962C8B-B14F-4D97-AF65-F5344CB8AC3E}">
        <p14:creationId xmlns:p14="http://schemas.microsoft.com/office/powerpoint/2010/main" val="642368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ftr" sz="quarter" idx="11"/>
          </p:nvPr>
        </p:nvSpPr>
        <p:spPr>
          <a:ln/>
        </p:spPr>
        <p:txBody>
          <a:bodyPr/>
          <a:lstStyle>
            <a:lvl1pPr>
              <a:defRPr/>
            </a:lvl1pPr>
          </a:lstStyle>
          <a:p>
            <a:pPr>
              <a:defRPr/>
            </a:pPr>
            <a:endParaRPr lang="en-US"/>
          </a:p>
        </p:txBody>
      </p:sp>
      <p:sp>
        <p:nvSpPr>
          <p:cNvPr id="5" name="Rectangle 4"/>
          <p:cNvSpPr>
            <a:spLocks noGrp="1" noChangeArrowheads="1"/>
          </p:cNvSpPr>
          <p:nvPr>
            <p:ph type="sldNum" sz="quarter" idx="12"/>
          </p:nvPr>
        </p:nvSpPr>
        <p:spPr>
          <a:ln/>
        </p:spPr>
        <p:txBody>
          <a:bodyPr/>
          <a:lstStyle>
            <a:lvl1pPr>
              <a:defRPr/>
            </a:lvl1pPr>
          </a:lstStyle>
          <a:p>
            <a:pPr>
              <a:defRPr/>
            </a:pPr>
            <a:fld id="{B91A2B3A-8923-4F59-B9C6-2649A964358A}" type="slidenum">
              <a:rPr lang="en-US" altLang="en-US"/>
              <a:pPr>
                <a:defRPr/>
              </a:pPr>
              <a:t>‹#›</a:t>
            </a:fld>
            <a:endParaRPr lang="en-US" altLang="en-US"/>
          </a:p>
        </p:txBody>
      </p:sp>
    </p:spTree>
    <p:extLst>
      <p:ext uri="{BB962C8B-B14F-4D97-AF65-F5344CB8AC3E}">
        <p14:creationId xmlns:p14="http://schemas.microsoft.com/office/powerpoint/2010/main" val="8090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ftr" sz="quarter" idx="11"/>
          </p:nvPr>
        </p:nvSpPr>
        <p:spPr>
          <a:ln/>
        </p:spPr>
        <p:txBody>
          <a:bodyPr/>
          <a:lstStyle>
            <a:lvl1pPr>
              <a:defRPr/>
            </a:lvl1pPr>
          </a:lstStyle>
          <a:p>
            <a:pPr>
              <a:defRPr/>
            </a:pPr>
            <a:endParaRPr lang="en-US"/>
          </a:p>
        </p:txBody>
      </p:sp>
      <p:sp>
        <p:nvSpPr>
          <p:cNvPr id="4" name="Rectangle 4"/>
          <p:cNvSpPr>
            <a:spLocks noGrp="1" noChangeArrowheads="1"/>
          </p:cNvSpPr>
          <p:nvPr>
            <p:ph type="sldNum" sz="quarter" idx="12"/>
          </p:nvPr>
        </p:nvSpPr>
        <p:spPr>
          <a:ln/>
        </p:spPr>
        <p:txBody>
          <a:bodyPr/>
          <a:lstStyle>
            <a:lvl1pPr>
              <a:defRPr/>
            </a:lvl1pPr>
          </a:lstStyle>
          <a:p>
            <a:pPr>
              <a:defRPr/>
            </a:pPr>
            <a:fld id="{21C07793-CFDD-4EFF-B8D4-4B06EBF2CE57}" type="slidenum">
              <a:rPr lang="en-US" altLang="en-US"/>
              <a:pPr>
                <a:defRPr/>
              </a:pPr>
              <a:t>‹#›</a:t>
            </a:fld>
            <a:endParaRPr lang="en-US" altLang="en-US"/>
          </a:p>
        </p:txBody>
      </p:sp>
    </p:spTree>
    <p:extLst>
      <p:ext uri="{BB962C8B-B14F-4D97-AF65-F5344CB8AC3E}">
        <p14:creationId xmlns:p14="http://schemas.microsoft.com/office/powerpoint/2010/main" val="1436943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82CC073A-6BED-4832-A524-C2A32171BFCD}" type="slidenum">
              <a:rPr lang="en-US" altLang="en-US"/>
              <a:pPr>
                <a:defRPr/>
              </a:pPr>
              <a:t>‹#›</a:t>
            </a:fld>
            <a:endParaRPr lang="en-US" altLang="en-US"/>
          </a:p>
        </p:txBody>
      </p:sp>
    </p:spTree>
    <p:extLst>
      <p:ext uri="{BB962C8B-B14F-4D97-AF65-F5344CB8AC3E}">
        <p14:creationId xmlns:p14="http://schemas.microsoft.com/office/powerpoint/2010/main" val="323285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8ACB571D-78E3-41BF-B6CD-EB21C47D9221}" type="slidenum">
              <a:rPr lang="en-US" altLang="en-US"/>
              <a:pPr>
                <a:defRPr/>
              </a:pPr>
              <a:t>‹#›</a:t>
            </a:fld>
            <a:endParaRPr lang="en-US" altLang="en-US"/>
          </a:p>
        </p:txBody>
      </p:sp>
    </p:spTree>
    <p:extLst>
      <p:ext uri="{BB962C8B-B14F-4D97-AF65-F5344CB8AC3E}">
        <p14:creationId xmlns:p14="http://schemas.microsoft.com/office/powerpoint/2010/main" val="4225517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a:latin typeface="Times New Roman" pitchFamily="-12" charset="0"/>
                <a:ea typeface="+mn-ea"/>
                <a:cs typeface="+mn-cs"/>
              </a:defRPr>
            </a:lvl1pPr>
          </a:lstStyle>
          <a:p>
            <a:pPr>
              <a:defRPr/>
            </a:pPr>
            <a:endParaRPr lang="en-US"/>
          </a:p>
        </p:txBody>
      </p:sp>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atin typeface="Times New Roman" pitchFamily="-12" charset="0"/>
                <a:ea typeface="+mn-ea"/>
                <a:cs typeface="+mn-cs"/>
              </a:defRPr>
            </a:lvl1pPr>
          </a:lstStyle>
          <a:p>
            <a:pPr>
              <a:defRPr/>
            </a:pPr>
            <a:endParaRPr lang="en-US"/>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atin typeface="Times New Roman" panose="02020603050405020304" pitchFamily="18" charset="0"/>
              </a:defRPr>
            </a:lvl1pPr>
          </a:lstStyle>
          <a:p>
            <a:pPr>
              <a:defRPr/>
            </a:pPr>
            <a:fld id="{F1EA7468-1F9C-4DF7-A61C-BCDCF5082FAC}" type="slidenum">
              <a:rPr lang="en-US" altLang="en-US"/>
              <a:pPr>
                <a:defRPr/>
              </a:pPr>
              <a:t>‹#›</a:t>
            </a:fld>
            <a:endParaRPr lang="en-US" altLang="en-US"/>
          </a:p>
        </p:txBody>
      </p:sp>
      <p:sp>
        <p:nvSpPr>
          <p:cNvPr id="1030" name="Rectangle 6"/>
          <p:cNvSpPr>
            <a:spLocks noGrp="1" noChangeArrowheads="1"/>
          </p:cNvSpPr>
          <p:nvPr>
            <p:ph type="title"/>
          </p:nvPr>
        </p:nvSpPr>
        <p:spPr bwMode="auto">
          <a:xfrm>
            <a:off x="685800" y="304800"/>
            <a:ext cx="7772400" cy="6858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 name="Rectangle 7"/>
          <p:cNvSpPr>
            <a:spLocks noGrp="1" noChangeArrowheads="1"/>
          </p:cNvSpPr>
          <p:nvPr>
            <p:ph type="body" idx="1"/>
          </p:nvPr>
        </p:nvSpPr>
        <p:spPr bwMode="auto">
          <a:xfrm>
            <a:off x="647700" y="1447800"/>
            <a:ext cx="78486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S PGothic" panose="020B0600070205080204" pitchFamily="34" charset="-128"/>
          <a:cs typeface="MS PGothic" charset="0"/>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charset="0"/>
          <a:ea typeface="MS PGothic" panose="020B0600070205080204" pitchFamily="34" charset="-128"/>
          <a:cs typeface="MS PGothic"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charset="0"/>
          <a:ea typeface="MS PGothic" panose="020B0600070205080204" pitchFamily="34" charset="-128"/>
          <a:cs typeface="MS PGothic"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charset="0"/>
          <a:ea typeface="MS PGothic" panose="020B0600070205080204" pitchFamily="34" charset="-128"/>
          <a:cs typeface="MS PGothic"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charset="0"/>
          <a:ea typeface="MS PGothic" panose="020B0600070205080204" pitchFamily="34" charset="-128"/>
          <a:cs typeface="MS PGothic"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50000"/>
        </a:spcBef>
        <a:spcAft>
          <a:spcPct val="0"/>
        </a:spcAft>
        <a:buClr>
          <a:schemeClr val="hlink"/>
        </a:buClr>
        <a:buSzPct val="75000"/>
        <a:buFont typeface="Monotype Sorts" charset="2"/>
        <a:buChar char="u"/>
        <a:defRPr sz="2800" b="1">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50000"/>
        </a:spcBef>
        <a:spcAft>
          <a:spcPct val="0"/>
        </a:spcAft>
        <a:buClr>
          <a:schemeClr val="hlink"/>
        </a:buClr>
        <a:buSzPct val="75000"/>
        <a:buFont typeface="Monotype Sorts" charset="2"/>
        <a:buChar char="l"/>
        <a:defRPr sz="2400" b="1">
          <a:solidFill>
            <a:schemeClr val="tx1"/>
          </a:solidFill>
          <a:latin typeface="+mn-lt"/>
          <a:ea typeface="MS PGothic" panose="020B0600070205080204" pitchFamily="34" charset="-128"/>
          <a:cs typeface="MS PGothic" charset="0"/>
        </a:defRPr>
      </a:lvl2pPr>
      <a:lvl3pPr marL="1085850" indent="-228600" algn="l" rtl="0" eaLnBrk="0" fontAlgn="base" hangingPunct="0">
        <a:spcBef>
          <a:spcPct val="50000"/>
        </a:spcBef>
        <a:spcAft>
          <a:spcPct val="0"/>
        </a:spcAft>
        <a:buClr>
          <a:schemeClr val="hlink"/>
        </a:buClr>
        <a:buSzPct val="65000"/>
        <a:buFont typeface="Monotype Sorts" charset="2"/>
        <a:buChar char="n"/>
        <a:defRPr sz="2400">
          <a:solidFill>
            <a:schemeClr val="tx1"/>
          </a:solidFill>
          <a:latin typeface="+mn-lt"/>
          <a:ea typeface="MS PGothic" panose="020B0600070205080204" pitchFamily="34" charset="-128"/>
          <a:cs typeface="MS PGothic" charset="0"/>
        </a:defRPr>
      </a:lvl3pPr>
      <a:lvl4pPr marL="1428750" indent="-228600" algn="l" rtl="0" eaLnBrk="0" fontAlgn="base" hangingPunct="0">
        <a:spcBef>
          <a:spcPct val="50000"/>
        </a:spcBef>
        <a:spcAft>
          <a:spcPct val="0"/>
        </a:spcAft>
        <a:buClr>
          <a:schemeClr val="hlink"/>
        </a:buClr>
        <a:buSzPct val="65000"/>
        <a:buFont typeface="Monotype Sorts" charset="2"/>
        <a:buChar char="§"/>
        <a:defRPr sz="2000" b="1">
          <a:solidFill>
            <a:schemeClr val="tx1"/>
          </a:solidFill>
          <a:latin typeface="+mn-lt"/>
          <a:ea typeface="MS PGothic" panose="020B0600070205080204" pitchFamily="34" charset="-128"/>
          <a:cs typeface="MS PGothic" charset="0"/>
        </a:defRPr>
      </a:lvl4pPr>
      <a:lvl5pPr marL="1771650" indent="-228600" algn="l" rtl="0" eaLnBrk="0" fontAlgn="base" hangingPunct="0">
        <a:spcBef>
          <a:spcPct val="50000"/>
        </a:spcBef>
        <a:spcAft>
          <a:spcPct val="0"/>
        </a:spcAft>
        <a:buClr>
          <a:schemeClr val="hlink"/>
        </a:buClr>
        <a:buSzPct val="65000"/>
        <a:buFont typeface="Monotype Sorts" charset="2"/>
        <a:buChar char="§"/>
        <a:defRPr sz="2000">
          <a:solidFill>
            <a:schemeClr val="tx1"/>
          </a:solidFill>
          <a:latin typeface="+mn-lt"/>
          <a:ea typeface="MS PGothic" panose="020B0600070205080204" pitchFamily="34" charset="-128"/>
          <a:cs typeface="MS PGothic" charset="0"/>
        </a:defRPr>
      </a:lvl5pPr>
      <a:lvl6pPr marL="2228850" indent="-228600" algn="l" rtl="0" eaLnBrk="0" fontAlgn="base" hangingPunct="0">
        <a:spcBef>
          <a:spcPct val="50000"/>
        </a:spcBef>
        <a:spcAft>
          <a:spcPct val="0"/>
        </a:spcAft>
        <a:buClr>
          <a:schemeClr val="hlink"/>
        </a:buClr>
        <a:buSzPct val="65000"/>
        <a:buFont typeface="Monotype Sorts" pitchFamily="-12" charset="2"/>
        <a:buChar char="§"/>
        <a:defRPr sz="2000">
          <a:solidFill>
            <a:schemeClr val="tx1"/>
          </a:solidFill>
          <a:latin typeface="+mn-lt"/>
        </a:defRPr>
      </a:lvl6pPr>
      <a:lvl7pPr marL="2686050" indent="-228600" algn="l" rtl="0" eaLnBrk="0" fontAlgn="base" hangingPunct="0">
        <a:spcBef>
          <a:spcPct val="50000"/>
        </a:spcBef>
        <a:spcAft>
          <a:spcPct val="0"/>
        </a:spcAft>
        <a:buClr>
          <a:schemeClr val="hlink"/>
        </a:buClr>
        <a:buSzPct val="65000"/>
        <a:buFont typeface="Monotype Sorts" pitchFamily="-12" charset="2"/>
        <a:buChar char="§"/>
        <a:defRPr sz="2000">
          <a:solidFill>
            <a:schemeClr val="tx1"/>
          </a:solidFill>
          <a:latin typeface="+mn-lt"/>
        </a:defRPr>
      </a:lvl7pPr>
      <a:lvl8pPr marL="3143250" indent="-228600" algn="l" rtl="0" eaLnBrk="0" fontAlgn="base" hangingPunct="0">
        <a:spcBef>
          <a:spcPct val="50000"/>
        </a:spcBef>
        <a:spcAft>
          <a:spcPct val="0"/>
        </a:spcAft>
        <a:buClr>
          <a:schemeClr val="hlink"/>
        </a:buClr>
        <a:buSzPct val="65000"/>
        <a:buFont typeface="Monotype Sorts" pitchFamily="-12" charset="2"/>
        <a:buChar char="§"/>
        <a:defRPr sz="2000">
          <a:solidFill>
            <a:schemeClr val="tx1"/>
          </a:solidFill>
          <a:latin typeface="+mn-lt"/>
        </a:defRPr>
      </a:lvl8pPr>
      <a:lvl9pPr marL="3600450" indent="-228600" algn="l" rtl="0" eaLnBrk="0" fontAlgn="base" hangingPunct="0">
        <a:spcBef>
          <a:spcPct val="50000"/>
        </a:spcBef>
        <a:spcAft>
          <a:spcPct val="0"/>
        </a:spcAft>
        <a:buClr>
          <a:schemeClr val="hlink"/>
        </a:buClr>
        <a:buSzPct val="65000"/>
        <a:buFont typeface="Monotype Sorts" pitchFamily="-1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40054"/>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l">
              <a:defRPr sz="1400" b="0" u="none">
                <a:latin typeface="Times New Roman" panose="02020603050405020304" pitchFamily="18" charset="0"/>
              </a:defRPr>
            </a:lvl1pPr>
          </a:lstStyle>
          <a:p>
            <a:endParaRPr lang="en-US" altLang="en-US"/>
          </a:p>
        </p:txBody>
      </p:sp>
      <p:sp>
        <p:nvSpPr>
          <p:cNvPr id="1027" name="Rectangle 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defRPr sz="1400" b="0" u="none">
                <a:latin typeface="Times New Roman" panose="02020603050405020304" pitchFamily="18" charset="0"/>
              </a:defRPr>
            </a:lvl1pPr>
          </a:lstStyle>
          <a:p>
            <a:endParaRPr lang="en-US" altLang="en-US"/>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a:defRPr sz="1400" b="0" u="none">
                <a:latin typeface="Times New Roman" panose="02020603050405020304" pitchFamily="18" charset="0"/>
              </a:defRPr>
            </a:lvl1pPr>
          </a:lstStyle>
          <a:p>
            <a:fld id="{A4CB1C8B-183D-49C9-9B91-6B9498AD9FF5}" type="slidenum">
              <a:rPr lang="en-US" altLang="en-US"/>
              <a:pPr/>
              <a:t>‹#›</a:t>
            </a:fld>
            <a:endParaRPr lang="en-US" altLang="en-US"/>
          </a:p>
        </p:txBody>
      </p:sp>
      <p:sp>
        <p:nvSpPr>
          <p:cNvPr id="1030" name="Rectangle 6"/>
          <p:cNvSpPr>
            <a:spLocks noGrp="1" noChangeArrowheads="1"/>
          </p:cNvSpPr>
          <p:nvPr>
            <p:ph type="title"/>
          </p:nvPr>
        </p:nvSpPr>
        <p:spPr bwMode="auto">
          <a:xfrm>
            <a:off x="0" y="304800"/>
            <a:ext cx="91440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1031" name="Rectangle 7"/>
          <p:cNvSpPr>
            <a:spLocks noGrp="1" noChangeArrowheads="1"/>
          </p:cNvSpPr>
          <p:nvPr>
            <p:ph type="body" idx="1"/>
          </p:nvPr>
        </p:nvSpPr>
        <p:spPr bwMode="auto">
          <a:xfrm>
            <a:off x="647700" y="4945063"/>
            <a:ext cx="7848600" cy="1760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FFA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776443514"/>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3600" b="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panose="020B0604020202020204"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panose="020B0604020202020204"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panose="020B0604020202020204"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panose="020B0604020202020204"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50000"/>
        </a:spcBef>
        <a:spcAft>
          <a:spcPct val="0"/>
        </a:spcAft>
        <a:buClr>
          <a:schemeClr val="hlink"/>
        </a:buClr>
        <a:buSzPct val="75000"/>
        <a:buFont typeface="Monotype Sorts" pitchFamily="36" charset="2"/>
        <a:buChar char="u"/>
        <a:defRPr sz="2800" b="1" kern="1200">
          <a:solidFill>
            <a:schemeClr val="tx1"/>
          </a:solidFill>
          <a:latin typeface="+mn-lt"/>
          <a:ea typeface="+mn-ea"/>
          <a:cs typeface="+mn-cs"/>
        </a:defRPr>
      </a:lvl1pPr>
      <a:lvl2pPr marL="742950" indent="-285750" algn="l" rtl="0" eaLnBrk="0" fontAlgn="base" hangingPunct="0">
        <a:spcBef>
          <a:spcPct val="50000"/>
        </a:spcBef>
        <a:spcAft>
          <a:spcPct val="0"/>
        </a:spcAft>
        <a:buClr>
          <a:schemeClr val="hlink"/>
        </a:buClr>
        <a:buSzPct val="75000"/>
        <a:buFont typeface="Monotype Sorts" pitchFamily="36" charset="2"/>
        <a:buChar char="l"/>
        <a:defRPr sz="2400" b="1" kern="1200">
          <a:solidFill>
            <a:schemeClr val="tx1"/>
          </a:solidFill>
          <a:latin typeface="+mn-lt"/>
          <a:ea typeface="+mn-ea"/>
          <a:cs typeface="+mn-cs"/>
        </a:defRPr>
      </a:lvl2pPr>
      <a:lvl3pPr marL="1085850" indent="-228600" algn="l" rtl="0" eaLnBrk="0" fontAlgn="base" hangingPunct="0">
        <a:spcBef>
          <a:spcPct val="50000"/>
        </a:spcBef>
        <a:spcAft>
          <a:spcPct val="0"/>
        </a:spcAft>
        <a:buClr>
          <a:schemeClr val="hlink"/>
        </a:buClr>
        <a:buSzPct val="65000"/>
        <a:buFont typeface="Monotype Sorts" pitchFamily="36" charset="2"/>
        <a:buChar char="n"/>
        <a:defRPr sz="2400" kern="1200">
          <a:solidFill>
            <a:schemeClr val="tx1"/>
          </a:solidFill>
          <a:latin typeface="+mn-lt"/>
          <a:ea typeface="+mn-ea"/>
          <a:cs typeface="+mn-cs"/>
        </a:defRPr>
      </a:lvl3pPr>
      <a:lvl4pPr marL="1428750" indent="-228600" algn="l" rtl="0" eaLnBrk="0" fontAlgn="base" hangingPunct="0">
        <a:spcBef>
          <a:spcPct val="50000"/>
        </a:spcBef>
        <a:spcAft>
          <a:spcPct val="0"/>
        </a:spcAft>
        <a:buClr>
          <a:schemeClr val="hlink"/>
        </a:buClr>
        <a:buSzPct val="65000"/>
        <a:buFont typeface="Monotype Sorts" pitchFamily="36" charset="2"/>
        <a:buChar char="§"/>
        <a:defRPr sz="2000" b="1" kern="1200">
          <a:solidFill>
            <a:schemeClr val="tx1"/>
          </a:solidFill>
          <a:latin typeface="+mn-lt"/>
          <a:ea typeface="+mn-ea"/>
          <a:cs typeface="+mn-cs"/>
        </a:defRPr>
      </a:lvl4pPr>
      <a:lvl5pPr marL="1771650" indent="-228600" algn="l" rtl="0" eaLnBrk="0" fontAlgn="base" hangingPunct="0">
        <a:spcBef>
          <a:spcPct val="50000"/>
        </a:spcBef>
        <a:spcAft>
          <a:spcPct val="0"/>
        </a:spcAft>
        <a:buClr>
          <a:schemeClr val="hlink"/>
        </a:buClr>
        <a:buSzPct val="65000"/>
        <a:buFont typeface="Monotype Sorts" pitchFamily="36"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40.jpe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42.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2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5.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5.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9.gif"/><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p:txBody>
          <a:bodyPr/>
          <a:lstStyle/>
          <a:p>
            <a:pPr>
              <a:defRPr/>
            </a:pPr>
            <a:r>
              <a:rPr lang="en-US" sz="3200" dirty="0"/>
              <a:t>CMC3_Tahoe, April 27, </a:t>
            </a:r>
            <a:r>
              <a:rPr lang="en-US" sz="3200" dirty="0" smtClean="0"/>
              <a:t>2019</a:t>
            </a:r>
            <a:endParaRPr lang="en-US" altLang="en-US" sz="3200" dirty="0" smtClean="0">
              <a:latin typeface="Helvetica" panose="020B0604020202020204" pitchFamily="34" charset="0"/>
            </a:endParaRPr>
          </a:p>
        </p:txBody>
      </p:sp>
      <p:sp>
        <p:nvSpPr>
          <p:cNvPr id="4099" name="Rectangle 3"/>
          <p:cNvSpPr>
            <a:spLocks noGrp="1" noChangeArrowheads="1"/>
          </p:cNvSpPr>
          <p:nvPr>
            <p:ph type="body" idx="1"/>
          </p:nvPr>
        </p:nvSpPr>
        <p:spPr>
          <a:xfrm>
            <a:off x="411217" y="1095013"/>
            <a:ext cx="8321565" cy="1260913"/>
          </a:xfrm>
          <a:solidFill>
            <a:srgbClr val="FFFFAF"/>
          </a:solidFill>
          <a:ln w="12700" cap="flat">
            <a:solidFill>
              <a:schemeClr val="bg2"/>
            </a:solidFill>
            <a:miter lim="800000"/>
            <a:headEnd/>
            <a:tailEnd/>
          </a:ln>
        </p:spPr>
        <p:txBody>
          <a:bodyPr/>
          <a:lstStyle/>
          <a:p>
            <a:pPr algn="ctr">
              <a:lnSpc>
                <a:spcPct val="90000"/>
              </a:lnSpc>
              <a:buNone/>
            </a:pPr>
            <a:r>
              <a:rPr lang="en-US" sz="3600" b="1" dirty="0">
                <a:solidFill>
                  <a:srgbClr val="FF0000"/>
                </a:solidFill>
              </a:rPr>
              <a:t>Modular Knot Construction with </a:t>
            </a:r>
            <a:r>
              <a:rPr lang="en-US" sz="3600" b="1" dirty="0" smtClean="0">
                <a:solidFill>
                  <a:srgbClr val="FF0000"/>
                </a:solidFill>
              </a:rPr>
              <a:t/>
            </a:r>
            <a:br>
              <a:rPr lang="en-US" sz="3600" b="1" dirty="0" smtClean="0">
                <a:solidFill>
                  <a:srgbClr val="FF0000"/>
                </a:solidFill>
              </a:rPr>
            </a:br>
            <a:r>
              <a:rPr lang="en-US" sz="3600" b="1" dirty="0" smtClean="0">
                <a:solidFill>
                  <a:srgbClr val="FF0000"/>
                </a:solidFill>
              </a:rPr>
              <a:t>Smooth </a:t>
            </a:r>
            <a:r>
              <a:rPr lang="en-US" sz="3600" b="1" dirty="0">
                <a:solidFill>
                  <a:srgbClr val="FF0000"/>
                </a:solidFill>
              </a:rPr>
              <a:t>and Discrete Optimization</a:t>
            </a:r>
            <a:r>
              <a:rPr lang="en-US" altLang="en-US" sz="3200" b="1" dirty="0" smtClean="0">
                <a:solidFill>
                  <a:srgbClr val="FF0000"/>
                </a:solidFill>
              </a:rPr>
              <a:t/>
            </a:r>
            <a:br>
              <a:rPr lang="en-US" altLang="en-US" sz="3200" b="1" dirty="0" smtClean="0">
                <a:solidFill>
                  <a:srgbClr val="FF0000"/>
                </a:solidFill>
              </a:rPr>
            </a:br>
            <a:endParaRPr lang="en-US" altLang="en-US" sz="3200" dirty="0" smtClean="0">
              <a:solidFill>
                <a:srgbClr val="FF0000"/>
              </a:solidFill>
              <a:latin typeface="Helvetica" panose="020B0604020202020204" pitchFamily="34" charset="0"/>
            </a:endParaRPr>
          </a:p>
          <a:p>
            <a:pPr algn="ctr">
              <a:lnSpc>
                <a:spcPct val="90000"/>
              </a:lnSpc>
              <a:buFont typeface="Monotype Sorts" charset="2"/>
              <a:buNone/>
            </a:pPr>
            <a:endParaRPr lang="en-US" altLang="en-US" sz="3200" dirty="0" smtClean="0">
              <a:solidFill>
                <a:srgbClr val="FF0000"/>
              </a:solidFill>
              <a:latin typeface="Helvetica" panose="020B0604020202020204" pitchFamily="34" charset="0"/>
            </a:endParaRPr>
          </a:p>
          <a:p>
            <a:pPr algn="ctr">
              <a:lnSpc>
                <a:spcPct val="90000"/>
              </a:lnSpc>
              <a:buFont typeface="Monotype Sorts" charset="2"/>
              <a:buNone/>
            </a:pPr>
            <a:endParaRPr lang="en-US" altLang="en-US" sz="3200" dirty="0" smtClean="0">
              <a:solidFill>
                <a:srgbClr val="FF0000"/>
              </a:solidFill>
              <a:latin typeface="Helvetica" panose="020B0604020202020204" pitchFamily="34" charset="0"/>
            </a:endParaRPr>
          </a:p>
          <a:p>
            <a:pPr algn="ctr">
              <a:lnSpc>
                <a:spcPct val="90000"/>
              </a:lnSpc>
              <a:buFont typeface="Monotype Sorts" charset="2"/>
              <a:buNone/>
            </a:pPr>
            <a:endParaRPr lang="en-US" altLang="en-US" sz="3200" dirty="0" smtClean="0">
              <a:solidFill>
                <a:srgbClr val="FF0000"/>
              </a:solidFill>
              <a:latin typeface="Helvetica" panose="020B0604020202020204" pitchFamily="34" charset="0"/>
            </a:endParaRPr>
          </a:p>
          <a:p>
            <a:pPr algn="ctr">
              <a:lnSpc>
                <a:spcPct val="90000"/>
              </a:lnSpc>
              <a:buFont typeface="Monotype Sorts" charset="2"/>
              <a:buNone/>
            </a:pPr>
            <a:endParaRPr lang="en-US" altLang="en-US" sz="3200" dirty="0" smtClean="0">
              <a:solidFill>
                <a:srgbClr val="FF0000"/>
              </a:solidFill>
              <a:latin typeface="Helvetica" panose="020B0604020202020204" pitchFamily="34" charset="0"/>
            </a:endParaRPr>
          </a:p>
          <a:p>
            <a:pPr algn="ctr">
              <a:lnSpc>
                <a:spcPct val="90000"/>
              </a:lnSpc>
              <a:buFont typeface="Monotype Sorts" charset="2"/>
              <a:buNone/>
            </a:pPr>
            <a:endParaRPr lang="en-US" altLang="en-US" sz="3200" dirty="0" smtClean="0">
              <a:solidFill>
                <a:srgbClr val="FF0000"/>
              </a:solidFill>
              <a:latin typeface="Helvetica" panose="020B0604020202020204" pitchFamily="34" charset="0"/>
            </a:endParaRPr>
          </a:p>
          <a:p>
            <a:pPr algn="ctr">
              <a:lnSpc>
                <a:spcPct val="90000"/>
              </a:lnSpc>
              <a:buFont typeface="Monotype Sorts" charset="2"/>
              <a:buNone/>
            </a:pPr>
            <a:r>
              <a:rPr lang="en-US" altLang="en-US" sz="3200" dirty="0" smtClean="0">
                <a:solidFill>
                  <a:srgbClr val="FF0000"/>
                </a:solidFill>
                <a:latin typeface="Helvetica" panose="020B0604020202020204" pitchFamily="34" charset="0"/>
              </a:rPr>
              <a:t/>
            </a:r>
            <a:br>
              <a:rPr lang="en-US" altLang="en-US" sz="3200" dirty="0" smtClean="0">
                <a:solidFill>
                  <a:srgbClr val="FF0000"/>
                </a:solidFill>
                <a:latin typeface="Helvetica" panose="020B0604020202020204" pitchFamily="34" charset="0"/>
              </a:rPr>
            </a:br>
            <a:endParaRPr lang="en-US" altLang="en-US" sz="3200" dirty="0" smtClean="0">
              <a:solidFill>
                <a:srgbClr val="FF0000"/>
              </a:solidFill>
              <a:latin typeface="Helvetica" panose="020B0604020202020204" pitchFamily="34" charset="0"/>
            </a:endParaRPr>
          </a:p>
        </p:txBody>
      </p:sp>
      <p:sp>
        <p:nvSpPr>
          <p:cNvPr id="4" name="Text Box 4"/>
          <p:cNvSpPr txBox="1">
            <a:spLocks noChangeArrowheads="1"/>
          </p:cNvSpPr>
          <p:nvPr/>
        </p:nvSpPr>
        <p:spPr bwMode="auto">
          <a:xfrm>
            <a:off x="1732921" y="5159175"/>
            <a:ext cx="5678156" cy="1446550"/>
          </a:xfrm>
          <a:prstGeom prst="rect">
            <a:avLst/>
          </a:prstGeom>
          <a:noFill/>
          <a:ln w="12700">
            <a:noFill/>
            <a:miter lim="800000"/>
            <a:headEnd type="none" w="sm" len="sm"/>
            <a:tailEnd type="none" w="sm" len="sm"/>
          </a:ln>
          <a:effectLst/>
        </p:spPr>
        <p:txBody>
          <a:bodyPr wrap="none">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lgn="ctr">
              <a:defRPr/>
            </a:pPr>
            <a:r>
              <a:rPr lang="en-US" altLang="en-US" sz="3200" b="1" dirty="0">
                <a:solidFill>
                  <a:schemeClr val="tx2">
                    <a:lumMod val="40000"/>
                    <a:lumOff val="60000"/>
                  </a:schemeClr>
                </a:solidFill>
                <a:latin typeface="Helvetica" panose="020B0604020202020204" pitchFamily="34" charset="0"/>
              </a:rPr>
              <a:t>Carlo H. </a:t>
            </a:r>
            <a:r>
              <a:rPr lang="en-US" altLang="en-US" sz="3200" b="1" dirty="0" err="1">
                <a:solidFill>
                  <a:schemeClr val="tx2">
                    <a:lumMod val="40000"/>
                    <a:lumOff val="60000"/>
                  </a:schemeClr>
                </a:solidFill>
                <a:latin typeface="Helvetica" panose="020B0604020202020204" pitchFamily="34" charset="0"/>
              </a:rPr>
              <a:t>Séquin</a:t>
            </a:r>
            <a:endParaRPr lang="en-US" altLang="en-US" sz="3200" b="1" dirty="0" smtClean="0">
              <a:solidFill>
                <a:schemeClr val="tx2"/>
              </a:solidFill>
              <a:effectLst>
                <a:outerShdw blurRad="38100" dist="38100" dir="2700000" algn="tl">
                  <a:srgbClr val="000000"/>
                </a:outerShdw>
              </a:effectLst>
            </a:endParaRPr>
          </a:p>
          <a:p>
            <a:pPr algn="ctr">
              <a:defRPr/>
            </a:pPr>
            <a:r>
              <a:rPr lang="en-US" altLang="en-US" dirty="0" smtClean="0">
                <a:solidFill>
                  <a:schemeClr val="tx2"/>
                </a:solidFill>
                <a:effectLst>
                  <a:outerShdw blurRad="38100" dist="38100" dir="2700000" algn="tl">
                    <a:srgbClr val="000000"/>
                  </a:outerShdw>
                </a:effectLst>
              </a:rPr>
              <a:t>EECS  Computer Science Division</a:t>
            </a:r>
          </a:p>
          <a:p>
            <a:pPr algn="ctr">
              <a:defRPr/>
            </a:pPr>
            <a:r>
              <a:rPr lang="en-US" altLang="en-US" dirty="0" smtClean="0">
                <a:solidFill>
                  <a:schemeClr val="tx2"/>
                </a:solidFill>
                <a:effectLst>
                  <a:outerShdw blurRad="38100" dist="38100" dir="2700000" algn="tl">
                    <a:srgbClr val="000000"/>
                  </a:outerShdw>
                </a:effectLst>
              </a:rPr>
              <a:t>University of California,  Berkeley</a:t>
            </a:r>
          </a:p>
        </p:txBody>
      </p:sp>
      <p:pic>
        <p:nvPicPr>
          <p:cNvPr id="5"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509" t="8703" r="3051" b="9212"/>
          <a:stretch/>
        </p:blipFill>
        <p:spPr bwMode="auto">
          <a:xfrm>
            <a:off x="1066800" y="2514600"/>
            <a:ext cx="3352800" cy="2453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rotWithShape="1">
          <a:blip r:embed="rId4"/>
          <a:srcRect t="2828" b="6691"/>
          <a:stretch/>
        </p:blipFill>
        <p:spPr>
          <a:xfrm>
            <a:off x="5004498" y="2514600"/>
            <a:ext cx="3148902" cy="2438400"/>
          </a:xfrm>
          <a:prstGeom prst="rect">
            <a:avLst/>
          </a:prstGeom>
        </p:spPr>
      </p:pic>
    </p:spTree>
    <p:extLst>
      <p:ext uri="{BB962C8B-B14F-4D97-AF65-F5344CB8AC3E}">
        <p14:creationId xmlns:p14="http://schemas.microsoft.com/office/powerpoint/2010/main" val="301922431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First “LEGO Knots” </a:t>
            </a:r>
            <a:r>
              <a:rPr lang="en-US" dirty="0"/>
              <a:t>Parts</a:t>
            </a:r>
            <a:endParaRPr lang="en-US" altLang="en-US" dirty="0" smtClean="0"/>
          </a:p>
        </p:txBody>
      </p:sp>
      <p:sp>
        <p:nvSpPr>
          <p:cNvPr id="18435" name="Content Placeholder 2"/>
          <p:cNvSpPr>
            <a:spLocks noGrp="1"/>
          </p:cNvSpPr>
          <p:nvPr>
            <p:ph idx="1"/>
          </p:nvPr>
        </p:nvSpPr>
        <p:spPr>
          <a:xfrm>
            <a:off x="914400" y="6172200"/>
            <a:ext cx="7772400" cy="457200"/>
          </a:xfrm>
        </p:spPr>
        <p:txBody>
          <a:bodyPr/>
          <a:lstStyle/>
          <a:p>
            <a:r>
              <a:rPr lang="en-US" altLang="en-US" b="0" dirty="0" smtClean="0"/>
              <a:t>2 types of end-caps; 3 curved connectors</a:t>
            </a:r>
          </a:p>
        </p:txBody>
      </p:sp>
      <p:pic>
        <p:nvPicPr>
          <p:cNvPr id="1843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057275"/>
            <a:ext cx="7086600" cy="502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07574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smtClean="0"/>
              <a:t>What can we do with those 5 Parts?</a:t>
            </a:r>
          </a:p>
        </p:txBody>
      </p:sp>
      <p:sp>
        <p:nvSpPr>
          <p:cNvPr id="20483" name="Content Placeholder 2"/>
          <p:cNvSpPr>
            <a:spLocks noGrp="1"/>
          </p:cNvSpPr>
          <p:nvPr>
            <p:ph idx="1"/>
          </p:nvPr>
        </p:nvSpPr>
        <p:spPr>
          <a:xfrm>
            <a:off x="838200" y="5638800"/>
            <a:ext cx="7772400" cy="1143000"/>
          </a:xfrm>
        </p:spPr>
        <p:txBody>
          <a:bodyPr/>
          <a:lstStyle/>
          <a:p>
            <a:r>
              <a:rPr lang="en-US" altLang="en-US" sz="2400" b="0" dirty="0" smtClean="0"/>
              <a:t>Wild and crazy “snakes”, or part of a Hilbert curve …</a:t>
            </a:r>
          </a:p>
        </p:txBody>
      </p:sp>
      <p:pic>
        <p:nvPicPr>
          <p:cNvPr id="2048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074738"/>
            <a:ext cx="3325813"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287713"/>
            <a:ext cx="3325813" cy="2246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6"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14425" y="1074738"/>
            <a:ext cx="2990850" cy="198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7"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287713"/>
            <a:ext cx="3232150" cy="2246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727880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i="1" dirty="0" smtClean="0"/>
              <a:t>“Rhombic </a:t>
            </a:r>
            <a:r>
              <a:rPr lang="en-US" altLang="en-US" i="1" dirty="0" err="1" smtClean="0"/>
              <a:t>Borsalinos</a:t>
            </a:r>
            <a:r>
              <a:rPr lang="en-US" altLang="en-US" i="1" dirty="0" smtClean="0"/>
              <a:t>”</a:t>
            </a:r>
          </a:p>
        </p:txBody>
      </p:sp>
      <p:pic>
        <p:nvPicPr>
          <p:cNvPr id="4915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9686" y="1371600"/>
            <a:ext cx="4090988"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ontent Placeholder 2"/>
          <p:cNvSpPr>
            <a:spLocks noGrp="1"/>
          </p:cNvSpPr>
          <p:nvPr>
            <p:ph idx="1"/>
          </p:nvPr>
        </p:nvSpPr>
        <p:spPr>
          <a:xfrm>
            <a:off x="1828799" y="4724400"/>
            <a:ext cx="6871733" cy="541337"/>
          </a:xfrm>
        </p:spPr>
        <p:txBody>
          <a:bodyPr/>
          <a:lstStyle/>
          <a:p>
            <a:pPr marL="0" indent="0">
              <a:buNone/>
            </a:pPr>
            <a:r>
              <a:rPr lang="en-US" sz="2400" b="0" kern="0" dirty="0"/>
              <a:t>Original </a:t>
            </a:r>
            <a:r>
              <a:rPr lang="en-US" sz="2400" b="0" kern="0" dirty="0" smtClean="0"/>
              <a:t>            and </a:t>
            </a:r>
            <a:r>
              <a:rPr lang="en-US" sz="2400" b="0" kern="0" dirty="0"/>
              <a:t>with  </a:t>
            </a:r>
            <a:r>
              <a:rPr lang="en-US" sz="2400" b="0" kern="0" dirty="0" smtClean="0"/>
              <a:t>         </a:t>
            </a:r>
            <a:r>
              <a:rPr lang="en-US" sz="2400" b="0" kern="0" dirty="0" smtClean="0">
                <a:solidFill>
                  <a:srgbClr val="FFFF00"/>
                </a:solidFill>
              </a:rPr>
              <a:t>twisted </a:t>
            </a:r>
            <a:r>
              <a:rPr lang="en-US" sz="2400" b="0" kern="0" dirty="0">
                <a:solidFill>
                  <a:srgbClr val="FFFF00"/>
                </a:solidFill>
              </a:rPr>
              <a:t>legs</a:t>
            </a:r>
            <a:endParaRPr lang="en-US" sz="2400" b="0" dirty="0"/>
          </a:p>
        </p:txBody>
      </p:sp>
      <p:pic>
        <p:nvPicPr>
          <p:cNvPr id="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371600"/>
            <a:ext cx="3747533"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899055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685800"/>
          </a:xfrm>
        </p:spPr>
        <p:txBody>
          <a:bodyPr/>
          <a:lstStyle/>
          <a:p>
            <a:pPr>
              <a:defRPr/>
            </a:pPr>
            <a:r>
              <a:rPr lang="en-US" altLang="en-US" smtClean="0"/>
              <a:t>Twisted Connector Pieces</a:t>
            </a:r>
          </a:p>
        </p:txBody>
      </p:sp>
      <p:sp>
        <p:nvSpPr>
          <p:cNvPr id="53251" name="Content Placeholder 2"/>
          <p:cNvSpPr>
            <a:spLocks noGrp="1"/>
          </p:cNvSpPr>
          <p:nvPr>
            <p:ph idx="1"/>
          </p:nvPr>
        </p:nvSpPr>
        <p:spPr>
          <a:xfrm>
            <a:off x="914400" y="4876800"/>
            <a:ext cx="8229600" cy="1447800"/>
          </a:xfrm>
        </p:spPr>
        <p:txBody>
          <a:bodyPr/>
          <a:lstStyle/>
          <a:p>
            <a:r>
              <a:rPr lang="en-US" altLang="en-US" b="0" dirty="0" smtClean="0"/>
              <a:t> Enlarged connector pieces with 45º twist:</a:t>
            </a:r>
            <a:br>
              <a:rPr lang="en-US" altLang="en-US" b="0" dirty="0" smtClean="0"/>
            </a:br>
            <a:r>
              <a:rPr lang="en-US" altLang="en-US" b="0" dirty="0" smtClean="0"/>
              <a:t> </a:t>
            </a:r>
            <a:r>
              <a:rPr lang="en-US" altLang="en-US" sz="2400" b="0" dirty="0" smtClean="0"/>
              <a:t>add flanges: </a:t>
            </a:r>
            <a:r>
              <a:rPr lang="en-US" altLang="en-US" sz="2400" b="0" dirty="0" smtClean="0">
                <a:sym typeface="Wingdings" panose="05000000000000000000" pitchFamily="2" charset="2"/>
              </a:rPr>
              <a:t> </a:t>
            </a:r>
            <a:r>
              <a:rPr lang="en-US" altLang="en-US" sz="2400" b="0" dirty="0" smtClean="0"/>
              <a:t>two different pieces (azimuth!)</a:t>
            </a:r>
          </a:p>
          <a:p>
            <a:pPr>
              <a:buFont typeface="Monotype Sorts" charset="2"/>
              <a:buNone/>
            </a:pPr>
            <a:r>
              <a:rPr lang="en-US" altLang="en-US" b="0" dirty="0" smtClean="0">
                <a:solidFill>
                  <a:srgbClr val="FFFF00"/>
                </a:solidFill>
                <a:sym typeface="Wingdings" panose="05000000000000000000" pitchFamily="2" charset="2"/>
              </a:rPr>
              <a:t></a:t>
            </a:r>
            <a:r>
              <a:rPr lang="en-US" altLang="en-US" b="0" dirty="0" smtClean="0">
                <a:sym typeface="Wingdings" panose="05000000000000000000" pitchFamily="2" charset="2"/>
              </a:rPr>
              <a:t> 4 pairs make a nice twisted ring (360</a:t>
            </a:r>
            <a:r>
              <a:rPr lang="en-US" altLang="en-US" b="0" dirty="0" smtClean="0"/>
              <a:t>º)</a:t>
            </a:r>
          </a:p>
        </p:txBody>
      </p:sp>
      <p:pic>
        <p:nvPicPr>
          <p:cNvPr id="53252" name="Picture 2" descr="fig7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1595438"/>
            <a:ext cx="2163762" cy="2900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3" name="Picture 3" descr="fig7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8175" y="1608138"/>
            <a:ext cx="2117725" cy="2900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1608138"/>
            <a:ext cx="2862263" cy="2900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258771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LEGO Knot Sculptures</a:t>
            </a:r>
            <a:endParaRPr lang="en-US" dirty="0"/>
          </a:p>
        </p:txBody>
      </p:sp>
      <p:sp>
        <p:nvSpPr>
          <p:cNvPr id="3" name="Content Placeholder 2"/>
          <p:cNvSpPr>
            <a:spLocks noGrp="1"/>
          </p:cNvSpPr>
          <p:nvPr>
            <p:ph idx="1"/>
          </p:nvPr>
        </p:nvSpPr>
        <p:spPr>
          <a:xfrm>
            <a:off x="1219200" y="5029200"/>
            <a:ext cx="7924800" cy="609600"/>
          </a:xfrm>
        </p:spPr>
        <p:txBody>
          <a:bodyPr/>
          <a:lstStyle/>
          <a:p>
            <a:pPr marL="0" indent="0">
              <a:buNone/>
            </a:pPr>
            <a:r>
              <a:rPr lang="en-US" sz="2400" b="0" dirty="0" smtClean="0"/>
              <a:t>Trefoil  (knot 3</a:t>
            </a:r>
            <a:r>
              <a:rPr lang="en-US" sz="2400" b="0" baseline="-25000" dirty="0" smtClean="0"/>
              <a:t>1</a:t>
            </a:r>
            <a:r>
              <a:rPr lang="en-US" sz="2400" b="0" dirty="0" smtClean="0"/>
              <a:t>)                      Figure-8 Knot  (knot 4</a:t>
            </a:r>
            <a:r>
              <a:rPr lang="en-US" sz="2400" b="0" baseline="-25000" dirty="0" smtClean="0"/>
              <a:t>1</a:t>
            </a:r>
            <a:r>
              <a:rPr lang="en-US" sz="2400" b="0" dirty="0" smtClean="0"/>
              <a:t>)</a:t>
            </a:r>
            <a:endParaRPr lang="en-US" sz="2400" b="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693" y="1371600"/>
            <a:ext cx="4181708" cy="3429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1371600"/>
            <a:ext cx="4194495" cy="3429000"/>
          </a:xfrm>
          <a:prstGeom prst="rect">
            <a:avLst/>
          </a:prstGeom>
        </p:spPr>
      </p:pic>
    </p:spTree>
    <p:extLst>
      <p:ext uri="{BB962C8B-B14F-4D97-AF65-F5344CB8AC3E}">
        <p14:creationId xmlns:p14="http://schemas.microsoft.com/office/powerpoint/2010/main" val="11946027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0"/>
            <a:ext cx="9067800" cy="685800"/>
          </a:xfrm>
        </p:spPr>
        <p:txBody>
          <a:bodyPr/>
          <a:lstStyle/>
          <a:p>
            <a:pPr>
              <a:defRPr/>
            </a:pPr>
            <a:r>
              <a:rPr lang="en-US" altLang="en-US" sz="4400" dirty="0" smtClean="0">
                <a:solidFill>
                  <a:srgbClr val="FFFF00"/>
                </a:solidFill>
              </a:rPr>
              <a:t>Single-Module Knots</a:t>
            </a:r>
          </a:p>
        </p:txBody>
      </p:sp>
      <p:sp>
        <p:nvSpPr>
          <p:cNvPr id="174083" name="Content Placeholder 2"/>
          <p:cNvSpPr>
            <a:spLocks noGrp="1"/>
          </p:cNvSpPr>
          <p:nvPr>
            <p:ph idx="1"/>
          </p:nvPr>
        </p:nvSpPr>
        <p:spPr>
          <a:xfrm>
            <a:off x="914400" y="2133600"/>
            <a:ext cx="7924800" cy="3810000"/>
          </a:xfrm>
        </p:spPr>
        <p:txBody>
          <a:bodyPr/>
          <a:lstStyle/>
          <a:p>
            <a:r>
              <a:rPr lang="en-US" altLang="en-US" b="0" dirty="0" smtClean="0"/>
              <a:t>Suppose we are restraining ourselves </a:t>
            </a:r>
            <a:br>
              <a:rPr lang="en-US" altLang="en-US" b="0" dirty="0" smtClean="0"/>
            </a:br>
            <a:r>
              <a:rPr lang="en-US" altLang="en-US" b="0" dirty="0"/>
              <a:t>to using just </a:t>
            </a:r>
            <a:r>
              <a:rPr lang="en-US" altLang="en-US" b="0" dirty="0" smtClean="0"/>
              <a:t> </a:t>
            </a:r>
            <a:r>
              <a:rPr lang="en-US" altLang="en-US" b="0" u="sng" dirty="0" smtClean="0"/>
              <a:t>one single module</a:t>
            </a:r>
            <a:r>
              <a:rPr lang="en-US" altLang="en-US" b="0" dirty="0" smtClean="0"/>
              <a:t>!</a:t>
            </a:r>
            <a:br>
              <a:rPr lang="en-US" altLang="en-US" b="0" dirty="0" smtClean="0"/>
            </a:br>
            <a:endParaRPr lang="en-US" altLang="en-US" b="0" dirty="0" smtClean="0"/>
          </a:p>
          <a:p>
            <a:r>
              <a:rPr lang="en-US" altLang="en-US" b="0" dirty="0" smtClean="0"/>
              <a:t>Can we build </a:t>
            </a:r>
            <a:r>
              <a:rPr lang="en-US" altLang="en-US" b="0" u="sng" dirty="0" smtClean="0"/>
              <a:t>elegant</a:t>
            </a:r>
            <a:r>
              <a:rPr lang="en-US" altLang="en-US" b="0" dirty="0" smtClean="0"/>
              <a:t> and </a:t>
            </a:r>
            <a:r>
              <a:rPr lang="en-US" altLang="en-US" b="0" u="sng" dirty="0" smtClean="0"/>
              <a:t>symmetrical knots</a:t>
            </a:r>
            <a:r>
              <a:rPr lang="en-US" altLang="en-US" b="0" dirty="0" smtClean="0"/>
              <a:t>?</a:t>
            </a:r>
            <a:br>
              <a:rPr lang="en-US" altLang="en-US" b="0" dirty="0" smtClean="0"/>
            </a:br>
            <a:r>
              <a:rPr lang="en-US" altLang="en-US" b="0" dirty="0" smtClean="0"/>
              <a:t/>
            </a:r>
            <a:br>
              <a:rPr lang="en-US" altLang="en-US" b="0" dirty="0" smtClean="0"/>
            </a:br>
            <a:endParaRPr lang="en-US" altLang="en-US" b="0" dirty="0" smtClean="0"/>
          </a:p>
          <a:p>
            <a:r>
              <a:rPr lang="en-US" altLang="en-US" b="0" dirty="0" smtClean="0"/>
              <a:t>Some previous work and inspiration . . .</a:t>
            </a:r>
          </a:p>
        </p:txBody>
      </p:sp>
    </p:spTree>
    <p:extLst>
      <p:ext uri="{BB962C8B-B14F-4D97-AF65-F5344CB8AC3E}">
        <p14:creationId xmlns:p14="http://schemas.microsoft.com/office/powerpoint/2010/main" val="14401099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1733" name="Picture 5" descr="Zawitz_statue_of_infin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0"/>
            <a:ext cx="9525000" cy="6824663"/>
          </a:xfrm>
          <a:prstGeom prst="rect">
            <a:avLst/>
          </a:prstGeom>
          <a:noFill/>
          <a:extLst>
            <a:ext uri="{909E8E84-426E-40dd-AFC4-6F175D3DCCD1}">
              <a14:hiddenFill xmlns:a14="http://schemas.microsoft.com/office/drawing/2010/main" xmlns="">
                <a:solidFill>
                  <a:srgbClr val="FFFFFF"/>
                </a:solidFill>
              </a14:hiddenFill>
            </a:ext>
          </a:extLst>
        </p:spPr>
      </p:pic>
      <p:sp>
        <p:nvSpPr>
          <p:cNvPr id="1481730" name="Rectangle 2"/>
          <p:cNvSpPr>
            <a:spLocks noGrp="1" noChangeArrowheads="1"/>
          </p:cNvSpPr>
          <p:nvPr>
            <p:ph type="title"/>
          </p:nvPr>
        </p:nvSpPr>
        <p:spPr>
          <a:xfrm>
            <a:off x="0" y="0"/>
            <a:ext cx="9144000" cy="685800"/>
          </a:xfrm>
          <a:solidFill>
            <a:schemeClr val="tx2"/>
          </a:solidFill>
        </p:spPr>
        <p:txBody>
          <a:bodyPr/>
          <a:lstStyle/>
          <a:p>
            <a:r>
              <a:rPr lang="en-US" altLang="en-US">
                <a:solidFill>
                  <a:schemeClr val="tx1"/>
                </a:solidFill>
              </a:rPr>
              <a:t>Richard Zawitz:  Statue of Infinity (2003)</a:t>
            </a:r>
          </a:p>
        </p:txBody>
      </p:sp>
    </p:spTree>
    <p:extLst>
      <p:ext uri="{BB962C8B-B14F-4D97-AF65-F5344CB8AC3E}">
        <p14:creationId xmlns:p14="http://schemas.microsoft.com/office/powerpoint/2010/main" val="17745311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82" name="Rectangle 2"/>
          <p:cNvSpPr>
            <a:spLocks noGrp="1" noChangeArrowheads="1"/>
          </p:cNvSpPr>
          <p:nvPr>
            <p:ph type="title"/>
          </p:nvPr>
        </p:nvSpPr>
        <p:spPr/>
        <p:txBody>
          <a:bodyPr/>
          <a:lstStyle/>
          <a:p>
            <a:endParaRPr lang="en-US" altLang="en-US"/>
          </a:p>
        </p:txBody>
      </p:sp>
      <p:sp>
        <p:nvSpPr>
          <p:cNvPr id="1505283" name="Rectangle 3"/>
          <p:cNvSpPr>
            <a:spLocks noGrp="1" noChangeArrowheads="1"/>
          </p:cNvSpPr>
          <p:nvPr>
            <p:ph type="body" idx="1"/>
          </p:nvPr>
        </p:nvSpPr>
        <p:spPr/>
        <p:txBody>
          <a:bodyPr/>
          <a:lstStyle/>
          <a:p>
            <a:endParaRPr lang="en-US" altLang="en-US"/>
          </a:p>
        </p:txBody>
      </p:sp>
      <p:pic>
        <p:nvPicPr>
          <p:cNvPr id="1505284" name="Picture 4" descr="Zawitz_StOf_Infinity_V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02150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3782" name="Picture 6" descr="DSC05436 (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219200"/>
            <a:ext cx="3933825" cy="4572000"/>
          </a:xfrm>
          <a:prstGeom prst="rect">
            <a:avLst/>
          </a:prstGeom>
          <a:noFill/>
          <a:extLst>
            <a:ext uri="{909E8E84-426E-40dd-AFC4-6F175D3DCCD1}">
              <a14:hiddenFill xmlns:a14="http://schemas.microsoft.com/office/drawing/2010/main" xmlns="">
                <a:solidFill>
                  <a:srgbClr val="FFFFFF"/>
                </a:solidFill>
              </a14:hiddenFill>
            </a:ext>
          </a:extLst>
        </p:spPr>
      </p:pic>
      <p:sp>
        <p:nvSpPr>
          <p:cNvPr id="1483778" name="Rectangle 2"/>
          <p:cNvSpPr>
            <a:spLocks noGrp="1" noChangeArrowheads="1"/>
          </p:cNvSpPr>
          <p:nvPr>
            <p:ph type="title"/>
          </p:nvPr>
        </p:nvSpPr>
        <p:spPr>
          <a:xfrm>
            <a:off x="0" y="304800"/>
            <a:ext cx="9144000" cy="685800"/>
          </a:xfrm>
        </p:spPr>
        <p:txBody>
          <a:bodyPr/>
          <a:lstStyle/>
          <a:p>
            <a:r>
              <a:rPr lang="en-US" altLang="en-US" dirty="0"/>
              <a:t>Richard </a:t>
            </a:r>
            <a:r>
              <a:rPr lang="en-US" altLang="en-US" dirty="0" err="1"/>
              <a:t>Zawitz</a:t>
            </a:r>
            <a:r>
              <a:rPr lang="en-US" altLang="en-US" dirty="0"/>
              <a:t>:</a:t>
            </a:r>
            <a:r>
              <a:rPr lang="en-US" altLang="en-US" i="1" dirty="0"/>
              <a:t> Museum Tangle (1982)</a:t>
            </a:r>
          </a:p>
        </p:txBody>
      </p:sp>
      <p:sp>
        <p:nvSpPr>
          <p:cNvPr id="1483779" name="Rectangle 3"/>
          <p:cNvSpPr>
            <a:spLocks noGrp="1" noChangeArrowheads="1"/>
          </p:cNvSpPr>
          <p:nvPr>
            <p:ph type="body" idx="1"/>
          </p:nvPr>
        </p:nvSpPr>
        <p:spPr>
          <a:xfrm>
            <a:off x="228600" y="5029200"/>
            <a:ext cx="4572000" cy="914400"/>
          </a:xfrm>
        </p:spPr>
        <p:txBody>
          <a:bodyPr/>
          <a:lstStyle/>
          <a:p>
            <a:r>
              <a:rPr lang="en-US" altLang="en-US" sz="2400" b="0" dirty="0"/>
              <a:t>A deformable unit with 18 quarter-circle segments</a:t>
            </a:r>
            <a:endParaRPr lang="en-US" altLang="en-US" sz="2400" b="0" i="1" dirty="0"/>
          </a:p>
        </p:txBody>
      </p:sp>
      <p:pic>
        <p:nvPicPr>
          <p:cNvPr id="1483780" name="Picture 4" descr="DSC05433 (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219200"/>
            <a:ext cx="4003675" cy="5029200"/>
          </a:xfrm>
          <a:prstGeom prst="rect">
            <a:avLst/>
          </a:prstGeom>
          <a:noFill/>
          <a:extLst>
            <a:ext uri="{909E8E84-426E-40dd-AFC4-6F175D3DCCD1}">
              <a14:hiddenFill xmlns:a14="http://schemas.microsoft.com/office/drawing/2010/main" xmlns="">
                <a:solidFill>
                  <a:srgbClr val="FFFFFF"/>
                </a:solidFill>
              </a14:hiddenFill>
            </a:ext>
          </a:extLst>
        </p:spPr>
      </p:pic>
      <p:pic>
        <p:nvPicPr>
          <p:cNvPr id="1483783" name="Picture 7" descr="DSC05434 (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600200"/>
            <a:ext cx="4267200" cy="316071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821412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483782"/>
                                        </p:tgtEl>
                                        <p:attrNameLst>
                                          <p:attrName>style.visibility</p:attrName>
                                        </p:attrNameLst>
                                      </p:cBhvr>
                                      <p:to>
                                        <p:strVal val="visible"/>
                                      </p:to>
                                    </p:set>
                                    <p:animEffect transition="in" filter="blinds(horizontal)">
                                      <p:cBhvr>
                                        <p:cTn id="7" dur="500"/>
                                        <p:tgtEl>
                                          <p:spTgt spid="14837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4837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smtClean="0"/>
              <a:t>Knots Made from ONE Module</a:t>
            </a:r>
          </a:p>
        </p:txBody>
      </p:sp>
      <p:sp>
        <p:nvSpPr>
          <p:cNvPr id="188419" name="Content Placeholder 2"/>
          <p:cNvSpPr>
            <a:spLocks noGrp="1"/>
          </p:cNvSpPr>
          <p:nvPr>
            <p:ph idx="1"/>
          </p:nvPr>
        </p:nvSpPr>
        <p:spPr>
          <a:xfrm>
            <a:off x="609600" y="1143000"/>
            <a:ext cx="7848600" cy="609600"/>
          </a:xfrm>
        </p:spPr>
        <p:txBody>
          <a:bodyPr/>
          <a:lstStyle/>
          <a:p>
            <a:pPr marL="0" indent="0" algn="ctr">
              <a:buFont typeface="Monotype Sorts" pitchFamily="36" charset="2"/>
              <a:buNone/>
            </a:pPr>
            <a:r>
              <a:rPr lang="en-US" altLang="en-US" sz="2400" dirty="0" smtClean="0">
                <a:solidFill>
                  <a:srgbClr val="FFFF00"/>
                </a:solidFill>
              </a:rPr>
              <a:t>M. </a:t>
            </a:r>
            <a:r>
              <a:rPr lang="en-US" altLang="en-US" sz="2400" dirty="0" err="1" smtClean="0">
                <a:solidFill>
                  <a:srgbClr val="FFFF00"/>
                </a:solidFill>
              </a:rPr>
              <a:t>Zawidzki</a:t>
            </a:r>
            <a:r>
              <a:rPr lang="en-US" altLang="en-US" sz="2400" dirty="0" smtClean="0">
                <a:solidFill>
                  <a:srgbClr val="FFFF00"/>
                </a:solidFill>
              </a:rPr>
              <a:t>  &amp;  K. Nishinari  (2013):</a:t>
            </a:r>
          </a:p>
        </p:txBody>
      </p:sp>
      <p:pic>
        <p:nvPicPr>
          <p:cNvPr id="18842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701800"/>
            <a:ext cx="8534400" cy="3719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Content Placeholder 2"/>
          <p:cNvSpPr txBox="1">
            <a:spLocks/>
          </p:cNvSpPr>
          <p:nvPr/>
        </p:nvSpPr>
        <p:spPr bwMode="auto">
          <a:xfrm>
            <a:off x="990600" y="5638800"/>
            <a:ext cx="7467600" cy="1066800"/>
          </a:xfrm>
          <a:prstGeom prst="rect">
            <a:avLst/>
          </a:prstGeom>
          <a:noFill/>
          <a:ln>
            <a:noFill/>
          </a:ln>
          <a:extLst/>
        </p:spPr>
        <p:txBody>
          <a:bodyPr lIns="92075" tIns="46038" rIns="92075" bIns="46038"/>
          <a:lstStyle>
            <a:lvl1pPr marL="342900" indent="-342900" algn="l" rtl="0" eaLnBrk="0" fontAlgn="base" hangingPunct="0">
              <a:spcBef>
                <a:spcPct val="50000"/>
              </a:spcBef>
              <a:spcAft>
                <a:spcPct val="0"/>
              </a:spcAft>
              <a:buClr>
                <a:schemeClr val="hlink"/>
              </a:buClr>
              <a:buSzPct val="75000"/>
              <a:buFont typeface="Monotype Sorts" charset="2"/>
              <a:buChar char="u"/>
              <a:defRPr sz="2800" b="0">
                <a:solidFill>
                  <a:schemeClr val="tx1"/>
                </a:solidFill>
                <a:latin typeface="+mn-lt"/>
                <a:ea typeface="ＭＳ Ｐゴシック" charset="0"/>
                <a:cs typeface="ＭＳ Ｐゴシック" charset="0"/>
              </a:defRPr>
            </a:lvl1pPr>
            <a:lvl2pPr marL="742950" indent="-285750" algn="l" rtl="0" eaLnBrk="0" fontAlgn="base" hangingPunct="0">
              <a:spcBef>
                <a:spcPct val="50000"/>
              </a:spcBef>
              <a:spcAft>
                <a:spcPct val="0"/>
              </a:spcAft>
              <a:buClr>
                <a:schemeClr val="hlink"/>
              </a:buClr>
              <a:buSzPct val="75000"/>
              <a:buFont typeface="Monotype Sorts" charset="2"/>
              <a:buChar char="l"/>
              <a:defRPr sz="2400" b="0">
                <a:solidFill>
                  <a:schemeClr val="tx1"/>
                </a:solidFill>
                <a:latin typeface="+mn-lt"/>
                <a:ea typeface="ＭＳ Ｐゴシック" charset="0"/>
              </a:defRPr>
            </a:lvl2pPr>
            <a:lvl3pPr marL="1085850" indent="-228600" algn="l" rtl="0" eaLnBrk="0" fontAlgn="base" hangingPunct="0">
              <a:spcBef>
                <a:spcPct val="50000"/>
              </a:spcBef>
              <a:spcAft>
                <a:spcPct val="0"/>
              </a:spcAft>
              <a:buClr>
                <a:schemeClr val="hlink"/>
              </a:buClr>
              <a:buSzPct val="65000"/>
              <a:buFont typeface="Monotype Sorts" charset="2"/>
              <a:buChar char="n"/>
              <a:defRPr sz="2400">
                <a:solidFill>
                  <a:schemeClr val="tx1"/>
                </a:solidFill>
                <a:latin typeface="+mn-lt"/>
                <a:ea typeface="ＭＳ Ｐゴシック" charset="0"/>
              </a:defRPr>
            </a:lvl3pPr>
            <a:lvl4pPr marL="1428750" indent="-228600" algn="l" rtl="0" eaLnBrk="0" fontAlgn="base" hangingPunct="0">
              <a:spcBef>
                <a:spcPct val="50000"/>
              </a:spcBef>
              <a:spcAft>
                <a:spcPct val="0"/>
              </a:spcAft>
              <a:buClr>
                <a:schemeClr val="hlink"/>
              </a:buClr>
              <a:buSzPct val="65000"/>
              <a:buFont typeface="Monotype Sorts" charset="2"/>
              <a:buChar char="§"/>
              <a:defRPr sz="2000" b="0">
                <a:solidFill>
                  <a:schemeClr val="tx1"/>
                </a:solidFill>
                <a:latin typeface="+mn-lt"/>
                <a:ea typeface="ＭＳ Ｐゴシック" charset="0"/>
              </a:defRPr>
            </a:lvl4pPr>
            <a:lvl5pPr marL="1771650" indent="-228600" algn="l" rtl="0" eaLnBrk="0" fontAlgn="base" hangingPunct="0">
              <a:spcBef>
                <a:spcPct val="50000"/>
              </a:spcBef>
              <a:spcAft>
                <a:spcPct val="0"/>
              </a:spcAft>
              <a:buClr>
                <a:schemeClr val="hlink"/>
              </a:buClr>
              <a:buSzPct val="65000"/>
              <a:buFont typeface="Monotype Sorts" charset="2"/>
              <a:buChar char="§"/>
              <a:defRPr sz="2000">
                <a:solidFill>
                  <a:schemeClr val="tx1"/>
                </a:solidFill>
                <a:latin typeface="+mn-lt"/>
                <a:ea typeface="ＭＳ Ｐゴシック" charset="0"/>
              </a:defRPr>
            </a:lvl5pPr>
            <a:lvl6pPr marL="2228850" indent="-228600" algn="l" rtl="0" eaLnBrk="0" fontAlgn="base" hangingPunct="0">
              <a:spcBef>
                <a:spcPct val="50000"/>
              </a:spcBef>
              <a:spcAft>
                <a:spcPct val="0"/>
              </a:spcAft>
              <a:buClr>
                <a:schemeClr val="hlink"/>
              </a:buClr>
              <a:buSzPct val="65000"/>
              <a:buFont typeface="Monotype Sorts" pitchFamily="2" charset="2"/>
              <a:buChar char="§"/>
              <a:defRPr sz="2000">
                <a:solidFill>
                  <a:schemeClr val="tx1"/>
                </a:solidFill>
                <a:latin typeface="+mn-lt"/>
              </a:defRPr>
            </a:lvl6pPr>
            <a:lvl7pPr marL="2686050" indent="-228600" algn="l" rtl="0" eaLnBrk="0" fontAlgn="base" hangingPunct="0">
              <a:spcBef>
                <a:spcPct val="50000"/>
              </a:spcBef>
              <a:spcAft>
                <a:spcPct val="0"/>
              </a:spcAft>
              <a:buClr>
                <a:schemeClr val="hlink"/>
              </a:buClr>
              <a:buSzPct val="65000"/>
              <a:buFont typeface="Monotype Sorts" pitchFamily="2" charset="2"/>
              <a:buChar char="§"/>
              <a:defRPr sz="2000">
                <a:solidFill>
                  <a:schemeClr val="tx1"/>
                </a:solidFill>
                <a:latin typeface="+mn-lt"/>
              </a:defRPr>
            </a:lvl7pPr>
            <a:lvl8pPr marL="3143250" indent="-228600" algn="l" rtl="0" eaLnBrk="0" fontAlgn="base" hangingPunct="0">
              <a:spcBef>
                <a:spcPct val="50000"/>
              </a:spcBef>
              <a:spcAft>
                <a:spcPct val="0"/>
              </a:spcAft>
              <a:buClr>
                <a:schemeClr val="hlink"/>
              </a:buClr>
              <a:buSzPct val="65000"/>
              <a:buFont typeface="Monotype Sorts" pitchFamily="2" charset="2"/>
              <a:buChar char="§"/>
              <a:defRPr sz="2000">
                <a:solidFill>
                  <a:schemeClr val="tx1"/>
                </a:solidFill>
                <a:latin typeface="+mn-lt"/>
              </a:defRPr>
            </a:lvl8pPr>
            <a:lvl9pPr marL="3600450" indent="-228600" algn="l" rtl="0" eaLnBrk="0" fontAlgn="base" hangingPunct="0">
              <a:spcBef>
                <a:spcPct val="50000"/>
              </a:spcBef>
              <a:spcAft>
                <a:spcPct val="0"/>
              </a:spcAft>
              <a:buClr>
                <a:schemeClr val="hlink"/>
              </a:buClr>
              <a:buSzPct val="65000"/>
              <a:buFont typeface="Monotype Sorts" pitchFamily="2" charset="2"/>
              <a:buChar char="§"/>
              <a:defRPr sz="2000">
                <a:solidFill>
                  <a:schemeClr val="tx1"/>
                </a:solidFill>
                <a:latin typeface="+mn-lt"/>
              </a:defRPr>
            </a:lvl9pPr>
          </a:lstStyle>
          <a:p>
            <a:pPr>
              <a:defRPr/>
            </a:pPr>
            <a:r>
              <a:rPr lang="en-US" sz="2400" u="none" kern="0" dirty="0" smtClean="0">
                <a:solidFill>
                  <a:srgbClr val="FFFF00"/>
                </a:solidFill>
              </a:rPr>
              <a:t>Problems:  </a:t>
            </a:r>
            <a:r>
              <a:rPr lang="en-US" sz="2400" u="none" kern="0" dirty="0" smtClean="0"/>
              <a:t>too many elements, lack of symmetry, </a:t>
            </a:r>
            <a:br>
              <a:rPr lang="en-US" sz="2400" u="none" kern="0" dirty="0" smtClean="0"/>
            </a:br>
            <a:r>
              <a:rPr lang="en-US" sz="2400" u="none" kern="0" dirty="0" smtClean="0"/>
              <a:t>                   self-intersections, bad loop closure.</a:t>
            </a:r>
            <a:endParaRPr lang="en-US" sz="2400" u="none" kern="0" dirty="0"/>
          </a:p>
        </p:txBody>
      </p:sp>
    </p:spTree>
    <p:extLst>
      <p:ext uri="{BB962C8B-B14F-4D97-AF65-F5344CB8AC3E}">
        <p14:creationId xmlns:p14="http://schemas.microsoft.com/office/powerpoint/2010/main" val="33513705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15875"/>
            <a:ext cx="9094787"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438400" y="152400"/>
            <a:ext cx="6477000" cy="685800"/>
          </a:xfrm>
        </p:spPr>
        <p:txBody>
          <a:bodyPr/>
          <a:lstStyle/>
          <a:p>
            <a:pPr>
              <a:defRPr/>
            </a:pPr>
            <a:r>
              <a:rPr lang="en-US" altLang="en-US" smtClean="0"/>
              <a:t>Basel, Switzerland</a:t>
            </a:r>
          </a:p>
        </p:txBody>
      </p:sp>
      <p:grpSp>
        <p:nvGrpSpPr>
          <p:cNvPr id="10" name="Group 9"/>
          <p:cNvGrpSpPr>
            <a:grpSpLocks/>
          </p:cNvGrpSpPr>
          <p:nvPr/>
        </p:nvGrpSpPr>
        <p:grpSpPr bwMode="auto">
          <a:xfrm>
            <a:off x="195263" y="4114800"/>
            <a:ext cx="2930525" cy="2459038"/>
            <a:chOff x="194817" y="4114800"/>
            <a:chExt cx="2931560" cy="2458720"/>
          </a:xfrm>
        </p:grpSpPr>
        <p:pic>
          <p:nvPicPr>
            <p:cNvPr id="615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4817" y="4616704"/>
              <a:ext cx="2931560" cy="1956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6"/>
            <p:cNvSpPr txBox="1">
              <a:spLocks/>
            </p:cNvSpPr>
            <p:nvPr/>
          </p:nvSpPr>
          <p:spPr bwMode="auto">
            <a:xfrm>
              <a:off x="685527" y="4114800"/>
              <a:ext cx="1808802" cy="501585"/>
            </a:xfrm>
            <a:prstGeom prst="rect">
              <a:avLst/>
            </a:prstGeom>
            <a:noFill/>
            <a:ln>
              <a:noFill/>
            </a:ln>
            <a:extLst/>
          </p:spPr>
          <p:txBody>
            <a:bodyPr lIns="92075" tIns="46038" rIns="92075" bIns="46038"/>
            <a:lstStyle>
              <a:lvl1pPr marL="342900" indent="-342900" algn="l" rtl="0" eaLnBrk="0" fontAlgn="base" hangingPunct="0">
                <a:spcBef>
                  <a:spcPct val="50000"/>
                </a:spcBef>
                <a:spcAft>
                  <a:spcPct val="0"/>
                </a:spcAft>
                <a:buClr>
                  <a:schemeClr val="hlink"/>
                </a:buClr>
                <a:buSzPct val="75000"/>
                <a:buFont typeface="Monotype Sorts" charset="2"/>
                <a:buChar char="u"/>
                <a:defRPr sz="2800" b="1">
                  <a:solidFill>
                    <a:schemeClr val="tx1"/>
                  </a:solidFill>
                  <a:latin typeface="+mn-lt"/>
                  <a:ea typeface="ＭＳ Ｐゴシック" charset="0"/>
                  <a:cs typeface="ＭＳ Ｐゴシック" charset="0"/>
                </a:defRPr>
              </a:lvl1pPr>
              <a:lvl2pPr marL="742950" indent="-285750" algn="l" rtl="0" eaLnBrk="0" fontAlgn="base" hangingPunct="0">
                <a:spcBef>
                  <a:spcPct val="50000"/>
                </a:spcBef>
                <a:spcAft>
                  <a:spcPct val="0"/>
                </a:spcAft>
                <a:buClr>
                  <a:schemeClr val="hlink"/>
                </a:buClr>
                <a:buSzPct val="75000"/>
                <a:buFont typeface="Monotype Sorts" charset="2"/>
                <a:buChar char="l"/>
                <a:defRPr sz="2400" b="1">
                  <a:solidFill>
                    <a:schemeClr val="tx1"/>
                  </a:solidFill>
                  <a:latin typeface="+mn-lt"/>
                  <a:ea typeface="ＭＳ Ｐゴシック" charset="0"/>
                </a:defRPr>
              </a:lvl2pPr>
              <a:lvl3pPr marL="1085850" indent="-228600" algn="l" rtl="0" eaLnBrk="0" fontAlgn="base" hangingPunct="0">
                <a:spcBef>
                  <a:spcPct val="50000"/>
                </a:spcBef>
                <a:spcAft>
                  <a:spcPct val="0"/>
                </a:spcAft>
                <a:buClr>
                  <a:schemeClr val="hlink"/>
                </a:buClr>
                <a:buSzPct val="65000"/>
                <a:buFont typeface="Monotype Sorts" charset="2"/>
                <a:buChar char="n"/>
                <a:defRPr sz="2400">
                  <a:solidFill>
                    <a:schemeClr val="tx1"/>
                  </a:solidFill>
                  <a:latin typeface="+mn-lt"/>
                  <a:ea typeface="ＭＳ Ｐゴシック" charset="0"/>
                </a:defRPr>
              </a:lvl3pPr>
              <a:lvl4pPr marL="1428750" indent="-228600" algn="l" rtl="0" eaLnBrk="0" fontAlgn="base" hangingPunct="0">
                <a:spcBef>
                  <a:spcPct val="50000"/>
                </a:spcBef>
                <a:spcAft>
                  <a:spcPct val="0"/>
                </a:spcAft>
                <a:buClr>
                  <a:schemeClr val="hlink"/>
                </a:buClr>
                <a:buSzPct val="65000"/>
                <a:buFont typeface="Monotype Sorts" charset="2"/>
                <a:buChar char="§"/>
                <a:defRPr sz="2000" b="1">
                  <a:solidFill>
                    <a:schemeClr val="tx1"/>
                  </a:solidFill>
                  <a:latin typeface="+mn-lt"/>
                  <a:ea typeface="ＭＳ Ｐゴシック" charset="0"/>
                </a:defRPr>
              </a:lvl4pPr>
              <a:lvl5pPr marL="1771650" indent="-228600" algn="l" rtl="0" eaLnBrk="0" fontAlgn="base" hangingPunct="0">
                <a:spcBef>
                  <a:spcPct val="50000"/>
                </a:spcBef>
                <a:spcAft>
                  <a:spcPct val="0"/>
                </a:spcAft>
                <a:buClr>
                  <a:schemeClr val="hlink"/>
                </a:buClr>
                <a:buSzPct val="65000"/>
                <a:buFont typeface="Monotype Sorts" charset="2"/>
                <a:buChar char="§"/>
                <a:defRPr sz="2000">
                  <a:solidFill>
                    <a:schemeClr val="tx1"/>
                  </a:solidFill>
                  <a:latin typeface="+mn-lt"/>
                  <a:ea typeface="ＭＳ Ｐゴシック" charset="0"/>
                </a:defRPr>
              </a:lvl5pPr>
              <a:lvl6pPr marL="2228850" indent="-228600" algn="l" rtl="0" eaLnBrk="0" fontAlgn="base" hangingPunct="0">
                <a:spcBef>
                  <a:spcPct val="50000"/>
                </a:spcBef>
                <a:spcAft>
                  <a:spcPct val="0"/>
                </a:spcAft>
                <a:buClr>
                  <a:schemeClr val="hlink"/>
                </a:buClr>
                <a:buSzPct val="65000"/>
                <a:buFont typeface="Monotype Sorts" pitchFamily="-12" charset="2"/>
                <a:buChar char="§"/>
                <a:defRPr sz="2000">
                  <a:solidFill>
                    <a:schemeClr val="tx1"/>
                  </a:solidFill>
                  <a:latin typeface="+mn-lt"/>
                </a:defRPr>
              </a:lvl6pPr>
              <a:lvl7pPr marL="2686050" indent="-228600" algn="l" rtl="0" eaLnBrk="0" fontAlgn="base" hangingPunct="0">
                <a:spcBef>
                  <a:spcPct val="50000"/>
                </a:spcBef>
                <a:spcAft>
                  <a:spcPct val="0"/>
                </a:spcAft>
                <a:buClr>
                  <a:schemeClr val="hlink"/>
                </a:buClr>
                <a:buSzPct val="65000"/>
                <a:buFont typeface="Monotype Sorts" pitchFamily="-12" charset="2"/>
                <a:buChar char="§"/>
                <a:defRPr sz="2000">
                  <a:solidFill>
                    <a:schemeClr val="tx1"/>
                  </a:solidFill>
                  <a:latin typeface="+mn-lt"/>
                </a:defRPr>
              </a:lvl7pPr>
              <a:lvl8pPr marL="3143250" indent="-228600" algn="l" rtl="0" eaLnBrk="0" fontAlgn="base" hangingPunct="0">
                <a:spcBef>
                  <a:spcPct val="50000"/>
                </a:spcBef>
                <a:spcAft>
                  <a:spcPct val="0"/>
                </a:spcAft>
                <a:buClr>
                  <a:schemeClr val="hlink"/>
                </a:buClr>
                <a:buSzPct val="65000"/>
                <a:buFont typeface="Monotype Sorts" pitchFamily="-12" charset="2"/>
                <a:buChar char="§"/>
                <a:defRPr sz="2000">
                  <a:solidFill>
                    <a:schemeClr val="tx1"/>
                  </a:solidFill>
                  <a:latin typeface="+mn-lt"/>
                </a:defRPr>
              </a:lvl8pPr>
              <a:lvl9pPr marL="3600450" indent="-228600" algn="l" rtl="0" eaLnBrk="0" fontAlgn="base" hangingPunct="0">
                <a:spcBef>
                  <a:spcPct val="50000"/>
                </a:spcBef>
                <a:spcAft>
                  <a:spcPct val="0"/>
                </a:spcAft>
                <a:buClr>
                  <a:schemeClr val="hlink"/>
                </a:buClr>
                <a:buSzPct val="65000"/>
                <a:buFont typeface="Monotype Sorts" pitchFamily="-12" charset="2"/>
                <a:buChar char="§"/>
                <a:defRPr sz="2000">
                  <a:solidFill>
                    <a:schemeClr val="tx1"/>
                  </a:solidFill>
                  <a:latin typeface="+mn-lt"/>
                </a:defRPr>
              </a:lvl9pPr>
            </a:lstStyle>
            <a:p>
              <a:pPr marL="0" indent="0" algn="ctr">
                <a:buFont typeface="Monotype Sorts" charset="2"/>
                <a:buNone/>
                <a:defRPr/>
              </a:pPr>
              <a:r>
                <a:rPr lang="en-US" b="0" kern="0" dirty="0" smtClean="0"/>
                <a:t>M N G</a:t>
              </a:r>
              <a:endParaRPr lang="en-US" b="0" kern="0" dirty="0"/>
            </a:p>
          </p:txBody>
        </p:sp>
      </p:grpSp>
      <p:grpSp>
        <p:nvGrpSpPr>
          <p:cNvPr id="4" name="Group 3"/>
          <p:cNvGrpSpPr>
            <a:grpSpLocks/>
          </p:cNvGrpSpPr>
          <p:nvPr/>
        </p:nvGrpSpPr>
        <p:grpSpPr bwMode="auto">
          <a:xfrm>
            <a:off x="3352800" y="3975100"/>
            <a:ext cx="5562600" cy="2598738"/>
            <a:chOff x="3352800" y="3975408"/>
            <a:chExt cx="5562600" cy="2598430"/>
          </a:xfrm>
        </p:grpSpPr>
        <p:pic>
          <p:nvPicPr>
            <p:cNvPr id="6150"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2800" y="4174442"/>
              <a:ext cx="5562600" cy="23993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1" name="Down Arrow 7"/>
            <p:cNvSpPr>
              <a:spLocks noChangeArrowheads="1"/>
            </p:cNvSpPr>
            <p:nvPr/>
          </p:nvSpPr>
          <p:spPr bwMode="auto">
            <a:xfrm>
              <a:off x="6248400" y="3975408"/>
              <a:ext cx="228626" cy="990728"/>
            </a:xfrm>
            <a:prstGeom prst="downArrow">
              <a:avLst>
                <a:gd name="adj1" fmla="val 50000"/>
                <a:gd name="adj2" fmla="val 49995"/>
              </a:avLst>
            </a:prstGeom>
            <a:solidFill>
              <a:schemeClr val="accent2"/>
            </a:solidFill>
            <a:ln w="12700">
              <a:solidFill>
                <a:schemeClr val="tx1"/>
              </a:solidFill>
              <a:round/>
              <a:headEnd type="none" w="sm" len="sm"/>
              <a:tailEnd type="none" w="sm" len="sm"/>
            </a:ln>
          </p:spPr>
          <p:txBody>
            <a:bodyPr/>
            <a:lstStyle>
              <a:lvl1pPr>
                <a:spcBef>
                  <a:spcPct val="50000"/>
                </a:spcBef>
                <a:buClr>
                  <a:schemeClr val="hlink"/>
                </a:buClr>
                <a:buSzPct val="75000"/>
                <a:buFont typeface="Monotype Sorts" charset="2"/>
                <a:buChar char="u"/>
                <a:defRPr sz="2800" b="1">
                  <a:solidFill>
                    <a:schemeClr val="tx1"/>
                  </a:solidFill>
                  <a:latin typeface="Arial" panose="020B0604020202020204" pitchFamily="34" charset="0"/>
                  <a:ea typeface="MS PGothic" panose="020B0600070205080204" pitchFamily="34" charset="-128"/>
                </a:defRPr>
              </a:lvl1pPr>
              <a:lvl2pPr marL="742950" indent="-285750">
                <a:spcBef>
                  <a:spcPct val="50000"/>
                </a:spcBef>
                <a:buClr>
                  <a:schemeClr val="hlink"/>
                </a:buClr>
                <a:buSzPct val="75000"/>
                <a:buFont typeface="Monotype Sorts" charset="2"/>
                <a:buChar char="l"/>
                <a:defRPr sz="2400" b="1">
                  <a:solidFill>
                    <a:schemeClr val="tx1"/>
                  </a:solidFill>
                  <a:latin typeface="Arial" panose="020B0604020202020204" pitchFamily="34" charset="0"/>
                  <a:ea typeface="MS PGothic" panose="020B0600070205080204" pitchFamily="34" charset="-128"/>
                </a:defRPr>
              </a:lvl2pPr>
              <a:lvl3pPr marL="1143000" indent="-228600">
                <a:spcBef>
                  <a:spcPct val="50000"/>
                </a:spcBef>
                <a:buClr>
                  <a:schemeClr val="hlink"/>
                </a:buClr>
                <a:buSzPct val="65000"/>
                <a:buFont typeface="Monotype Sorts" charset="2"/>
                <a:buChar char="n"/>
                <a:defRPr sz="2400">
                  <a:solidFill>
                    <a:schemeClr val="tx1"/>
                  </a:solidFill>
                  <a:latin typeface="Arial" panose="020B0604020202020204" pitchFamily="34" charset="0"/>
                  <a:ea typeface="MS PGothic" panose="020B0600070205080204" pitchFamily="34" charset="-128"/>
                </a:defRPr>
              </a:lvl3pPr>
              <a:lvl4pPr marL="1600200" indent="-228600">
                <a:spcBef>
                  <a:spcPct val="50000"/>
                </a:spcBef>
                <a:buClr>
                  <a:schemeClr val="hlink"/>
                </a:buClr>
                <a:buSzPct val="65000"/>
                <a:buFont typeface="Monotype Sorts" charset="2"/>
                <a:buChar char="§"/>
                <a:defRPr sz="2000" b="1">
                  <a:solidFill>
                    <a:schemeClr val="tx1"/>
                  </a:solidFill>
                  <a:latin typeface="Arial" panose="020B0604020202020204" pitchFamily="34" charset="0"/>
                  <a:ea typeface="MS PGothic" panose="020B0600070205080204" pitchFamily="34" charset="-128"/>
                </a:defRPr>
              </a:lvl4pPr>
              <a:lvl5pPr marL="2057400" indent="-228600">
                <a:spcBef>
                  <a:spcPct val="50000"/>
                </a:spcBef>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en-US" altLang="en-US" b="0"/>
            </a:p>
          </p:txBody>
        </p:sp>
      </p:grpSp>
    </p:spTree>
    <p:extLst>
      <p:ext uri="{BB962C8B-B14F-4D97-AF65-F5344CB8AC3E}">
        <p14:creationId xmlns:p14="http://schemas.microsoft.com/office/powerpoint/2010/main" val="19628266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smtClean="0"/>
              <a:t>Forming Closed Loops  Is Difficult !</a:t>
            </a:r>
          </a:p>
        </p:txBody>
      </p:sp>
      <p:sp>
        <p:nvSpPr>
          <p:cNvPr id="190467" name="Content Placeholder 2"/>
          <p:cNvSpPr>
            <a:spLocks noGrp="1"/>
          </p:cNvSpPr>
          <p:nvPr>
            <p:ph idx="1"/>
          </p:nvPr>
        </p:nvSpPr>
        <p:spPr>
          <a:xfrm>
            <a:off x="609600" y="1066800"/>
            <a:ext cx="7848600" cy="533400"/>
          </a:xfrm>
        </p:spPr>
        <p:txBody>
          <a:bodyPr/>
          <a:lstStyle/>
          <a:p>
            <a:pPr marL="0" indent="0" algn="ctr">
              <a:buFont typeface="Monotype Sorts" pitchFamily="36" charset="2"/>
              <a:buNone/>
            </a:pPr>
            <a:r>
              <a:rPr lang="en-US" altLang="en-US" smtClean="0">
                <a:solidFill>
                  <a:srgbClr val="FFFF00"/>
                </a:solidFill>
              </a:rPr>
              <a:t>M. Zawidzki  &amp;  K. Nishinari:</a:t>
            </a:r>
          </a:p>
          <a:p>
            <a:pPr marL="0" indent="0">
              <a:buFont typeface="Monotype Sorts" pitchFamily="36" charset="2"/>
              <a:buNone/>
            </a:pPr>
            <a:endParaRPr lang="en-US" altLang="en-US" smtClean="0"/>
          </a:p>
        </p:txBody>
      </p:sp>
      <p:pic>
        <p:nvPicPr>
          <p:cNvPr id="19046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9125" y="1676400"/>
            <a:ext cx="7924800" cy="482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879815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smtClean="0"/>
              <a:t>A First Try on a Figure-8 Knot</a:t>
            </a:r>
          </a:p>
        </p:txBody>
      </p:sp>
      <p:pic>
        <p:nvPicPr>
          <p:cNvPr id="19251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143000"/>
            <a:ext cx="4800600" cy="438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2516" name="Content Placeholder 5"/>
          <p:cNvSpPr>
            <a:spLocks noGrp="1"/>
          </p:cNvSpPr>
          <p:nvPr>
            <p:ph idx="1"/>
          </p:nvPr>
        </p:nvSpPr>
        <p:spPr>
          <a:xfrm>
            <a:off x="762000" y="5635149"/>
            <a:ext cx="8382000" cy="1143000"/>
          </a:xfrm>
        </p:spPr>
        <p:txBody>
          <a:bodyPr/>
          <a:lstStyle/>
          <a:p>
            <a:r>
              <a:rPr lang="en-US" altLang="en-US" sz="2400" dirty="0" smtClean="0"/>
              <a:t>Composed of  4×10  </a:t>
            </a:r>
            <a:r>
              <a:rPr lang="en-US" altLang="en-US" sz="2400" dirty="0" smtClean="0">
                <a:sym typeface="Symbol" panose="05050102010706020507" pitchFamily="18" charset="2"/>
              </a:rPr>
              <a:t></a:t>
            </a:r>
            <a:r>
              <a:rPr lang="en-US" altLang="en-US" sz="2400" dirty="0" smtClean="0"/>
              <a:t>-modules  (S</a:t>
            </a:r>
            <a:r>
              <a:rPr lang="en-US" altLang="en-US" sz="2400" baseline="-25000" dirty="0" smtClean="0"/>
              <a:t>4</a:t>
            </a:r>
            <a:r>
              <a:rPr lang="en-US" altLang="en-US" sz="2400" dirty="0" smtClean="0"/>
              <a:t> symmetry)</a:t>
            </a:r>
          </a:p>
          <a:p>
            <a:r>
              <a:rPr lang="en-US" altLang="en-US" sz="2400" b="1" dirty="0" smtClean="0">
                <a:solidFill>
                  <a:srgbClr val="FF6600"/>
                </a:solidFill>
              </a:rPr>
              <a:t>Does not properly close!  ( 6 </a:t>
            </a:r>
            <a:r>
              <a:rPr lang="en-US" altLang="en-US" sz="2400" b="1" dirty="0" err="1" smtClean="0">
                <a:solidFill>
                  <a:srgbClr val="FF6600"/>
                </a:solidFill>
              </a:rPr>
              <a:t>DoF</a:t>
            </a:r>
            <a:r>
              <a:rPr lang="en-US" altLang="en-US" sz="2400" b="1" dirty="0" smtClean="0">
                <a:solidFill>
                  <a:srgbClr val="FF6600"/>
                </a:solidFill>
              </a:rPr>
              <a:t> )</a:t>
            </a:r>
          </a:p>
        </p:txBody>
      </p:sp>
      <p:pic>
        <p:nvPicPr>
          <p:cNvPr id="19251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164989"/>
            <a:ext cx="2395538" cy="2166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2518" name="TextBox 2"/>
          <p:cNvSpPr txBox="1">
            <a:spLocks noChangeArrowheads="1"/>
          </p:cNvSpPr>
          <p:nvPr/>
        </p:nvSpPr>
        <p:spPr bwMode="auto">
          <a:xfrm>
            <a:off x="6172200" y="4526915"/>
            <a:ext cx="265588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50000"/>
              </a:spcBef>
              <a:buClr>
                <a:schemeClr val="hlink"/>
              </a:buClr>
              <a:buSzPct val="75000"/>
              <a:buFont typeface="Monotype Sorts" pitchFamily="36" charset="2"/>
              <a:buChar char="u"/>
              <a:defRPr sz="2800" b="1">
                <a:solidFill>
                  <a:schemeClr val="tx1"/>
                </a:solidFill>
                <a:latin typeface="Arial" panose="020B0604020202020204" pitchFamily="34" charset="0"/>
                <a:ea typeface="MS PGothic" panose="020B0600070205080204" pitchFamily="34" charset="-128"/>
              </a:defRPr>
            </a:lvl1pPr>
            <a:lvl2pPr marL="742950" indent="-285750">
              <a:spcBef>
                <a:spcPct val="50000"/>
              </a:spcBef>
              <a:buClr>
                <a:schemeClr val="hlink"/>
              </a:buClr>
              <a:buSzPct val="75000"/>
              <a:buFont typeface="Monotype Sorts" pitchFamily="36" charset="2"/>
              <a:buChar char="l"/>
              <a:defRPr sz="2400" b="1">
                <a:solidFill>
                  <a:schemeClr val="tx1"/>
                </a:solidFill>
                <a:latin typeface="Arial" panose="020B0604020202020204" pitchFamily="34" charset="0"/>
                <a:ea typeface="MS PGothic" panose="020B0600070205080204" pitchFamily="34" charset="-128"/>
              </a:defRPr>
            </a:lvl2pPr>
            <a:lvl3pPr marL="1143000" indent="-228600">
              <a:spcBef>
                <a:spcPct val="50000"/>
              </a:spcBef>
              <a:buClr>
                <a:schemeClr val="hlink"/>
              </a:buClr>
              <a:buSzPct val="65000"/>
              <a:buFont typeface="Monotype Sorts" pitchFamily="36" charset="2"/>
              <a:buChar char="n"/>
              <a:defRPr sz="2400">
                <a:solidFill>
                  <a:schemeClr val="tx1"/>
                </a:solidFill>
                <a:latin typeface="Arial" panose="020B0604020202020204" pitchFamily="34" charset="0"/>
                <a:ea typeface="MS PGothic" panose="020B0600070205080204" pitchFamily="34" charset="-128"/>
              </a:defRPr>
            </a:lvl3pPr>
            <a:lvl4pPr marL="1600200" indent="-228600">
              <a:spcBef>
                <a:spcPct val="50000"/>
              </a:spcBef>
              <a:buClr>
                <a:schemeClr val="hlink"/>
              </a:buClr>
              <a:buSzPct val="65000"/>
              <a:buFont typeface="Monotype Sorts" pitchFamily="36" charset="2"/>
              <a:buChar char="§"/>
              <a:defRPr sz="2000" b="1">
                <a:solidFill>
                  <a:schemeClr val="tx1"/>
                </a:solidFill>
                <a:latin typeface="Arial" panose="020B0604020202020204" pitchFamily="34" charset="0"/>
                <a:ea typeface="MS PGothic" panose="020B0600070205080204" pitchFamily="34" charset="-128"/>
              </a:defRPr>
            </a:lvl4pPr>
            <a:lvl5pPr marL="2057400" indent="-228600">
              <a:spcBef>
                <a:spcPct val="50000"/>
              </a:spcBef>
              <a:buClr>
                <a:schemeClr val="hlink"/>
              </a:buClr>
              <a:buSzPct val="65000"/>
              <a:buFont typeface="Monotype Sorts" pitchFamily="36"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50000"/>
              </a:spcBef>
              <a:spcAft>
                <a:spcPct val="0"/>
              </a:spcAft>
              <a:buClr>
                <a:schemeClr val="hlink"/>
              </a:buClr>
              <a:buSzPct val="65000"/>
              <a:buFont typeface="Monotype Sorts" pitchFamily="36"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50000"/>
              </a:spcBef>
              <a:spcAft>
                <a:spcPct val="0"/>
              </a:spcAft>
              <a:buClr>
                <a:schemeClr val="hlink"/>
              </a:buClr>
              <a:buSzPct val="65000"/>
              <a:buFont typeface="Monotype Sorts" pitchFamily="36"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50000"/>
              </a:spcBef>
              <a:spcAft>
                <a:spcPct val="0"/>
              </a:spcAft>
              <a:buClr>
                <a:schemeClr val="hlink"/>
              </a:buClr>
              <a:buSzPct val="65000"/>
              <a:buFont typeface="Monotype Sorts" pitchFamily="36"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50000"/>
              </a:spcBef>
              <a:spcAft>
                <a:spcPct val="0"/>
              </a:spcAft>
              <a:buClr>
                <a:schemeClr val="hlink"/>
              </a:buClr>
              <a:buSzPct val="65000"/>
              <a:buFont typeface="Monotype Sorts" pitchFamily="36" charset="2"/>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en-US" sz="2400" b="0" u="none" dirty="0"/>
              <a:t>12-gon </a:t>
            </a:r>
            <a:r>
              <a:rPr lang="en-US" altLang="en-US" sz="2400" b="0" u="none" dirty="0" smtClean="0"/>
              <a:t>profile,</a:t>
            </a:r>
          </a:p>
          <a:p>
            <a:pPr>
              <a:spcBef>
                <a:spcPct val="0"/>
              </a:spcBef>
              <a:buClrTx/>
              <a:buSzTx/>
              <a:buFontTx/>
              <a:buNone/>
            </a:pPr>
            <a:r>
              <a:rPr lang="en-US" altLang="en-US" sz="2400" b="0" dirty="0" smtClean="0"/>
              <a:t>30</a:t>
            </a:r>
            <a:r>
              <a:rPr lang="en-US" altLang="en-US" sz="2400" b="0" dirty="0" smtClean="0">
                <a:sym typeface="Symbol" panose="05050102010706020507" pitchFamily="18" charset="2"/>
              </a:rPr>
              <a:t> b</a:t>
            </a:r>
            <a:r>
              <a:rPr lang="en-US" altLang="en-US" sz="2400" b="0" dirty="0" smtClean="0"/>
              <a:t>ending angle</a:t>
            </a:r>
            <a:endParaRPr lang="en-US" altLang="en-US" sz="2400" b="0" u="none" dirty="0"/>
          </a:p>
        </p:txBody>
      </p:sp>
      <p:cxnSp>
        <p:nvCxnSpPr>
          <p:cNvPr id="4" name="Straight Arrow Connector 3"/>
          <p:cNvCxnSpPr/>
          <p:nvPr/>
        </p:nvCxnSpPr>
        <p:spPr bwMode="auto">
          <a:xfrm flipH="1" flipV="1">
            <a:off x="4800600" y="3810000"/>
            <a:ext cx="762000" cy="538163"/>
          </a:xfrm>
          <a:prstGeom prst="straightConnector1">
            <a:avLst/>
          </a:prstGeom>
          <a:solidFill>
            <a:schemeClr val="bg1"/>
          </a:solidFill>
          <a:ln w="76200" cap="flat" cmpd="sng" algn="ctr">
            <a:solidFill>
              <a:srgbClr val="FF5050"/>
            </a:solidFill>
            <a:prstDash val="solid"/>
            <a:round/>
            <a:headEnd type="none" w="sm" len="sm"/>
            <a:tailEnd type="triangle"/>
          </a:ln>
          <a:effectLst/>
        </p:spPr>
      </p:cxnSp>
      <p:sp>
        <p:nvSpPr>
          <p:cNvPr id="3" name="TextBox 2"/>
          <p:cNvSpPr txBox="1"/>
          <p:nvPr/>
        </p:nvSpPr>
        <p:spPr>
          <a:xfrm>
            <a:off x="6304256" y="1421027"/>
            <a:ext cx="2169184" cy="646331"/>
          </a:xfrm>
          <a:prstGeom prst="rect">
            <a:avLst/>
          </a:prstGeom>
          <a:noFill/>
        </p:spPr>
        <p:txBody>
          <a:bodyPr wrap="none" rtlCol="0">
            <a:spAutoFit/>
          </a:bodyPr>
          <a:lstStyle/>
          <a:p>
            <a:r>
              <a:rPr lang="en-US" altLang="en-US" sz="3600" dirty="0">
                <a:sym typeface="Symbol" panose="05050102010706020507" pitchFamily="18" charset="2"/>
              </a:rPr>
              <a:t></a:t>
            </a:r>
            <a:r>
              <a:rPr lang="en-US" altLang="en-US" sz="3600" dirty="0"/>
              <a:t>-</a:t>
            </a:r>
            <a:r>
              <a:rPr lang="en-US" altLang="en-US" sz="3600" dirty="0" smtClean="0"/>
              <a:t>module</a:t>
            </a:r>
            <a:endParaRPr lang="en-US" sz="3600" dirty="0"/>
          </a:p>
        </p:txBody>
      </p:sp>
    </p:spTree>
    <p:extLst>
      <p:ext uri="{BB962C8B-B14F-4D97-AF65-F5344CB8AC3E}">
        <p14:creationId xmlns:p14="http://schemas.microsoft.com/office/powerpoint/2010/main" val="34276762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Polygonal Cross Section</a:t>
            </a:r>
            <a:endParaRPr lang="en-US" dirty="0"/>
          </a:p>
        </p:txBody>
      </p:sp>
      <p:sp>
        <p:nvSpPr>
          <p:cNvPr id="3" name="Content Placeholder 2"/>
          <p:cNvSpPr>
            <a:spLocks noGrp="1"/>
          </p:cNvSpPr>
          <p:nvPr>
            <p:ph idx="1"/>
          </p:nvPr>
        </p:nvSpPr>
        <p:spPr>
          <a:xfrm>
            <a:off x="647700" y="1447800"/>
            <a:ext cx="8115300" cy="5257800"/>
          </a:xfrm>
        </p:spPr>
        <p:txBody>
          <a:bodyPr/>
          <a:lstStyle/>
          <a:p>
            <a:r>
              <a:rPr lang="en-US" dirty="0" smtClean="0"/>
              <a:t>Why NOT using round tubes:</a:t>
            </a:r>
          </a:p>
          <a:p>
            <a:r>
              <a:rPr lang="en-US" dirty="0" smtClean="0"/>
              <a:t>If program specifies a torsion angle of 37.18 degrees, how would a user make sure to get the right angle ?</a:t>
            </a:r>
          </a:p>
          <a:p>
            <a:r>
              <a:rPr lang="en-US" dirty="0" smtClean="0"/>
              <a:t>With a discrete </a:t>
            </a:r>
            <a:r>
              <a:rPr lang="en-US" i="1" dirty="0" smtClean="0"/>
              <a:t>n</a:t>
            </a:r>
            <a:r>
              <a:rPr lang="en-US" dirty="0" smtClean="0"/>
              <a:t>-</a:t>
            </a:r>
            <a:r>
              <a:rPr lang="en-US" dirty="0" err="1" smtClean="0"/>
              <a:t>gonal</a:t>
            </a:r>
            <a:r>
              <a:rPr lang="en-US" dirty="0" smtClean="0"/>
              <a:t> profile, there are a finite number of discrete clicks for the torsion angle.</a:t>
            </a:r>
          </a:p>
          <a:p>
            <a:r>
              <a:rPr lang="en-US" dirty="0" smtClean="0"/>
              <a:t>16 clicks is a good compromise between </a:t>
            </a:r>
            <a:br>
              <a:rPr lang="en-US" dirty="0" smtClean="0"/>
            </a:br>
            <a:r>
              <a:rPr lang="en-US" dirty="0" smtClean="0"/>
              <a:t>finding the right angle and still having reasonable design freedom.</a:t>
            </a:r>
            <a:endParaRPr lang="en-US" dirty="0"/>
          </a:p>
        </p:txBody>
      </p:sp>
    </p:spTree>
    <p:extLst>
      <p:ext uri="{BB962C8B-B14F-4D97-AF65-F5344CB8AC3E}">
        <p14:creationId xmlns:p14="http://schemas.microsoft.com/office/powerpoint/2010/main" val="6693088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685800"/>
          </a:xfrm>
        </p:spPr>
        <p:txBody>
          <a:bodyPr/>
          <a:lstStyle/>
          <a:p>
            <a:pPr>
              <a:defRPr/>
            </a:pPr>
            <a:r>
              <a:rPr lang="en-US" altLang="en-US" dirty="0" smtClean="0"/>
              <a:t>The </a:t>
            </a:r>
            <a:r>
              <a:rPr lang="en-US" altLang="en-US" dirty="0"/>
              <a:t>Chosen </a:t>
            </a:r>
            <a:r>
              <a:rPr lang="en-US" altLang="en-US" dirty="0">
                <a:sym typeface="Symbol" panose="05050102010706020507" pitchFamily="18" charset="2"/>
              </a:rPr>
              <a:t></a:t>
            </a:r>
            <a:r>
              <a:rPr lang="en-US" altLang="en-US" dirty="0" smtClean="0"/>
              <a:t>-Module Geometry </a:t>
            </a:r>
          </a:p>
        </p:txBody>
      </p:sp>
      <p:sp>
        <p:nvSpPr>
          <p:cNvPr id="194563" name="Content Placeholder 2"/>
          <p:cNvSpPr>
            <a:spLocks noGrp="1"/>
          </p:cNvSpPr>
          <p:nvPr>
            <p:ph idx="1"/>
          </p:nvPr>
        </p:nvSpPr>
        <p:spPr>
          <a:xfrm>
            <a:off x="685800" y="4876800"/>
            <a:ext cx="8458200" cy="1600200"/>
          </a:xfrm>
        </p:spPr>
        <p:txBody>
          <a:bodyPr/>
          <a:lstStyle/>
          <a:p>
            <a:r>
              <a:rPr lang="en-US" altLang="en-US" sz="2400" dirty="0" smtClean="0"/>
              <a:t>16-gon  cross section  (finer control of torsion angles)</a:t>
            </a:r>
          </a:p>
          <a:p>
            <a:r>
              <a:rPr lang="en-US" altLang="en-US" sz="2400" dirty="0" smtClean="0"/>
              <a:t>30°bending angle in module  (fewer overall modules)</a:t>
            </a:r>
          </a:p>
          <a:p>
            <a:r>
              <a:rPr lang="en-US" altLang="en-US" sz="2400" dirty="0" smtClean="0"/>
              <a:t>2/3’’ pipe radius; 2’’ bending radius </a:t>
            </a:r>
            <a:r>
              <a:rPr lang="en-US" altLang="en-US" sz="2400" dirty="0" smtClean="0">
                <a:sym typeface="Wingdings" panose="05000000000000000000" pitchFamily="2" charset="2"/>
              </a:rPr>
              <a:t> (“wiggle space”</a:t>
            </a:r>
            <a:r>
              <a:rPr lang="en-US" altLang="ja-JP" sz="2400" dirty="0" smtClean="0"/>
              <a:t>)</a:t>
            </a:r>
            <a:endParaRPr lang="en-US" altLang="en-US" sz="2400" dirty="0" smtClean="0"/>
          </a:p>
        </p:txBody>
      </p:sp>
      <p:pic>
        <p:nvPicPr>
          <p:cNvPr id="19456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295400"/>
            <a:ext cx="3124200"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1295400"/>
            <a:ext cx="3048000" cy="3395298"/>
          </a:xfrm>
          <a:prstGeom prst="rect">
            <a:avLst/>
          </a:prstGeom>
        </p:spPr>
      </p:pic>
    </p:spTree>
    <p:extLst>
      <p:ext uri="{BB962C8B-B14F-4D97-AF65-F5344CB8AC3E}">
        <p14:creationId xmlns:p14="http://schemas.microsoft.com/office/powerpoint/2010/main" val="33072594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Tightest Closed Toroidal Ring</a:t>
            </a:r>
            <a:endParaRPr lang="en-US" dirty="0"/>
          </a:p>
        </p:txBody>
      </p:sp>
      <p:sp>
        <p:nvSpPr>
          <p:cNvPr id="3" name="Content Placeholder 2"/>
          <p:cNvSpPr>
            <a:spLocks noGrp="1"/>
          </p:cNvSpPr>
          <p:nvPr>
            <p:ph idx="1"/>
          </p:nvPr>
        </p:nvSpPr>
        <p:spPr>
          <a:xfrm>
            <a:off x="685800" y="6096000"/>
            <a:ext cx="8458200" cy="609600"/>
          </a:xfrm>
        </p:spPr>
        <p:txBody>
          <a:bodyPr/>
          <a:lstStyle/>
          <a:p>
            <a:r>
              <a:rPr lang="en-US" sz="2400" dirty="0" smtClean="0"/>
              <a:t>Could just fit two more branches through the tunnel!</a:t>
            </a:r>
            <a:endParaRPr lang="en-US"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618" y="1059788"/>
            <a:ext cx="6862763" cy="5010566"/>
          </a:xfrm>
          <a:prstGeom prst="rect">
            <a:avLst/>
          </a:prstGeom>
        </p:spPr>
      </p:pic>
      <p:grpSp>
        <p:nvGrpSpPr>
          <p:cNvPr id="7" name="Group 6"/>
          <p:cNvGrpSpPr/>
          <p:nvPr/>
        </p:nvGrpSpPr>
        <p:grpSpPr>
          <a:xfrm>
            <a:off x="4386470" y="2742537"/>
            <a:ext cx="1847353" cy="1846028"/>
            <a:chOff x="4386470" y="2742537"/>
            <a:chExt cx="1847353" cy="1846028"/>
          </a:xfrm>
        </p:grpSpPr>
        <p:sp>
          <p:nvSpPr>
            <p:cNvPr id="4" name="Oval 3"/>
            <p:cNvSpPr/>
            <p:nvPr/>
          </p:nvSpPr>
          <p:spPr bwMode="auto">
            <a:xfrm>
              <a:off x="4386470" y="2742537"/>
              <a:ext cx="1066800" cy="106680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6" name="Oval 5"/>
            <p:cNvSpPr/>
            <p:nvPr/>
          </p:nvSpPr>
          <p:spPr bwMode="auto">
            <a:xfrm>
              <a:off x="5167023" y="3521765"/>
              <a:ext cx="1066800" cy="106680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grpSp>
    </p:spTree>
    <p:extLst>
      <p:ext uri="{BB962C8B-B14F-4D97-AF65-F5344CB8AC3E}">
        <p14:creationId xmlns:p14="http://schemas.microsoft.com/office/powerpoint/2010/main" val="114077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smtClean="0"/>
              <a:t>A First Batch of 20 Modules</a:t>
            </a:r>
          </a:p>
        </p:txBody>
      </p:sp>
      <p:sp>
        <p:nvSpPr>
          <p:cNvPr id="196611" name="Content Placeholder 2"/>
          <p:cNvSpPr>
            <a:spLocks noGrp="1"/>
          </p:cNvSpPr>
          <p:nvPr>
            <p:ph idx="1"/>
          </p:nvPr>
        </p:nvSpPr>
        <p:spPr>
          <a:xfrm>
            <a:off x="1066800" y="6140450"/>
            <a:ext cx="7924800" cy="533400"/>
          </a:xfrm>
        </p:spPr>
        <p:txBody>
          <a:bodyPr/>
          <a:lstStyle/>
          <a:p>
            <a:r>
              <a:rPr lang="en-US" altLang="en-US" sz="2400" dirty="0" smtClean="0"/>
              <a:t>Out of the “</a:t>
            </a:r>
            <a:r>
              <a:rPr lang="en-US" altLang="en-US" sz="2400" dirty="0" err="1" smtClean="0"/>
              <a:t>Uprint</a:t>
            </a:r>
            <a:r>
              <a:rPr lang="en-US" altLang="en-US" sz="2400" dirty="0" smtClean="0"/>
              <a:t>” FDM machine </a:t>
            </a:r>
            <a:r>
              <a:rPr lang="en-US" altLang="en-US" sz="2400" dirty="0">
                <a:latin typeface="Arial" panose="020B0604020202020204" pitchFamily="34" charset="0"/>
              </a:rPr>
              <a:t>from </a:t>
            </a:r>
            <a:r>
              <a:rPr lang="en-US" altLang="en-US" sz="2400" dirty="0" err="1">
                <a:latin typeface="Arial" panose="020B0604020202020204" pitchFamily="34" charset="0"/>
              </a:rPr>
              <a:t>Stratasys</a:t>
            </a:r>
            <a:endParaRPr lang="en-US" altLang="en-US" sz="2400" dirty="0" smtClean="0"/>
          </a:p>
        </p:txBody>
      </p:sp>
      <p:pic>
        <p:nvPicPr>
          <p:cNvPr id="19661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990600"/>
            <a:ext cx="5334000" cy="499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476992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smtClean="0"/>
              <a:t>Modular UnKnots</a:t>
            </a:r>
          </a:p>
        </p:txBody>
      </p:sp>
      <p:sp>
        <p:nvSpPr>
          <p:cNvPr id="198659" name="Content Placeholder 2"/>
          <p:cNvSpPr>
            <a:spLocks noGrp="1"/>
          </p:cNvSpPr>
          <p:nvPr>
            <p:ph idx="1"/>
          </p:nvPr>
        </p:nvSpPr>
        <p:spPr>
          <a:xfrm>
            <a:off x="609600" y="5791200"/>
            <a:ext cx="8534400" cy="1066800"/>
          </a:xfrm>
        </p:spPr>
        <p:txBody>
          <a:bodyPr/>
          <a:lstStyle/>
          <a:p>
            <a:pPr marL="0" indent="0">
              <a:spcBef>
                <a:spcPts val="600"/>
              </a:spcBef>
              <a:buFont typeface="Monotype Sorts" pitchFamily="36" charset="2"/>
              <a:buNone/>
            </a:pPr>
            <a:r>
              <a:rPr lang="en-US" altLang="en-US" sz="2400" smtClean="0"/>
              <a:t>The UnKnot            Undulating Loops           Figure-8 Loop</a:t>
            </a:r>
          </a:p>
          <a:p>
            <a:pPr marL="0" indent="0">
              <a:spcBef>
                <a:spcPts val="600"/>
              </a:spcBef>
              <a:buFont typeface="Monotype Sorts" pitchFamily="36" charset="2"/>
              <a:buNone/>
            </a:pPr>
            <a:r>
              <a:rPr lang="en-US" altLang="en-US" sz="2400" smtClean="0"/>
              <a:t>     (Torus)               (24, 20 modules)                 “Infinity”       </a:t>
            </a:r>
          </a:p>
        </p:txBody>
      </p:sp>
      <p:pic>
        <p:nvPicPr>
          <p:cNvPr id="19866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788" y="3810000"/>
            <a:ext cx="2295525" cy="188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866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95625" y="3810000"/>
            <a:ext cx="2754313" cy="188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866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206500"/>
            <a:ext cx="2690813" cy="2281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8663"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89638" y="1204913"/>
            <a:ext cx="3036887" cy="225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8664"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6413" y="1206500"/>
            <a:ext cx="2803525" cy="2281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8665"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413500" y="3810000"/>
            <a:ext cx="2189163" cy="188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290022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Exploiting Symmetry</a:t>
            </a:r>
            <a:endParaRPr lang="en-US" dirty="0"/>
          </a:p>
        </p:txBody>
      </p:sp>
      <p:sp>
        <p:nvSpPr>
          <p:cNvPr id="3" name="Content Placeholder 2"/>
          <p:cNvSpPr>
            <a:spLocks noGrp="1"/>
          </p:cNvSpPr>
          <p:nvPr>
            <p:ph idx="1"/>
          </p:nvPr>
        </p:nvSpPr>
        <p:spPr>
          <a:xfrm>
            <a:off x="457200" y="1219200"/>
            <a:ext cx="8763000" cy="533400"/>
          </a:xfrm>
        </p:spPr>
        <p:txBody>
          <a:bodyPr/>
          <a:lstStyle/>
          <a:p>
            <a:r>
              <a:rPr lang="en-US" sz="2400" dirty="0" smtClean="0"/>
              <a:t>Build the whole trefoil from three C</a:t>
            </a:r>
            <a:r>
              <a:rPr lang="en-US" sz="2400" baseline="-25000" dirty="0" smtClean="0"/>
              <a:t>2</a:t>
            </a:r>
            <a:r>
              <a:rPr lang="en-US" sz="2400" dirty="0" smtClean="0"/>
              <a:t>-symmetrical branches.</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3264042"/>
            <a:ext cx="3171825" cy="2699644"/>
          </a:xfrm>
          <a:prstGeom prst="rect">
            <a:avLst/>
          </a:prstGeom>
        </p:spPr>
      </p:pic>
      <p:grpSp>
        <p:nvGrpSpPr>
          <p:cNvPr id="7" name="Group 6"/>
          <p:cNvGrpSpPr/>
          <p:nvPr/>
        </p:nvGrpSpPr>
        <p:grpSpPr>
          <a:xfrm>
            <a:off x="368968" y="1752599"/>
            <a:ext cx="8763000" cy="4953001"/>
            <a:chOff x="368968" y="1752599"/>
            <a:chExt cx="8763000" cy="4953001"/>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1752599"/>
              <a:ext cx="4252663" cy="4211087"/>
            </a:xfrm>
            <a:prstGeom prst="rect">
              <a:avLst/>
            </a:prstGeom>
          </p:spPr>
        </p:pic>
        <p:sp>
          <p:nvSpPr>
            <p:cNvPr id="6" name="Content Placeholder 2"/>
            <p:cNvSpPr txBox="1">
              <a:spLocks/>
            </p:cNvSpPr>
            <p:nvPr/>
          </p:nvSpPr>
          <p:spPr bwMode="auto">
            <a:xfrm>
              <a:off x="368968" y="6172200"/>
              <a:ext cx="8763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50000"/>
                </a:spcBef>
                <a:spcAft>
                  <a:spcPct val="0"/>
                </a:spcAft>
                <a:buClr>
                  <a:schemeClr val="hlink"/>
                </a:buClr>
                <a:buSzPct val="75000"/>
                <a:buFont typeface="Monotype Sorts" charset="2"/>
                <a:buChar char="u"/>
                <a:defRPr sz="2800" b="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50000"/>
                </a:spcBef>
                <a:spcAft>
                  <a:spcPct val="0"/>
                </a:spcAft>
                <a:buClr>
                  <a:schemeClr val="hlink"/>
                </a:buClr>
                <a:buSzPct val="75000"/>
                <a:buFont typeface="Monotype Sorts" charset="2"/>
                <a:buChar char="l"/>
                <a:defRPr sz="2400" b="0">
                  <a:solidFill>
                    <a:schemeClr val="tx1"/>
                  </a:solidFill>
                  <a:latin typeface="+mn-lt"/>
                  <a:ea typeface="MS PGothic" panose="020B0600070205080204" pitchFamily="34" charset="-128"/>
                  <a:cs typeface="MS PGothic" charset="0"/>
                </a:defRPr>
              </a:lvl2pPr>
              <a:lvl3pPr marL="1085850" indent="-228600" algn="l" rtl="0" eaLnBrk="0" fontAlgn="base" hangingPunct="0">
                <a:spcBef>
                  <a:spcPct val="50000"/>
                </a:spcBef>
                <a:spcAft>
                  <a:spcPct val="0"/>
                </a:spcAft>
                <a:buClr>
                  <a:schemeClr val="hlink"/>
                </a:buClr>
                <a:buSzPct val="65000"/>
                <a:buFont typeface="Monotype Sorts" charset="2"/>
                <a:buChar char="n"/>
                <a:defRPr sz="2400">
                  <a:solidFill>
                    <a:schemeClr val="tx1"/>
                  </a:solidFill>
                  <a:latin typeface="+mn-lt"/>
                  <a:ea typeface="MS PGothic" panose="020B0600070205080204" pitchFamily="34" charset="-128"/>
                  <a:cs typeface="MS PGothic" charset="0"/>
                </a:defRPr>
              </a:lvl3pPr>
              <a:lvl4pPr marL="1428750" indent="-228600" algn="l" rtl="0" eaLnBrk="0" fontAlgn="base" hangingPunct="0">
                <a:spcBef>
                  <a:spcPct val="50000"/>
                </a:spcBef>
                <a:spcAft>
                  <a:spcPct val="0"/>
                </a:spcAft>
                <a:buClr>
                  <a:schemeClr val="hlink"/>
                </a:buClr>
                <a:buSzPct val="65000"/>
                <a:buFont typeface="Monotype Sorts" charset="2"/>
                <a:buChar char="§"/>
                <a:defRPr sz="2000" b="0">
                  <a:solidFill>
                    <a:schemeClr val="tx1"/>
                  </a:solidFill>
                  <a:latin typeface="+mn-lt"/>
                  <a:ea typeface="MS PGothic" panose="020B0600070205080204" pitchFamily="34" charset="-128"/>
                  <a:cs typeface="MS PGothic" charset="0"/>
                </a:defRPr>
              </a:lvl4pPr>
              <a:lvl5pPr marL="1771650" indent="-228600" algn="l" rtl="0" eaLnBrk="0" fontAlgn="base" hangingPunct="0">
                <a:spcBef>
                  <a:spcPct val="50000"/>
                </a:spcBef>
                <a:spcAft>
                  <a:spcPct val="0"/>
                </a:spcAft>
                <a:buClr>
                  <a:schemeClr val="hlink"/>
                </a:buClr>
                <a:buSzPct val="65000"/>
                <a:buFont typeface="Monotype Sorts" charset="2"/>
                <a:buChar char="§"/>
                <a:defRPr sz="2000">
                  <a:solidFill>
                    <a:schemeClr val="tx1"/>
                  </a:solidFill>
                  <a:latin typeface="+mn-lt"/>
                  <a:ea typeface="MS PGothic" panose="020B0600070205080204" pitchFamily="34" charset="-128"/>
                  <a:cs typeface="MS PGothic" charset="0"/>
                </a:defRPr>
              </a:lvl5pPr>
              <a:lvl6pPr marL="2228850" indent="-228600" algn="l" rtl="0" eaLnBrk="0" fontAlgn="base" hangingPunct="0">
                <a:spcBef>
                  <a:spcPct val="50000"/>
                </a:spcBef>
                <a:spcAft>
                  <a:spcPct val="0"/>
                </a:spcAft>
                <a:buClr>
                  <a:schemeClr val="hlink"/>
                </a:buClr>
                <a:buSzPct val="65000"/>
                <a:buFont typeface="Monotype Sorts" pitchFamily="-12" charset="2"/>
                <a:buChar char="§"/>
                <a:defRPr sz="2000">
                  <a:solidFill>
                    <a:schemeClr val="tx1"/>
                  </a:solidFill>
                  <a:latin typeface="+mn-lt"/>
                </a:defRPr>
              </a:lvl6pPr>
              <a:lvl7pPr marL="2686050" indent="-228600" algn="l" rtl="0" eaLnBrk="0" fontAlgn="base" hangingPunct="0">
                <a:spcBef>
                  <a:spcPct val="50000"/>
                </a:spcBef>
                <a:spcAft>
                  <a:spcPct val="0"/>
                </a:spcAft>
                <a:buClr>
                  <a:schemeClr val="hlink"/>
                </a:buClr>
                <a:buSzPct val="65000"/>
                <a:buFont typeface="Monotype Sorts" pitchFamily="-12" charset="2"/>
                <a:buChar char="§"/>
                <a:defRPr sz="2000">
                  <a:solidFill>
                    <a:schemeClr val="tx1"/>
                  </a:solidFill>
                  <a:latin typeface="+mn-lt"/>
                </a:defRPr>
              </a:lvl7pPr>
              <a:lvl8pPr marL="3143250" indent="-228600" algn="l" rtl="0" eaLnBrk="0" fontAlgn="base" hangingPunct="0">
                <a:spcBef>
                  <a:spcPct val="50000"/>
                </a:spcBef>
                <a:spcAft>
                  <a:spcPct val="0"/>
                </a:spcAft>
                <a:buClr>
                  <a:schemeClr val="hlink"/>
                </a:buClr>
                <a:buSzPct val="65000"/>
                <a:buFont typeface="Monotype Sorts" pitchFamily="-12" charset="2"/>
                <a:buChar char="§"/>
                <a:defRPr sz="2000">
                  <a:solidFill>
                    <a:schemeClr val="tx1"/>
                  </a:solidFill>
                  <a:latin typeface="+mn-lt"/>
                </a:defRPr>
              </a:lvl8pPr>
              <a:lvl9pPr marL="3600450" indent="-228600" algn="l" rtl="0" eaLnBrk="0" fontAlgn="base" hangingPunct="0">
                <a:spcBef>
                  <a:spcPct val="50000"/>
                </a:spcBef>
                <a:spcAft>
                  <a:spcPct val="0"/>
                </a:spcAft>
                <a:buClr>
                  <a:schemeClr val="hlink"/>
                </a:buClr>
                <a:buSzPct val="65000"/>
                <a:buFont typeface="Monotype Sorts" pitchFamily="-12" charset="2"/>
                <a:buChar char="§"/>
                <a:defRPr sz="2000">
                  <a:solidFill>
                    <a:schemeClr val="tx1"/>
                  </a:solidFill>
                  <a:latin typeface="+mn-lt"/>
                </a:defRPr>
              </a:lvl9pPr>
            </a:lstStyle>
            <a:p>
              <a:pPr marL="0" indent="0">
                <a:buNone/>
              </a:pPr>
              <a:r>
                <a:rPr lang="en-US" sz="2400" kern="0" dirty="0" smtClean="0"/>
                <a:t>Branch-ends can always be brought into coincidence, BUT . . . .</a:t>
              </a:r>
              <a:endParaRPr lang="en-US" sz="2400" kern="0" dirty="0"/>
            </a:p>
          </p:txBody>
        </p:sp>
      </p:grpSp>
    </p:spTree>
    <p:extLst>
      <p:ext uri="{BB962C8B-B14F-4D97-AF65-F5344CB8AC3E}">
        <p14:creationId xmlns:p14="http://schemas.microsoft.com/office/powerpoint/2010/main" val="220597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dirty="0" smtClean="0"/>
              <a:t>Simplest </a:t>
            </a:r>
            <a:r>
              <a:rPr lang="ja-JP" altLang="en-US" dirty="0" smtClean="0"/>
              <a:t>“</a:t>
            </a:r>
            <a:r>
              <a:rPr lang="en-US" altLang="ja-JP" dirty="0" err="1" smtClean="0"/>
              <a:t>ModKnot</a:t>
            </a:r>
            <a:r>
              <a:rPr lang="ja-JP" altLang="en-US" dirty="0" smtClean="0"/>
              <a:t>”</a:t>
            </a:r>
            <a:r>
              <a:rPr lang="en-US" altLang="ja-JP" dirty="0" smtClean="0"/>
              <a:t>:  K 3</a:t>
            </a:r>
            <a:r>
              <a:rPr lang="en-US" altLang="ja-JP" baseline="-25000" dirty="0" smtClean="0"/>
              <a:t>1</a:t>
            </a:r>
            <a:endParaRPr lang="en-US" altLang="en-US" baseline="-25000" dirty="0" smtClean="0"/>
          </a:p>
        </p:txBody>
      </p:sp>
      <p:sp>
        <p:nvSpPr>
          <p:cNvPr id="200707" name="Content Placeholder 2"/>
          <p:cNvSpPr>
            <a:spLocks noGrp="1"/>
          </p:cNvSpPr>
          <p:nvPr>
            <p:ph idx="1"/>
          </p:nvPr>
        </p:nvSpPr>
        <p:spPr>
          <a:xfrm>
            <a:off x="685800" y="5562600"/>
            <a:ext cx="7848600" cy="1295400"/>
          </a:xfrm>
        </p:spPr>
        <p:txBody>
          <a:bodyPr/>
          <a:lstStyle/>
          <a:p>
            <a:pPr marL="0" indent="0">
              <a:buFont typeface="Monotype Sorts" pitchFamily="36" charset="2"/>
              <a:buNone/>
            </a:pPr>
            <a:r>
              <a:rPr lang="en-US" altLang="en-US" sz="2400" dirty="0" smtClean="0"/>
              <a:t>Trefoil Knot:  K 3</a:t>
            </a:r>
            <a:r>
              <a:rPr lang="en-US" altLang="en-US" sz="2400" baseline="-25000" dirty="0" smtClean="0"/>
              <a:t>1</a:t>
            </a:r>
            <a:r>
              <a:rPr lang="en-US" altLang="en-US" sz="2400" dirty="0" smtClean="0"/>
              <a:t>;  D</a:t>
            </a:r>
            <a:r>
              <a:rPr lang="en-US" altLang="en-US" sz="2400" baseline="-25000" dirty="0" smtClean="0"/>
              <a:t>3</a:t>
            </a:r>
            <a:r>
              <a:rPr lang="en-US" altLang="en-US" sz="2400" dirty="0" smtClean="0"/>
              <a:t> symmetry;  uses 33 modules.</a:t>
            </a:r>
          </a:p>
          <a:p>
            <a:pPr marL="0" indent="0">
              <a:buFont typeface="Monotype Sorts" pitchFamily="36" charset="2"/>
              <a:buNone/>
            </a:pPr>
            <a:r>
              <a:rPr lang="en-US" altLang="en-US" sz="2400" dirty="0" smtClean="0"/>
              <a:t>Only 5 torsion angles need to be specified.</a:t>
            </a:r>
          </a:p>
        </p:txBody>
      </p:sp>
      <p:pic>
        <p:nvPicPr>
          <p:cNvPr id="200709"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730" t="4286" r="6407" b="6273"/>
          <a:stretch/>
        </p:blipFill>
        <p:spPr bwMode="auto">
          <a:xfrm>
            <a:off x="4608095" y="1066800"/>
            <a:ext cx="443992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066800"/>
            <a:ext cx="4307681" cy="4343400"/>
          </a:xfrm>
          <a:prstGeom prst="rect">
            <a:avLst/>
          </a:prstGeom>
        </p:spPr>
      </p:pic>
    </p:spTree>
    <p:extLst>
      <p:ext uri="{BB962C8B-B14F-4D97-AF65-F5344CB8AC3E}">
        <p14:creationId xmlns:p14="http://schemas.microsoft.com/office/powerpoint/2010/main" val="28602675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825" y="-152400"/>
            <a:ext cx="8885238" cy="732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152400"/>
            <a:ext cx="9144000" cy="685800"/>
          </a:xfrm>
        </p:spPr>
        <p:txBody>
          <a:bodyPr/>
          <a:lstStyle/>
          <a:p>
            <a:pPr>
              <a:defRPr/>
            </a:pPr>
            <a:r>
              <a:rPr lang="en-US" altLang="en-US" smtClean="0"/>
              <a:t>Trefoil Knot Sculpture</a:t>
            </a:r>
          </a:p>
        </p:txBody>
      </p:sp>
      <p:sp>
        <p:nvSpPr>
          <p:cNvPr id="202756" name="Content Placeholder 2"/>
          <p:cNvSpPr>
            <a:spLocks noGrp="1"/>
          </p:cNvSpPr>
          <p:nvPr>
            <p:ph idx="1"/>
          </p:nvPr>
        </p:nvSpPr>
        <p:spPr>
          <a:xfrm>
            <a:off x="838200" y="6019800"/>
            <a:ext cx="4876800" cy="609600"/>
          </a:xfrm>
        </p:spPr>
        <p:txBody>
          <a:bodyPr/>
          <a:lstStyle/>
          <a:p>
            <a:pPr marL="0" indent="0">
              <a:buFont typeface="Monotype Sorts" pitchFamily="36" charset="2"/>
              <a:buNone/>
            </a:pPr>
            <a:r>
              <a:rPr lang="en-US" altLang="en-US" dirty="0" smtClean="0"/>
              <a:t>33 modules,  D</a:t>
            </a:r>
            <a:r>
              <a:rPr lang="en-US" altLang="en-US" baseline="-25000" dirty="0" smtClean="0"/>
              <a:t>3</a:t>
            </a:r>
            <a:r>
              <a:rPr lang="en-US" altLang="en-US" dirty="0" smtClean="0"/>
              <a:t> symmetry.</a:t>
            </a:r>
          </a:p>
        </p:txBody>
      </p:sp>
    </p:spTree>
    <p:extLst>
      <p:ext uri="{BB962C8B-B14F-4D97-AF65-F5344CB8AC3E}">
        <p14:creationId xmlns:p14="http://schemas.microsoft.com/office/powerpoint/2010/main" val="23460706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smtClean="0"/>
              <a:t>Jakob Bernoulli  (1654‒1705)</a:t>
            </a:r>
          </a:p>
        </p:txBody>
      </p:sp>
      <p:pic>
        <p:nvPicPr>
          <p:cNvPr id="8195"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90600" y="1066800"/>
            <a:ext cx="3516313" cy="5334000"/>
          </a:xfrm>
        </p:spPr>
      </p:pic>
      <p:pic>
        <p:nvPicPr>
          <p:cNvPr id="819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066800"/>
            <a:ext cx="2540000" cy="2155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7"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3352800"/>
            <a:ext cx="2540000"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8" name="Text Placeholder 6"/>
          <p:cNvSpPr>
            <a:spLocks noGrp="1"/>
          </p:cNvSpPr>
          <p:nvPr>
            <p:ph type="body" idx="4294967295"/>
          </p:nvPr>
        </p:nvSpPr>
        <p:spPr>
          <a:xfrm>
            <a:off x="4343400" y="6019800"/>
            <a:ext cx="4152900" cy="685800"/>
          </a:xfrm>
        </p:spPr>
        <p:txBody>
          <a:bodyPr/>
          <a:lstStyle/>
          <a:p>
            <a:pPr marL="0" indent="0" algn="ctr">
              <a:buFont typeface="Monotype Sorts" charset="2"/>
              <a:buNone/>
            </a:pPr>
            <a:r>
              <a:rPr lang="en-US" altLang="en-US" b="0" smtClean="0"/>
              <a:t>Logarithmic Spiral</a:t>
            </a:r>
          </a:p>
        </p:txBody>
      </p:sp>
    </p:spTree>
    <p:extLst>
      <p:ext uri="{BB962C8B-B14F-4D97-AF65-F5344CB8AC3E}">
        <p14:creationId xmlns:p14="http://schemas.microsoft.com/office/powerpoint/2010/main" val="31171247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dirty="0" smtClean="0"/>
              <a:t>Modular Figure-8 Knot, </a:t>
            </a:r>
            <a:r>
              <a:rPr lang="en-US" altLang="ja-JP" dirty="0" smtClean="0"/>
              <a:t>K 4</a:t>
            </a:r>
            <a:r>
              <a:rPr lang="en-US" altLang="ja-JP" baseline="-25000" dirty="0" smtClean="0"/>
              <a:t>1</a:t>
            </a:r>
            <a:endParaRPr lang="en-US" altLang="en-US" baseline="-25000" dirty="0" smtClean="0"/>
          </a:p>
        </p:txBody>
      </p:sp>
      <p:sp>
        <p:nvSpPr>
          <p:cNvPr id="119811" name="Content Placeholder 2"/>
          <p:cNvSpPr>
            <a:spLocks noGrp="1"/>
          </p:cNvSpPr>
          <p:nvPr>
            <p:ph idx="1"/>
          </p:nvPr>
        </p:nvSpPr>
        <p:spPr>
          <a:xfrm>
            <a:off x="685800" y="5638800"/>
            <a:ext cx="7848600" cy="1219200"/>
          </a:xfrm>
        </p:spPr>
        <p:txBody>
          <a:bodyPr/>
          <a:lstStyle/>
          <a:p>
            <a:pPr marL="0" indent="0">
              <a:buFont typeface="Monotype Sorts" charset="2"/>
              <a:buNone/>
              <a:defRPr/>
            </a:pPr>
            <a:r>
              <a:rPr lang="en-US" altLang="en-US" sz="2400" dirty="0" smtClean="0">
                <a:ea typeface="ＭＳ Ｐゴシック" pitchFamily="34" charset="-128"/>
              </a:rPr>
              <a:t>Figure-8 Knot:  K 4</a:t>
            </a:r>
            <a:r>
              <a:rPr lang="en-US" altLang="en-US" sz="2400" baseline="-25000" dirty="0" smtClean="0">
                <a:ea typeface="ＭＳ Ｐゴシック" pitchFamily="34" charset="-128"/>
              </a:rPr>
              <a:t>1</a:t>
            </a:r>
            <a:r>
              <a:rPr lang="en-US" altLang="en-US" sz="2400" dirty="0" smtClean="0">
                <a:ea typeface="ＭＳ Ｐゴシック" pitchFamily="34" charset="-128"/>
              </a:rPr>
              <a:t>;  S</a:t>
            </a:r>
            <a:r>
              <a:rPr lang="en-US" altLang="en-US" sz="2400" baseline="-25000" dirty="0" smtClean="0">
                <a:ea typeface="ＭＳ Ｐゴシック" pitchFamily="34" charset="-128"/>
              </a:rPr>
              <a:t>4</a:t>
            </a:r>
            <a:r>
              <a:rPr lang="en-US" altLang="en-US" sz="2400" dirty="0" smtClean="0">
                <a:ea typeface="ＭＳ Ｐゴシック" pitchFamily="34" charset="-128"/>
              </a:rPr>
              <a:t> symmetry;  uses 40 modules</a:t>
            </a:r>
          </a:p>
          <a:p>
            <a:pPr marL="0" indent="0">
              <a:buFont typeface="Monotype Sorts" charset="2"/>
              <a:buNone/>
              <a:defRPr/>
            </a:pPr>
            <a:r>
              <a:rPr lang="en-US" altLang="en-US" sz="2400" dirty="0" smtClean="0">
                <a:solidFill>
                  <a:schemeClr val="accent1">
                    <a:lumMod val="75000"/>
                  </a:schemeClr>
                </a:solidFill>
                <a:ea typeface="ＭＳ Ｐゴシック" pitchFamily="34" charset="-128"/>
              </a:rPr>
              <a:t>Even with the computer plan, this is difficult to assemble!</a:t>
            </a:r>
          </a:p>
        </p:txBody>
      </p:sp>
      <p:pic>
        <p:nvPicPr>
          <p:cNvPr id="20480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19200"/>
            <a:ext cx="6831013" cy="437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382789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25" y="-28575"/>
            <a:ext cx="86375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152400"/>
            <a:ext cx="9067800" cy="685800"/>
          </a:xfrm>
        </p:spPr>
        <p:txBody>
          <a:bodyPr/>
          <a:lstStyle/>
          <a:p>
            <a:pPr>
              <a:defRPr/>
            </a:pPr>
            <a:r>
              <a:rPr lang="en-US" altLang="en-US" smtClean="0"/>
              <a:t>Figure-8 Knot Sculpture</a:t>
            </a:r>
          </a:p>
        </p:txBody>
      </p:sp>
      <p:sp>
        <p:nvSpPr>
          <p:cNvPr id="206852" name="Content Placeholder 2"/>
          <p:cNvSpPr>
            <a:spLocks noGrp="1"/>
          </p:cNvSpPr>
          <p:nvPr>
            <p:ph idx="1"/>
          </p:nvPr>
        </p:nvSpPr>
        <p:spPr>
          <a:xfrm>
            <a:off x="914400" y="5943600"/>
            <a:ext cx="5029200" cy="609600"/>
          </a:xfrm>
        </p:spPr>
        <p:txBody>
          <a:bodyPr/>
          <a:lstStyle/>
          <a:p>
            <a:pPr marL="0" indent="0">
              <a:buFont typeface="Monotype Sorts" pitchFamily="36" charset="2"/>
              <a:buNone/>
            </a:pPr>
            <a:r>
              <a:rPr lang="en-US" altLang="en-US" dirty="0" smtClean="0"/>
              <a:t>40 modules,  S</a:t>
            </a:r>
            <a:r>
              <a:rPr lang="en-US" altLang="en-US" baseline="-25000" dirty="0" smtClean="0"/>
              <a:t>4</a:t>
            </a:r>
            <a:r>
              <a:rPr lang="en-US" altLang="en-US" dirty="0" smtClean="0"/>
              <a:t> symmetry</a:t>
            </a:r>
          </a:p>
        </p:txBody>
      </p:sp>
    </p:spTree>
    <p:extLst>
      <p:ext uri="{BB962C8B-B14F-4D97-AF65-F5344CB8AC3E}">
        <p14:creationId xmlns:p14="http://schemas.microsoft.com/office/powerpoint/2010/main" val="3785288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ＭＳ Ｐゴシック" charset="0"/>
              </a:rPr>
              <a:t>Cinquefoil Knot:  K 5</a:t>
            </a:r>
            <a:r>
              <a:rPr lang="en-US" baseline="-25000" dirty="0" smtClean="0">
                <a:ea typeface="ＭＳ Ｐゴシック" charset="0"/>
              </a:rPr>
              <a:t>1</a:t>
            </a:r>
            <a:endParaRPr lang="en-US" baseline="-25000" dirty="0">
              <a:ea typeface="ＭＳ Ｐゴシック" charset="0"/>
            </a:endParaRPr>
          </a:p>
        </p:txBody>
      </p:sp>
      <p:sp>
        <p:nvSpPr>
          <p:cNvPr id="208899" name="Content Placeholder 2"/>
          <p:cNvSpPr>
            <a:spLocks noGrp="1"/>
          </p:cNvSpPr>
          <p:nvPr>
            <p:ph idx="1"/>
          </p:nvPr>
        </p:nvSpPr>
        <p:spPr>
          <a:xfrm>
            <a:off x="6705600" y="4876800"/>
            <a:ext cx="2447925" cy="1981200"/>
          </a:xfrm>
        </p:spPr>
        <p:txBody>
          <a:bodyPr/>
          <a:lstStyle/>
          <a:p>
            <a:pPr marL="0" indent="0">
              <a:buFont typeface="Monotype Sorts" pitchFamily="36" charset="2"/>
              <a:buNone/>
            </a:pPr>
            <a:r>
              <a:rPr lang="en-US" altLang="en-US" sz="2400" smtClean="0"/>
              <a:t>D</a:t>
            </a:r>
            <a:r>
              <a:rPr lang="en-US" altLang="en-US" sz="2400" baseline="-25000" smtClean="0"/>
              <a:t>5</a:t>
            </a:r>
            <a:r>
              <a:rPr lang="en-US" altLang="en-US" sz="2400" smtClean="0"/>
              <a:t> symmetry</a:t>
            </a:r>
          </a:p>
          <a:p>
            <a:pPr marL="0" indent="0">
              <a:buFont typeface="Monotype Sorts" pitchFamily="36" charset="2"/>
              <a:buNone/>
            </a:pPr>
            <a:r>
              <a:rPr lang="en-US" altLang="en-US" sz="2400" smtClean="0"/>
              <a:t>50 modules</a:t>
            </a:r>
          </a:p>
        </p:txBody>
      </p:sp>
      <p:pic>
        <p:nvPicPr>
          <p:cNvPr id="20890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19200"/>
            <a:ext cx="6007100" cy="513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141123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685800"/>
          </a:xfrm>
        </p:spPr>
        <p:txBody>
          <a:bodyPr/>
          <a:lstStyle/>
          <a:p>
            <a:r>
              <a:rPr lang="en-US" dirty="0" smtClean="0"/>
              <a:t>Designing More Complicated Knots</a:t>
            </a:r>
            <a:endParaRPr lang="en-US" dirty="0"/>
          </a:p>
        </p:txBody>
      </p:sp>
      <p:sp>
        <p:nvSpPr>
          <p:cNvPr id="3" name="Content Placeholder 2"/>
          <p:cNvSpPr>
            <a:spLocks noGrp="1"/>
          </p:cNvSpPr>
          <p:nvPr>
            <p:ph idx="1"/>
          </p:nvPr>
        </p:nvSpPr>
        <p:spPr>
          <a:xfrm>
            <a:off x="647700" y="1295400"/>
            <a:ext cx="8267700" cy="5410200"/>
          </a:xfrm>
        </p:spPr>
        <p:txBody>
          <a:bodyPr/>
          <a:lstStyle/>
          <a:p>
            <a:r>
              <a:rPr lang="en-US" sz="2400" dirty="0" smtClean="0"/>
              <a:t>What if one wants to build a more complicated knot, where there are a dozen or more unique torsion angles?</a:t>
            </a:r>
          </a:p>
          <a:p>
            <a:r>
              <a:rPr lang="en-US" sz="2400" dirty="0" smtClean="0"/>
              <a:t>Couldn’t a computer program do the work?</a:t>
            </a:r>
          </a:p>
          <a:p>
            <a:r>
              <a:rPr lang="en-US" sz="2400" dirty="0" smtClean="0"/>
              <a:t>Let’s tackle the simpler problem first:  </a:t>
            </a:r>
            <a:r>
              <a:rPr lang="en-US" sz="2400" dirty="0"/>
              <a:t/>
            </a:r>
            <a:br>
              <a:rPr lang="en-US" sz="2400" dirty="0"/>
            </a:br>
            <a:r>
              <a:rPr lang="en-US" sz="2400" dirty="0" smtClean="0"/>
              <a:t>assume tubular module has circular cross sections. </a:t>
            </a:r>
          </a:p>
          <a:p>
            <a:r>
              <a:rPr lang="en-US" sz="2400" dirty="0" smtClean="0"/>
              <a:t>This seems harder: </a:t>
            </a:r>
            <a:br>
              <a:rPr lang="en-US" sz="2400" dirty="0" smtClean="0"/>
            </a:br>
            <a:r>
              <a:rPr lang="en-US" sz="2400" dirty="0" smtClean="0"/>
              <a:t> Infinitely many possible angles !</a:t>
            </a:r>
          </a:p>
          <a:p>
            <a:r>
              <a:rPr lang="en-US" sz="2400" dirty="0" smtClean="0"/>
              <a:t>But it is actually simpler, because </a:t>
            </a:r>
            <a:br>
              <a:rPr lang="en-US" sz="2400" dirty="0" smtClean="0"/>
            </a:br>
            <a:r>
              <a:rPr lang="en-US" sz="2400" dirty="0" smtClean="0"/>
              <a:t>we have a smooth, continuous </a:t>
            </a:r>
            <a:br>
              <a:rPr lang="en-US" sz="2400" dirty="0" smtClean="0"/>
            </a:br>
            <a:r>
              <a:rPr lang="en-US" sz="2400" dirty="0" smtClean="0"/>
              <a:t>optimization space, where we can </a:t>
            </a:r>
            <a:br>
              <a:rPr lang="en-US" sz="2400" dirty="0" smtClean="0"/>
            </a:br>
            <a:r>
              <a:rPr lang="en-US" sz="2400" dirty="0" smtClean="0">
                <a:solidFill>
                  <a:srgbClr val="FFFF00"/>
                </a:solidFill>
              </a:rPr>
              <a:t>use gradient descent optimization.</a:t>
            </a:r>
            <a:endParaRPr lang="en-US" sz="2400" dirty="0">
              <a:solidFill>
                <a:srgbClr val="FFFF00"/>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0528" t="8046" r="8135" b="8046"/>
          <a:stretch/>
        </p:blipFill>
        <p:spPr>
          <a:xfrm>
            <a:off x="5943600" y="3810000"/>
            <a:ext cx="2813137" cy="2667000"/>
          </a:xfrm>
          <a:prstGeom prst="rect">
            <a:avLst/>
          </a:prstGeom>
        </p:spPr>
      </p:pic>
    </p:spTree>
    <p:extLst>
      <p:ext uri="{BB962C8B-B14F-4D97-AF65-F5344CB8AC3E}">
        <p14:creationId xmlns:p14="http://schemas.microsoft.com/office/powerpoint/2010/main" val="19758741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685800"/>
          </a:xfrm>
        </p:spPr>
        <p:txBody>
          <a:bodyPr/>
          <a:lstStyle/>
          <a:p>
            <a:r>
              <a:rPr lang="en-US" dirty="0" smtClean="0"/>
              <a:t>Knot Design for Circular Cross Section</a:t>
            </a:r>
            <a:endParaRPr lang="en-US" dirty="0"/>
          </a:p>
        </p:txBody>
      </p:sp>
      <p:sp>
        <p:nvSpPr>
          <p:cNvPr id="3" name="Content Placeholder 2"/>
          <p:cNvSpPr>
            <a:spLocks noGrp="1"/>
          </p:cNvSpPr>
          <p:nvPr>
            <p:ph idx="1"/>
          </p:nvPr>
        </p:nvSpPr>
        <p:spPr>
          <a:xfrm>
            <a:off x="457200" y="990600"/>
            <a:ext cx="8382000" cy="4343400"/>
          </a:xfrm>
        </p:spPr>
        <p:txBody>
          <a:bodyPr/>
          <a:lstStyle/>
          <a:p>
            <a:r>
              <a:rPr lang="en-US" sz="2400" dirty="0" smtClean="0"/>
              <a:t>Describe the knot to be realized with a smooth curve, </a:t>
            </a:r>
            <a:br>
              <a:rPr lang="en-US" sz="2400" dirty="0" smtClean="0"/>
            </a:br>
            <a:r>
              <a:rPr lang="en-US" sz="2400" dirty="0" smtClean="0"/>
              <a:t>e.g., defined by some spline curve. </a:t>
            </a:r>
          </a:p>
          <a:p>
            <a:r>
              <a:rPr lang="en-US" sz="2400" dirty="0" smtClean="0"/>
              <a:t>Sample that curve with as many points as you think </a:t>
            </a:r>
            <a:br>
              <a:rPr lang="en-US" sz="2400" dirty="0" smtClean="0"/>
            </a:br>
            <a:r>
              <a:rPr lang="en-US" sz="2400" dirty="0" smtClean="0"/>
              <a:t>you need to use number of modules.</a:t>
            </a:r>
            <a:br>
              <a:rPr lang="en-US" sz="2400" dirty="0" smtClean="0"/>
            </a:br>
            <a:r>
              <a:rPr lang="en-US" sz="2400" dirty="0" smtClean="0"/>
              <a:t>Each sample point then is the center of a module; neighboring modules join their ends exactly half-way </a:t>
            </a:r>
            <a:br>
              <a:rPr lang="en-US" sz="2400" dirty="0" smtClean="0"/>
            </a:br>
            <a:r>
              <a:rPr lang="en-US" sz="2400" dirty="0" smtClean="0"/>
              <a:t>between two sample points.</a:t>
            </a:r>
          </a:p>
          <a:p>
            <a:r>
              <a:rPr lang="en-US" sz="2400" dirty="0" smtClean="0"/>
              <a:t>Adjust the positions of all those points so that:</a:t>
            </a:r>
            <a:br>
              <a:rPr lang="en-US" sz="2400" dirty="0" smtClean="0"/>
            </a:br>
            <a:r>
              <a:rPr lang="en-US" sz="2400" dirty="0" smtClean="0"/>
              <a:t>neighbors are separated by exactly 2L (leg-length) and</a:t>
            </a:r>
            <a:br>
              <a:rPr lang="en-US" sz="2400" dirty="0" smtClean="0"/>
            </a:br>
            <a:r>
              <a:rPr lang="en-US" sz="2400" dirty="0" smtClean="0"/>
              <a:t>bending angles between subsequent segments are 30</a:t>
            </a:r>
            <a:r>
              <a:rPr lang="en-US" sz="2400" dirty="0" smtClean="0">
                <a:sym typeface="Symbol" panose="05050102010706020507" pitchFamily="18" charset="2"/>
              </a:rPr>
              <a:t></a:t>
            </a:r>
            <a:r>
              <a:rPr lang="en-US" sz="2400" dirty="0" smtClean="0"/>
              <a:t>.</a:t>
            </a:r>
            <a:endParaRPr lang="en-US" sz="2400" dirty="0"/>
          </a:p>
        </p:txBody>
      </p:sp>
      <p:grpSp>
        <p:nvGrpSpPr>
          <p:cNvPr id="14" name="Group 13"/>
          <p:cNvGrpSpPr/>
          <p:nvPr/>
        </p:nvGrpSpPr>
        <p:grpSpPr>
          <a:xfrm>
            <a:off x="2514600" y="5228855"/>
            <a:ext cx="3581400" cy="1581890"/>
            <a:chOff x="2514600" y="5228855"/>
            <a:chExt cx="3581400" cy="158189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5228855"/>
              <a:ext cx="3581400" cy="1581890"/>
            </a:xfrm>
            <a:prstGeom prst="rect">
              <a:avLst/>
            </a:prstGeom>
          </p:spPr>
        </p:pic>
        <p:sp>
          <p:nvSpPr>
            <p:cNvPr id="5" name="Oval 4"/>
            <p:cNvSpPr/>
            <p:nvPr/>
          </p:nvSpPr>
          <p:spPr bwMode="auto">
            <a:xfrm>
              <a:off x="5486400" y="5492545"/>
              <a:ext cx="152400" cy="1524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6" name="Oval 5"/>
            <p:cNvSpPr/>
            <p:nvPr/>
          </p:nvSpPr>
          <p:spPr bwMode="auto">
            <a:xfrm>
              <a:off x="2667000" y="5700251"/>
              <a:ext cx="152400" cy="1524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7" name="Oval 6"/>
            <p:cNvSpPr/>
            <p:nvPr/>
          </p:nvSpPr>
          <p:spPr bwMode="auto">
            <a:xfrm>
              <a:off x="3153697" y="5943600"/>
              <a:ext cx="152400" cy="1524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8" name="Oval 7"/>
            <p:cNvSpPr/>
            <p:nvPr/>
          </p:nvSpPr>
          <p:spPr bwMode="auto">
            <a:xfrm>
              <a:off x="3711678" y="5955890"/>
              <a:ext cx="152400" cy="1524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9" name="Oval 8"/>
            <p:cNvSpPr/>
            <p:nvPr/>
          </p:nvSpPr>
          <p:spPr bwMode="auto">
            <a:xfrm>
              <a:off x="4203291" y="6211529"/>
              <a:ext cx="152400" cy="1524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10" name="Oval 9"/>
            <p:cNvSpPr/>
            <p:nvPr/>
          </p:nvSpPr>
          <p:spPr bwMode="auto">
            <a:xfrm>
              <a:off x="4739148" y="6209071"/>
              <a:ext cx="152400" cy="1524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11" name="Oval 10"/>
            <p:cNvSpPr/>
            <p:nvPr/>
          </p:nvSpPr>
          <p:spPr bwMode="auto">
            <a:xfrm>
              <a:off x="5208639" y="5941142"/>
              <a:ext cx="152400" cy="1524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13" name="Freeform 12"/>
            <p:cNvSpPr/>
            <p:nvPr/>
          </p:nvSpPr>
          <p:spPr bwMode="auto">
            <a:xfrm>
              <a:off x="2514600" y="5235677"/>
              <a:ext cx="3067665" cy="1054510"/>
            </a:xfrm>
            <a:custGeom>
              <a:avLst/>
              <a:gdLst>
                <a:gd name="connsiteX0" fmla="*/ 0 w 3067665"/>
                <a:gd name="connsiteY0" fmla="*/ 545691 h 1054510"/>
                <a:gd name="connsiteX1" fmla="*/ 221226 w 3067665"/>
                <a:gd name="connsiteY1" fmla="*/ 545691 h 1054510"/>
                <a:gd name="connsiteX2" fmla="*/ 715297 w 3067665"/>
                <a:gd name="connsiteY2" fmla="*/ 789039 h 1054510"/>
                <a:gd name="connsiteX3" fmla="*/ 1275735 w 3067665"/>
                <a:gd name="connsiteY3" fmla="*/ 796413 h 1054510"/>
                <a:gd name="connsiteX4" fmla="*/ 1762432 w 3067665"/>
                <a:gd name="connsiteY4" fmla="*/ 1054510 h 1054510"/>
                <a:gd name="connsiteX5" fmla="*/ 2300748 w 3067665"/>
                <a:gd name="connsiteY5" fmla="*/ 1047136 h 1054510"/>
                <a:gd name="connsiteX6" fmla="*/ 2780071 w 3067665"/>
                <a:gd name="connsiteY6" fmla="*/ 774291 h 1054510"/>
                <a:gd name="connsiteX7" fmla="*/ 3067665 w 3067665"/>
                <a:gd name="connsiteY7" fmla="*/ 324465 h 1054510"/>
                <a:gd name="connsiteX8" fmla="*/ 3060290 w 3067665"/>
                <a:gd name="connsiteY8" fmla="*/ 0 h 105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7665" h="1054510">
                  <a:moveTo>
                    <a:pt x="0" y="545691"/>
                  </a:moveTo>
                  <a:lnTo>
                    <a:pt x="221226" y="545691"/>
                  </a:lnTo>
                  <a:lnTo>
                    <a:pt x="715297" y="789039"/>
                  </a:lnTo>
                  <a:lnTo>
                    <a:pt x="1275735" y="796413"/>
                  </a:lnTo>
                  <a:lnTo>
                    <a:pt x="1762432" y="1054510"/>
                  </a:lnTo>
                  <a:lnTo>
                    <a:pt x="2300748" y="1047136"/>
                  </a:lnTo>
                  <a:lnTo>
                    <a:pt x="2780071" y="774291"/>
                  </a:lnTo>
                  <a:lnTo>
                    <a:pt x="3067665" y="324465"/>
                  </a:lnTo>
                  <a:lnTo>
                    <a:pt x="3060290" y="0"/>
                  </a:lnTo>
                </a:path>
              </a:pathLst>
            </a:custGeom>
            <a:noFill/>
            <a:ln w="381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grpSp>
    </p:spTree>
    <p:extLst>
      <p:ext uri="{BB962C8B-B14F-4D97-AF65-F5344CB8AC3E}">
        <p14:creationId xmlns:p14="http://schemas.microsoft.com/office/powerpoint/2010/main" val="27290707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Optimization</a:t>
            </a:r>
            <a:endParaRPr lang="en-US" dirty="0"/>
          </a:p>
        </p:txBody>
      </p:sp>
      <p:sp>
        <p:nvSpPr>
          <p:cNvPr id="3" name="Content Placeholder 2"/>
          <p:cNvSpPr>
            <a:spLocks noGrp="1"/>
          </p:cNvSpPr>
          <p:nvPr>
            <p:ph idx="1"/>
          </p:nvPr>
        </p:nvSpPr>
        <p:spPr>
          <a:xfrm>
            <a:off x="1028700" y="1066800"/>
            <a:ext cx="8115300" cy="3047999"/>
          </a:xfrm>
        </p:spPr>
        <p:txBody>
          <a:bodyPr/>
          <a:lstStyle/>
          <a:p>
            <a:r>
              <a:rPr lang="en-US" dirty="0" smtClean="0"/>
              <a:t>Point distances must all be the 60 mm.</a:t>
            </a:r>
          </a:p>
          <a:p>
            <a:r>
              <a:rPr lang="en-US" dirty="0" smtClean="0"/>
              <a:t>Bending angles must all be 30 degrees.</a:t>
            </a:r>
          </a:p>
          <a:p>
            <a:r>
              <a:rPr lang="en-US" dirty="0" smtClean="0"/>
              <a:t>Move </a:t>
            </a:r>
            <a:r>
              <a:rPr lang="en-US" dirty="0"/>
              <a:t>all the points around </a:t>
            </a:r>
            <a:r>
              <a:rPr lang="en-US" dirty="0" smtClean="0"/>
              <a:t>(in </a:t>
            </a:r>
            <a:r>
              <a:rPr lang="en-US" dirty="0" err="1" smtClean="0"/>
              <a:t>x,y,z</a:t>
            </a:r>
            <a:r>
              <a:rPr lang="en-US" dirty="0" smtClean="0"/>
              <a:t>)</a:t>
            </a:r>
            <a:br>
              <a:rPr lang="en-US" dirty="0" smtClean="0"/>
            </a:br>
            <a:r>
              <a:rPr lang="en-US" dirty="0" smtClean="0"/>
              <a:t>until </a:t>
            </a:r>
            <a:r>
              <a:rPr lang="en-US" dirty="0"/>
              <a:t>all requirements are met </a:t>
            </a:r>
            <a:r>
              <a:rPr lang="en-US" dirty="0" smtClean="0"/>
              <a:t>everywhere.</a:t>
            </a:r>
          </a:p>
          <a:p>
            <a:r>
              <a:rPr lang="en-US" dirty="0" smtClean="0"/>
              <a:t>Symmetry: </a:t>
            </a:r>
            <a:r>
              <a:rPr lang="en-US" dirty="0" smtClean="0">
                <a:sym typeface="Wingdings"/>
              </a:rPr>
              <a:t></a:t>
            </a:r>
            <a:r>
              <a:rPr lang="en-US" dirty="0" smtClean="0"/>
              <a:t>15 Degrees of Freedom (</a:t>
            </a:r>
            <a:r>
              <a:rPr lang="en-US" dirty="0" err="1" smtClean="0"/>
              <a:t>DoF</a:t>
            </a:r>
            <a:r>
              <a:rPr lang="en-US" dirty="0" smtClean="0"/>
              <a:t>)</a:t>
            </a:r>
            <a:endParaRPr lang="en-US" dirty="0"/>
          </a:p>
        </p:txBody>
      </p:sp>
      <p:pic>
        <p:nvPicPr>
          <p:cNvPr id="4" name="Picture 3"/>
          <p:cNvPicPr>
            <a:picLocks noChangeAspect="1"/>
          </p:cNvPicPr>
          <p:nvPr/>
        </p:nvPicPr>
        <p:blipFill>
          <a:blip r:embed="rId3"/>
          <a:stretch>
            <a:fillRect/>
          </a:stretch>
        </p:blipFill>
        <p:spPr>
          <a:xfrm>
            <a:off x="1523999" y="4105275"/>
            <a:ext cx="5375299" cy="2371725"/>
          </a:xfrm>
          <a:prstGeom prst="rect">
            <a:avLst/>
          </a:prstGeom>
        </p:spPr>
      </p:pic>
      <p:cxnSp>
        <p:nvCxnSpPr>
          <p:cNvPr id="6" name="Straight Arrow Connector 5"/>
          <p:cNvCxnSpPr/>
          <p:nvPr/>
        </p:nvCxnSpPr>
        <p:spPr bwMode="auto">
          <a:xfrm flipV="1">
            <a:off x="5638800" y="4419600"/>
            <a:ext cx="0" cy="914400"/>
          </a:xfrm>
          <a:prstGeom prst="straightConnector1">
            <a:avLst/>
          </a:prstGeom>
          <a:solidFill>
            <a:schemeClr val="bg1"/>
          </a:solidFill>
          <a:ln w="57150" cap="flat" cmpd="sng" algn="ctr">
            <a:solidFill>
              <a:srgbClr val="FF0000"/>
            </a:solidFill>
            <a:prstDash val="solid"/>
            <a:round/>
            <a:headEnd type="none" w="sm" len="sm"/>
            <a:tailEnd type="triangle"/>
          </a:ln>
          <a:effectLst/>
        </p:spPr>
      </p:cxnSp>
      <p:cxnSp>
        <p:nvCxnSpPr>
          <p:cNvPr id="7" name="Straight Arrow Connector 6"/>
          <p:cNvCxnSpPr/>
          <p:nvPr/>
        </p:nvCxnSpPr>
        <p:spPr bwMode="auto">
          <a:xfrm>
            <a:off x="5638800" y="5334000"/>
            <a:ext cx="1066800" cy="0"/>
          </a:xfrm>
          <a:prstGeom prst="straightConnector1">
            <a:avLst/>
          </a:prstGeom>
          <a:solidFill>
            <a:schemeClr val="bg1"/>
          </a:solidFill>
          <a:ln w="57150" cap="flat" cmpd="sng" algn="ctr">
            <a:solidFill>
              <a:srgbClr val="FF0000"/>
            </a:solidFill>
            <a:prstDash val="solid"/>
            <a:round/>
            <a:headEnd type="none" w="sm" len="sm"/>
            <a:tailEnd type="triangle"/>
          </a:ln>
          <a:effectLst/>
        </p:spPr>
      </p:cxnSp>
    </p:spTree>
    <p:extLst>
      <p:ext uri="{BB962C8B-B14F-4D97-AF65-F5344CB8AC3E}">
        <p14:creationId xmlns:p14="http://schemas.microsoft.com/office/powerpoint/2010/main" val="17135592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685800"/>
          </a:xfrm>
        </p:spPr>
        <p:txBody>
          <a:bodyPr/>
          <a:lstStyle/>
          <a:p>
            <a:r>
              <a:rPr lang="en-US" dirty="0"/>
              <a:t>The </a:t>
            </a:r>
            <a:r>
              <a:rPr lang="en-US" dirty="0" smtClean="0"/>
              <a:t>Error (“</a:t>
            </a:r>
            <a:r>
              <a:rPr lang="en-US" dirty="0"/>
              <a:t>Cost</a:t>
            </a:r>
            <a:r>
              <a:rPr lang="en-US" dirty="0" smtClean="0"/>
              <a:t>”, “Penalty”) </a:t>
            </a:r>
            <a:r>
              <a:rPr lang="en-US" dirty="0"/>
              <a:t>Function</a:t>
            </a:r>
          </a:p>
        </p:txBody>
      </p:sp>
      <p:sp>
        <p:nvSpPr>
          <p:cNvPr id="6" name="TextBox 5"/>
          <p:cNvSpPr txBox="1"/>
          <p:nvPr/>
        </p:nvSpPr>
        <p:spPr>
          <a:xfrm>
            <a:off x="685800" y="1447800"/>
            <a:ext cx="8153400" cy="5078313"/>
          </a:xfrm>
          <a:prstGeom prst="rect">
            <a:avLst/>
          </a:prstGeom>
          <a:noFill/>
        </p:spPr>
        <p:txBody>
          <a:bodyPr wrap="square" rtlCol="0">
            <a:spAutoFit/>
          </a:bodyPr>
          <a:lstStyle/>
          <a:p>
            <a:pPr marL="342900" indent="-342900">
              <a:buFont typeface="Wingdings" panose="05000000000000000000" pitchFamily="2" charset="2"/>
              <a:buChar char="Ø"/>
            </a:pPr>
            <a:r>
              <a:rPr lang="en-US" sz="2400" kern="0" dirty="0"/>
              <a:t>Try </a:t>
            </a:r>
            <a:r>
              <a:rPr lang="en-US" sz="2400" kern="0" dirty="0" smtClean="0"/>
              <a:t>to  </a:t>
            </a:r>
            <a:r>
              <a:rPr lang="en-US" sz="2400" b="1" kern="0" dirty="0">
                <a:solidFill>
                  <a:srgbClr val="FFFF00"/>
                </a:solidFill>
              </a:rPr>
              <a:t>minimize all the possible deviations </a:t>
            </a:r>
            <a:r>
              <a:rPr lang="en-US" sz="2400" kern="0" dirty="0"/>
              <a:t/>
            </a:r>
            <a:br>
              <a:rPr lang="en-US" sz="2400" kern="0" dirty="0"/>
            </a:br>
            <a:r>
              <a:rPr lang="en-US" sz="2400" kern="0" dirty="0"/>
              <a:t>listed in the previous slide:</a:t>
            </a:r>
            <a:br>
              <a:rPr lang="en-US" sz="2400" kern="0" dirty="0"/>
            </a:br>
            <a:endParaRPr lang="en-US" sz="2400" b="1" kern="0" dirty="0">
              <a:solidFill>
                <a:srgbClr val="FFFF00"/>
              </a:solidFill>
            </a:endParaRPr>
          </a:p>
          <a:p>
            <a:r>
              <a:rPr lang="en-US" sz="2400" i="1" dirty="0" smtClean="0">
                <a:solidFill>
                  <a:srgbClr val="FFFF00"/>
                </a:solidFill>
              </a:rPr>
              <a:t>    Edge Length Differences (ELD)</a:t>
            </a:r>
            <a:r>
              <a:rPr lang="en-US" sz="2400" i="1" dirty="0" smtClean="0">
                <a:solidFill>
                  <a:srgbClr val="FFFF00"/>
                </a:solidFill>
                <a:latin typeface="Arial" charset="0"/>
                <a:cs typeface="MS PGothic" charset="0"/>
              </a:rPr>
              <a:t>:</a:t>
            </a:r>
            <a:endParaRPr lang="en-US" sz="2400" i="1" dirty="0" smtClean="0">
              <a:solidFill>
                <a:srgbClr val="FFFF00"/>
              </a:solidFill>
            </a:endParaRPr>
          </a:p>
          <a:p>
            <a:r>
              <a:rPr lang="en-US" sz="2400" i="1" dirty="0" smtClean="0"/>
              <a:t>    ELD</a:t>
            </a:r>
            <a:r>
              <a:rPr lang="en-US" sz="2400" dirty="0" smtClean="0"/>
              <a:t>  </a:t>
            </a:r>
            <a:r>
              <a:rPr lang="en-US" sz="2400" dirty="0"/>
              <a:t>=  ∑  (</a:t>
            </a:r>
            <a:r>
              <a:rPr lang="en-US" sz="2400" i="1" dirty="0" err="1"/>
              <a:t>length</a:t>
            </a:r>
            <a:r>
              <a:rPr lang="en-US" sz="2400" i="1" baseline="-25000" dirty="0" err="1"/>
              <a:t>i</a:t>
            </a:r>
            <a:r>
              <a:rPr lang="en-US" sz="2400" dirty="0"/>
              <a:t> – </a:t>
            </a:r>
            <a:r>
              <a:rPr lang="en-US" sz="2400" i="1" dirty="0" smtClean="0"/>
              <a:t>60mm</a:t>
            </a:r>
            <a:r>
              <a:rPr lang="en-US" sz="2400" dirty="0" smtClean="0"/>
              <a:t>)</a:t>
            </a:r>
            <a:r>
              <a:rPr lang="en-US" sz="2400" baseline="30000" dirty="0" smtClean="0"/>
              <a:t>2</a:t>
            </a:r>
            <a:r>
              <a:rPr lang="en-US" sz="2400" dirty="0" smtClean="0"/>
              <a:t> </a:t>
            </a:r>
          </a:p>
          <a:p>
            <a:pPr marL="342900" indent="-342900">
              <a:buFont typeface="Wingdings" panose="05000000000000000000" pitchFamily="2" charset="2"/>
              <a:buChar char="Ø"/>
            </a:pPr>
            <a:endParaRPr lang="en-US" sz="2400" i="1" dirty="0"/>
          </a:p>
          <a:p>
            <a:r>
              <a:rPr lang="en-US" sz="2400" i="1" dirty="0" smtClean="0">
                <a:solidFill>
                  <a:srgbClr val="FFFF00"/>
                </a:solidFill>
              </a:rPr>
              <a:t>    Bending Angle Deviations (BAD)</a:t>
            </a:r>
            <a:r>
              <a:rPr lang="en-US" sz="2400" i="1" dirty="0" smtClean="0">
                <a:solidFill>
                  <a:srgbClr val="FFFF00"/>
                </a:solidFill>
                <a:latin typeface="Arial" charset="0"/>
                <a:cs typeface="MS PGothic" charset="0"/>
              </a:rPr>
              <a:t>:</a:t>
            </a:r>
          </a:p>
          <a:p>
            <a:r>
              <a:rPr lang="en-US" sz="2400" i="1" dirty="0" smtClean="0"/>
              <a:t>    BAD</a:t>
            </a:r>
            <a:r>
              <a:rPr lang="en-US" sz="2400" dirty="0" smtClean="0"/>
              <a:t> </a:t>
            </a:r>
            <a:r>
              <a:rPr lang="en-US" sz="2400" dirty="0"/>
              <a:t>=  ∑  </a:t>
            </a:r>
            <a:r>
              <a:rPr lang="en-US" sz="2400" dirty="0" smtClean="0"/>
              <a:t>(</a:t>
            </a:r>
            <a:r>
              <a:rPr lang="en-US" sz="2400" i="1" dirty="0" smtClean="0"/>
              <a:t>bending</a:t>
            </a:r>
            <a:r>
              <a:rPr lang="en-US" sz="2400" dirty="0" smtClean="0"/>
              <a:t>-</a:t>
            </a:r>
            <a:r>
              <a:rPr lang="en-US" sz="2400" i="1" dirty="0" err="1" smtClean="0"/>
              <a:t>angle</a:t>
            </a:r>
            <a:r>
              <a:rPr lang="en-US" sz="2400" baseline="-25000" dirty="0" err="1"/>
              <a:t>i</a:t>
            </a:r>
            <a:r>
              <a:rPr lang="en-US" sz="2400" dirty="0" smtClean="0"/>
              <a:t> </a:t>
            </a:r>
            <a:r>
              <a:rPr lang="en-US" sz="2400" dirty="0"/>
              <a:t>– </a:t>
            </a:r>
            <a:r>
              <a:rPr lang="en-US" sz="2400" dirty="0" smtClean="0"/>
              <a:t>30</a:t>
            </a:r>
            <a:r>
              <a:rPr lang="en-US" sz="2400" dirty="0" smtClean="0">
                <a:sym typeface="Symbol" panose="05050102010706020507" pitchFamily="18" charset="2"/>
              </a:rPr>
              <a:t></a:t>
            </a:r>
            <a:r>
              <a:rPr lang="en-US" sz="2400" dirty="0" smtClean="0"/>
              <a:t>)</a:t>
            </a:r>
            <a:r>
              <a:rPr lang="en-US" sz="2400" baseline="30000" dirty="0" smtClean="0"/>
              <a:t>2</a:t>
            </a:r>
          </a:p>
          <a:p>
            <a:pPr marL="342900" indent="-342900">
              <a:buFont typeface="Wingdings" panose="05000000000000000000" pitchFamily="2" charset="2"/>
              <a:buChar char="Ø"/>
            </a:pPr>
            <a:endParaRPr lang="en-US" sz="2400" i="1" baseline="30000" dirty="0"/>
          </a:p>
          <a:p>
            <a:endParaRPr lang="en-US" sz="2400" kern="0" dirty="0"/>
          </a:p>
          <a:p>
            <a:pPr marL="342900" indent="-342900">
              <a:buFont typeface="Wingdings" panose="05000000000000000000" pitchFamily="2" charset="2"/>
              <a:buChar char="Ø"/>
            </a:pPr>
            <a:r>
              <a:rPr lang="en-US" sz="2400" kern="0" dirty="0"/>
              <a:t>Combine local errors into </a:t>
            </a:r>
            <a:r>
              <a:rPr lang="en-US" sz="2400" b="1" kern="0" dirty="0">
                <a:solidFill>
                  <a:srgbClr val="FFFF00"/>
                </a:solidFill>
              </a:rPr>
              <a:t>one overall </a:t>
            </a:r>
            <a:r>
              <a:rPr lang="en-US" sz="2400" b="1" kern="0" dirty="0" smtClean="0">
                <a:solidFill>
                  <a:srgbClr val="FFFF00"/>
                </a:solidFill>
              </a:rPr>
              <a:t>error </a:t>
            </a:r>
            <a:r>
              <a:rPr lang="en-US" sz="2400" b="1" kern="0" dirty="0">
                <a:solidFill>
                  <a:srgbClr val="FFFF00"/>
                </a:solidFill>
              </a:rPr>
              <a:t>function</a:t>
            </a:r>
            <a:r>
              <a:rPr lang="en-US" sz="2400" b="1" kern="0" dirty="0" smtClean="0">
                <a:solidFill>
                  <a:srgbClr val="FFFF00"/>
                </a:solidFill>
              </a:rPr>
              <a:t>:</a:t>
            </a:r>
            <a:br>
              <a:rPr lang="en-US" sz="2400" b="1" kern="0" dirty="0" smtClean="0">
                <a:solidFill>
                  <a:srgbClr val="FFFF00"/>
                </a:solidFill>
              </a:rPr>
            </a:br>
            <a:endParaRPr lang="en-US" sz="2400" b="1" kern="0" dirty="0">
              <a:solidFill>
                <a:srgbClr val="FFFF00"/>
              </a:solidFill>
            </a:endParaRPr>
          </a:p>
          <a:p>
            <a:r>
              <a:rPr lang="en-US" sz="2400" b="1" i="1" dirty="0" smtClean="0"/>
              <a:t>    COST</a:t>
            </a:r>
            <a:r>
              <a:rPr lang="en-US" sz="2400" b="1" dirty="0" smtClean="0"/>
              <a:t>  </a:t>
            </a:r>
            <a:r>
              <a:rPr lang="en-US" sz="2400" b="1" dirty="0"/>
              <a:t>=  </a:t>
            </a:r>
            <a:r>
              <a:rPr lang="en-US" sz="2400" b="1" i="1" dirty="0"/>
              <a:t>α</a:t>
            </a:r>
            <a:r>
              <a:rPr lang="en-US" sz="2400" b="1" dirty="0"/>
              <a:t> * </a:t>
            </a:r>
            <a:r>
              <a:rPr lang="en-US" sz="2400" b="1" i="1" dirty="0">
                <a:solidFill>
                  <a:srgbClr val="FFFF00"/>
                </a:solidFill>
              </a:rPr>
              <a:t>ELD</a:t>
            </a:r>
            <a:r>
              <a:rPr lang="en-US" sz="2400" b="1" dirty="0"/>
              <a:t>  +  </a:t>
            </a:r>
            <a:r>
              <a:rPr lang="en-US" sz="2400" b="1" i="1" dirty="0"/>
              <a:t>β</a:t>
            </a:r>
            <a:r>
              <a:rPr lang="en-US" sz="2400" b="1" dirty="0"/>
              <a:t> * </a:t>
            </a:r>
            <a:r>
              <a:rPr lang="en-US" sz="2400" b="1" i="1" dirty="0" smtClean="0">
                <a:solidFill>
                  <a:srgbClr val="FFFF00"/>
                </a:solidFill>
              </a:rPr>
              <a:t>BAD         </a:t>
            </a:r>
            <a:r>
              <a:rPr lang="en-US" sz="2400" b="1" i="1" dirty="0" smtClean="0">
                <a:solidFill>
                  <a:schemeClr val="tx2"/>
                </a:solidFill>
              </a:rPr>
              <a:t> { 0.5mm </a:t>
            </a:r>
            <a:r>
              <a:rPr lang="en-US" sz="2400" b="1" i="1" dirty="0" smtClean="0">
                <a:solidFill>
                  <a:schemeClr val="tx2"/>
                </a:solidFill>
                <a:sym typeface="Symbol" panose="05050102010706020507" pitchFamily="18" charset="2"/>
              </a:rPr>
              <a:t> 1 }</a:t>
            </a:r>
            <a:endParaRPr lang="en-US" sz="2400" b="1" i="1" dirty="0">
              <a:solidFill>
                <a:schemeClr val="tx2"/>
              </a:solidFill>
            </a:endParaRPr>
          </a:p>
          <a:p>
            <a:pPr marL="342900" indent="-342900">
              <a:buFont typeface="Wingdings" panose="05000000000000000000" pitchFamily="2" charset="2"/>
              <a:buChar char="Ø"/>
            </a:pPr>
            <a:endParaRPr lang="en-US" sz="2000" dirty="0"/>
          </a:p>
        </p:txBody>
      </p:sp>
    </p:spTree>
    <p:extLst>
      <p:ext uri="{BB962C8B-B14F-4D97-AF65-F5344CB8AC3E}">
        <p14:creationId xmlns:p14="http://schemas.microsoft.com/office/powerpoint/2010/main" val="28113870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10975"/>
          <a:stretch/>
        </p:blipFill>
        <p:spPr>
          <a:xfrm>
            <a:off x="304800" y="1143000"/>
            <a:ext cx="8440843" cy="3163870"/>
          </a:xfrm>
          <a:prstGeom prst="rect">
            <a:avLst/>
          </a:prstGeom>
        </p:spPr>
      </p:pic>
      <p:sp>
        <p:nvSpPr>
          <p:cNvPr id="2" name="Title 1"/>
          <p:cNvSpPr>
            <a:spLocks noGrp="1"/>
          </p:cNvSpPr>
          <p:nvPr>
            <p:ph type="title"/>
          </p:nvPr>
        </p:nvSpPr>
        <p:spPr>
          <a:xfrm>
            <a:off x="665031" y="218879"/>
            <a:ext cx="7772400" cy="685800"/>
          </a:xfrm>
        </p:spPr>
        <p:txBody>
          <a:bodyPr/>
          <a:lstStyle/>
          <a:p>
            <a:r>
              <a:rPr lang="en-US" dirty="0" smtClean="0"/>
              <a:t>The Error (or “Cost”) Surface</a:t>
            </a:r>
            <a:endParaRPr lang="en-US" dirty="0"/>
          </a:p>
        </p:txBody>
      </p:sp>
      <p:sp>
        <p:nvSpPr>
          <p:cNvPr id="3" name="Content Placeholder 2"/>
          <p:cNvSpPr>
            <a:spLocks noGrp="1"/>
          </p:cNvSpPr>
          <p:nvPr>
            <p:ph idx="1"/>
          </p:nvPr>
        </p:nvSpPr>
        <p:spPr>
          <a:xfrm>
            <a:off x="590856" y="4484914"/>
            <a:ext cx="8305800" cy="2138283"/>
          </a:xfrm>
        </p:spPr>
        <p:txBody>
          <a:bodyPr/>
          <a:lstStyle/>
          <a:p>
            <a:r>
              <a:rPr lang="en-US" sz="2400" dirty="0" smtClean="0"/>
              <a:t>Cost function is a “</a:t>
            </a:r>
            <a:r>
              <a:rPr lang="en-US" sz="2400" b="1" dirty="0" smtClean="0">
                <a:solidFill>
                  <a:srgbClr val="FFFF00"/>
                </a:solidFill>
              </a:rPr>
              <a:t>hilly landscape</a:t>
            </a:r>
            <a:r>
              <a:rPr lang="en-US" sz="2400" dirty="0" smtClean="0"/>
              <a:t>” </a:t>
            </a:r>
            <a:br>
              <a:rPr lang="en-US" sz="2400" dirty="0" smtClean="0"/>
            </a:br>
            <a:r>
              <a:rPr lang="en-US" sz="2400" dirty="0" smtClean="0"/>
              <a:t>over our 5-dimensional parameter space.</a:t>
            </a:r>
            <a:br>
              <a:rPr lang="en-US" sz="2400" dirty="0" smtClean="0"/>
            </a:br>
            <a:r>
              <a:rPr lang="en-US" sz="2400" dirty="0" smtClean="0"/>
              <a:t>(In the example above we only show 2 dimensions)</a:t>
            </a:r>
          </a:p>
          <a:p>
            <a:r>
              <a:rPr lang="en-US" sz="2400" dirty="0"/>
              <a:t>In this “landscape” do  </a:t>
            </a:r>
            <a:r>
              <a:rPr lang="en-US" sz="2400" b="1" dirty="0">
                <a:solidFill>
                  <a:srgbClr val="FFFF00"/>
                </a:solidFill>
              </a:rPr>
              <a:t>gradient descent optimization </a:t>
            </a:r>
            <a:r>
              <a:rPr lang="en-US" sz="2400" dirty="0">
                <a:solidFill>
                  <a:schemeClr val="tx2">
                    <a:lumMod val="40000"/>
                    <a:lumOff val="60000"/>
                  </a:schemeClr>
                </a:solidFill>
              </a:rPr>
              <a:t/>
            </a:r>
            <a:br>
              <a:rPr lang="en-US" sz="2400" dirty="0">
                <a:solidFill>
                  <a:schemeClr val="tx2">
                    <a:lumMod val="40000"/>
                    <a:lumOff val="60000"/>
                  </a:schemeClr>
                </a:solidFill>
              </a:rPr>
            </a:br>
            <a:r>
              <a:rPr lang="en-US" sz="2400" dirty="0">
                <a:solidFill>
                  <a:schemeClr val="tx2">
                    <a:lumMod val="40000"/>
                    <a:lumOff val="60000"/>
                  </a:schemeClr>
                </a:solidFill>
              </a:rPr>
              <a:t>(= follow a drop of water to the lowest point it can go to)</a:t>
            </a:r>
          </a:p>
          <a:p>
            <a:endParaRPr lang="en-US" sz="2400" dirty="0" smtClean="0"/>
          </a:p>
        </p:txBody>
      </p:sp>
      <p:cxnSp>
        <p:nvCxnSpPr>
          <p:cNvPr id="5" name="Straight Arrow Connector 4"/>
          <p:cNvCxnSpPr/>
          <p:nvPr/>
        </p:nvCxnSpPr>
        <p:spPr bwMode="auto">
          <a:xfrm flipV="1">
            <a:off x="2929951" y="3796786"/>
            <a:ext cx="5660571" cy="268051"/>
          </a:xfrm>
          <a:prstGeom prst="straightConnector1">
            <a:avLst/>
          </a:prstGeom>
          <a:solidFill>
            <a:schemeClr val="bg1"/>
          </a:solidFill>
          <a:ln w="57150" cap="flat" cmpd="sng" algn="ctr">
            <a:solidFill>
              <a:schemeClr val="tx1"/>
            </a:solidFill>
            <a:prstDash val="solid"/>
            <a:round/>
            <a:headEnd type="none" w="sm" len="sm"/>
            <a:tailEnd type="triangle"/>
          </a:ln>
          <a:effectLst/>
        </p:spPr>
      </p:cxnSp>
      <p:cxnSp>
        <p:nvCxnSpPr>
          <p:cNvPr id="6" name="Straight Arrow Connector 5"/>
          <p:cNvCxnSpPr/>
          <p:nvPr/>
        </p:nvCxnSpPr>
        <p:spPr bwMode="auto">
          <a:xfrm flipH="1" flipV="1">
            <a:off x="2939143" y="1273629"/>
            <a:ext cx="12580" cy="2819401"/>
          </a:xfrm>
          <a:prstGeom prst="straightConnector1">
            <a:avLst/>
          </a:prstGeom>
          <a:solidFill>
            <a:schemeClr val="bg1"/>
          </a:solidFill>
          <a:ln w="57150" cap="flat" cmpd="sng" algn="ctr">
            <a:solidFill>
              <a:srgbClr val="FFFF00"/>
            </a:solidFill>
            <a:prstDash val="solid"/>
            <a:round/>
            <a:headEnd type="none" w="sm" len="sm"/>
            <a:tailEnd type="triangle"/>
          </a:ln>
          <a:effectLst/>
        </p:spPr>
      </p:cxnSp>
      <p:cxnSp>
        <p:nvCxnSpPr>
          <p:cNvPr id="7" name="Straight Arrow Connector 6"/>
          <p:cNvCxnSpPr/>
          <p:nvPr/>
        </p:nvCxnSpPr>
        <p:spPr bwMode="auto">
          <a:xfrm flipH="1" flipV="1">
            <a:off x="1542022" y="3341500"/>
            <a:ext cx="1409700" cy="734223"/>
          </a:xfrm>
          <a:prstGeom prst="straightConnector1">
            <a:avLst/>
          </a:prstGeom>
          <a:solidFill>
            <a:schemeClr val="bg1"/>
          </a:solidFill>
          <a:ln w="57150" cap="flat" cmpd="sng" algn="ctr">
            <a:solidFill>
              <a:schemeClr val="tx1"/>
            </a:solidFill>
            <a:prstDash val="solid"/>
            <a:round/>
            <a:headEnd type="none" w="sm" len="sm"/>
            <a:tailEnd type="triangle"/>
          </a:ln>
          <a:effectLst/>
        </p:spPr>
      </p:cxnSp>
      <p:sp>
        <p:nvSpPr>
          <p:cNvPr id="13" name="TextBox 12"/>
          <p:cNvSpPr txBox="1"/>
          <p:nvPr/>
        </p:nvSpPr>
        <p:spPr>
          <a:xfrm>
            <a:off x="400109" y="1143000"/>
            <a:ext cx="2156296" cy="954107"/>
          </a:xfrm>
          <a:prstGeom prst="rect">
            <a:avLst/>
          </a:prstGeom>
          <a:noFill/>
        </p:spPr>
        <p:txBody>
          <a:bodyPr wrap="none" rtlCol="0">
            <a:spAutoFit/>
          </a:bodyPr>
          <a:lstStyle/>
          <a:p>
            <a:r>
              <a:rPr lang="en-US" dirty="0" smtClean="0">
                <a:solidFill>
                  <a:srgbClr val="FFFF00"/>
                </a:solidFill>
              </a:rPr>
              <a:t>Visible flaws</a:t>
            </a:r>
            <a:br>
              <a:rPr lang="en-US" dirty="0" smtClean="0">
                <a:solidFill>
                  <a:srgbClr val="FFFF00"/>
                </a:solidFill>
              </a:rPr>
            </a:br>
            <a:r>
              <a:rPr lang="en-US" dirty="0" smtClean="0">
                <a:solidFill>
                  <a:srgbClr val="FFFF00"/>
                </a:solidFill>
                <a:sym typeface="Wingdings" panose="05000000000000000000" pitchFamily="2" charset="2"/>
              </a:rPr>
              <a:t>= “Cost”</a:t>
            </a:r>
            <a:endParaRPr lang="en-US" dirty="0">
              <a:solidFill>
                <a:srgbClr val="FFFF00"/>
              </a:solidFill>
            </a:endParaRPr>
          </a:p>
        </p:txBody>
      </p:sp>
      <p:sp>
        <p:nvSpPr>
          <p:cNvPr id="15" name="TextBox 14"/>
          <p:cNvSpPr txBox="1"/>
          <p:nvPr/>
        </p:nvSpPr>
        <p:spPr>
          <a:xfrm>
            <a:off x="1068180" y="3850649"/>
            <a:ext cx="1604927" cy="461665"/>
          </a:xfrm>
          <a:prstGeom prst="rect">
            <a:avLst/>
          </a:prstGeom>
          <a:noFill/>
        </p:spPr>
        <p:txBody>
          <a:bodyPr wrap="none" rtlCol="0">
            <a:spAutoFit/>
          </a:bodyPr>
          <a:lstStyle/>
          <a:p>
            <a:r>
              <a:rPr lang="en-US" sz="2400" dirty="0" err="1" smtClean="0"/>
              <a:t>Param</a:t>
            </a:r>
            <a:r>
              <a:rPr lang="en-US" sz="2400" dirty="0" smtClean="0"/>
              <a:t>. #1</a:t>
            </a:r>
            <a:endParaRPr lang="en-US" sz="2400" dirty="0"/>
          </a:p>
        </p:txBody>
      </p:sp>
      <p:sp>
        <p:nvSpPr>
          <p:cNvPr id="17" name="TextBox 16"/>
          <p:cNvSpPr txBox="1"/>
          <p:nvPr/>
        </p:nvSpPr>
        <p:spPr>
          <a:xfrm>
            <a:off x="7042745" y="3862196"/>
            <a:ext cx="1604927" cy="461665"/>
          </a:xfrm>
          <a:prstGeom prst="rect">
            <a:avLst/>
          </a:prstGeom>
          <a:noFill/>
        </p:spPr>
        <p:txBody>
          <a:bodyPr wrap="none" rtlCol="0">
            <a:spAutoFit/>
          </a:bodyPr>
          <a:lstStyle/>
          <a:p>
            <a:r>
              <a:rPr lang="en-US" sz="2400" dirty="0" err="1" smtClean="0"/>
              <a:t>Param</a:t>
            </a:r>
            <a:r>
              <a:rPr lang="en-US" sz="2400" dirty="0" smtClean="0"/>
              <a:t>. #2</a:t>
            </a:r>
            <a:endParaRPr lang="en-US" sz="2400" dirty="0"/>
          </a:p>
        </p:txBody>
      </p:sp>
      <p:sp>
        <p:nvSpPr>
          <p:cNvPr id="19" name="Freeform 18"/>
          <p:cNvSpPr/>
          <p:nvPr/>
        </p:nvSpPr>
        <p:spPr bwMode="auto">
          <a:xfrm>
            <a:off x="2958864" y="1807028"/>
            <a:ext cx="5464290" cy="2070624"/>
          </a:xfrm>
          <a:custGeom>
            <a:avLst/>
            <a:gdLst>
              <a:gd name="connsiteX0" fmla="*/ 0 w 4180115"/>
              <a:gd name="connsiteY0" fmla="*/ 903514 h 1074670"/>
              <a:gd name="connsiteX1" fmla="*/ 522515 w 4180115"/>
              <a:gd name="connsiteY1" fmla="*/ 609600 h 1074670"/>
              <a:gd name="connsiteX2" fmla="*/ 2024743 w 4180115"/>
              <a:gd name="connsiteY2" fmla="*/ 1066800 h 1074670"/>
              <a:gd name="connsiteX3" fmla="*/ 2623457 w 4180115"/>
              <a:gd name="connsiteY3" fmla="*/ 849085 h 1074670"/>
              <a:gd name="connsiteX4" fmla="*/ 3331029 w 4180115"/>
              <a:gd name="connsiteY4" fmla="*/ 228600 h 1074670"/>
              <a:gd name="connsiteX5" fmla="*/ 4180115 w 4180115"/>
              <a:gd name="connsiteY5" fmla="*/ 0 h 1074670"/>
              <a:gd name="connsiteX0" fmla="*/ 0 w 4296393"/>
              <a:gd name="connsiteY0" fmla="*/ 1026673 h 1074670"/>
              <a:gd name="connsiteX1" fmla="*/ 638793 w 4296393"/>
              <a:gd name="connsiteY1" fmla="*/ 609600 h 1074670"/>
              <a:gd name="connsiteX2" fmla="*/ 2141021 w 4296393"/>
              <a:gd name="connsiteY2" fmla="*/ 1066800 h 1074670"/>
              <a:gd name="connsiteX3" fmla="*/ 2739735 w 4296393"/>
              <a:gd name="connsiteY3" fmla="*/ 849085 h 1074670"/>
              <a:gd name="connsiteX4" fmla="*/ 3447307 w 4296393"/>
              <a:gd name="connsiteY4" fmla="*/ 228600 h 1074670"/>
              <a:gd name="connsiteX5" fmla="*/ 4296393 w 4296393"/>
              <a:gd name="connsiteY5" fmla="*/ 0 h 1074670"/>
              <a:gd name="connsiteX0" fmla="*/ 0 w 4296393"/>
              <a:gd name="connsiteY0" fmla="*/ 1026673 h 1074670"/>
              <a:gd name="connsiteX1" fmla="*/ 638793 w 4296393"/>
              <a:gd name="connsiteY1" fmla="*/ 609600 h 1074670"/>
              <a:gd name="connsiteX2" fmla="*/ 2141021 w 4296393"/>
              <a:gd name="connsiteY2" fmla="*/ 1066800 h 1074670"/>
              <a:gd name="connsiteX3" fmla="*/ 2739735 w 4296393"/>
              <a:gd name="connsiteY3" fmla="*/ 849085 h 1074670"/>
              <a:gd name="connsiteX4" fmla="*/ 3447307 w 4296393"/>
              <a:gd name="connsiteY4" fmla="*/ 228600 h 1074670"/>
              <a:gd name="connsiteX5" fmla="*/ 4296393 w 4296393"/>
              <a:gd name="connsiteY5" fmla="*/ 0 h 1074670"/>
              <a:gd name="connsiteX0" fmla="*/ 0 w 4296393"/>
              <a:gd name="connsiteY0" fmla="*/ 1026673 h 1079608"/>
              <a:gd name="connsiteX1" fmla="*/ 808738 w 4296393"/>
              <a:gd name="connsiteY1" fmla="*/ 517231 h 1079608"/>
              <a:gd name="connsiteX2" fmla="*/ 2141021 w 4296393"/>
              <a:gd name="connsiteY2" fmla="*/ 1066800 h 1079608"/>
              <a:gd name="connsiteX3" fmla="*/ 2739735 w 4296393"/>
              <a:gd name="connsiteY3" fmla="*/ 849085 h 1079608"/>
              <a:gd name="connsiteX4" fmla="*/ 3447307 w 4296393"/>
              <a:gd name="connsiteY4" fmla="*/ 228600 h 1079608"/>
              <a:gd name="connsiteX5" fmla="*/ 4296393 w 4296393"/>
              <a:gd name="connsiteY5" fmla="*/ 0 h 1079608"/>
              <a:gd name="connsiteX0" fmla="*/ 0 w 4296393"/>
              <a:gd name="connsiteY0" fmla="*/ 1026673 h 1079608"/>
              <a:gd name="connsiteX1" fmla="*/ 808738 w 4296393"/>
              <a:gd name="connsiteY1" fmla="*/ 517231 h 1079608"/>
              <a:gd name="connsiteX2" fmla="*/ 2141021 w 4296393"/>
              <a:gd name="connsiteY2" fmla="*/ 1066800 h 1079608"/>
              <a:gd name="connsiteX3" fmla="*/ 2739735 w 4296393"/>
              <a:gd name="connsiteY3" fmla="*/ 849085 h 1079608"/>
              <a:gd name="connsiteX4" fmla="*/ 3447307 w 4296393"/>
              <a:gd name="connsiteY4" fmla="*/ 228600 h 1079608"/>
              <a:gd name="connsiteX5" fmla="*/ 4296393 w 4296393"/>
              <a:gd name="connsiteY5" fmla="*/ 0 h 1079608"/>
              <a:gd name="connsiteX0" fmla="*/ 0 w 4448448"/>
              <a:gd name="connsiteY0" fmla="*/ 1038989 h 1091924"/>
              <a:gd name="connsiteX1" fmla="*/ 808738 w 4448448"/>
              <a:gd name="connsiteY1" fmla="*/ 529547 h 1091924"/>
              <a:gd name="connsiteX2" fmla="*/ 2141021 w 4448448"/>
              <a:gd name="connsiteY2" fmla="*/ 1079116 h 1091924"/>
              <a:gd name="connsiteX3" fmla="*/ 2739735 w 4448448"/>
              <a:gd name="connsiteY3" fmla="*/ 861401 h 1091924"/>
              <a:gd name="connsiteX4" fmla="*/ 3447307 w 4448448"/>
              <a:gd name="connsiteY4" fmla="*/ 240916 h 1091924"/>
              <a:gd name="connsiteX5" fmla="*/ 4448448 w 4448448"/>
              <a:gd name="connsiteY5" fmla="*/ 0 h 1091924"/>
              <a:gd name="connsiteX0" fmla="*/ 0 w 4448448"/>
              <a:gd name="connsiteY0" fmla="*/ 1038989 h 1088813"/>
              <a:gd name="connsiteX1" fmla="*/ 808738 w 4448448"/>
              <a:gd name="connsiteY1" fmla="*/ 529547 h 1088813"/>
              <a:gd name="connsiteX2" fmla="*/ 2141021 w 4448448"/>
              <a:gd name="connsiteY2" fmla="*/ 1079116 h 1088813"/>
              <a:gd name="connsiteX3" fmla="*/ 2739735 w 4448448"/>
              <a:gd name="connsiteY3" fmla="*/ 861401 h 1088813"/>
              <a:gd name="connsiteX4" fmla="*/ 3590417 w 4448448"/>
              <a:gd name="connsiteY4" fmla="*/ 616550 h 1088813"/>
              <a:gd name="connsiteX5" fmla="*/ 4448448 w 4448448"/>
              <a:gd name="connsiteY5" fmla="*/ 0 h 1088813"/>
              <a:gd name="connsiteX0" fmla="*/ 0 w 4448448"/>
              <a:gd name="connsiteY0" fmla="*/ 1038989 h 1088813"/>
              <a:gd name="connsiteX1" fmla="*/ 808738 w 4448448"/>
              <a:gd name="connsiteY1" fmla="*/ 529547 h 1088813"/>
              <a:gd name="connsiteX2" fmla="*/ 2141021 w 4448448"/>
              <a:gd name="connsiteY2" fmla="*/ 1079116 h 1088813"/>
              <a:gd name="connsiteX3" fmla="*/ 2739735 w 4448448"/>
              <a:gd name="connsiteY3" fmla="*/ 861401 h 1088813"/>
              <a:gd name="connsiteX4" fmla="*/ 3590417 w 4448448"/>
              <a:gd name="connsiteY4" fmla="*/ 616550 h 1088813"/>
              <a:gd name="connsiteX5" fmla="*/ 4448448 w 4448448"/>
              <a:gd name="connsiteY5" fmla="*/ 0 h 1088813"/>
              <a:gd name="connsiteX0" fmla="*/ 0 w 4448448"/>
              <a:gd name="connsiteY0" fmla="*/ 1038989 h 1088813"/>
              <a:gd name="connsiteX1" fmla="*/ 808738 w 4448448"/>
              <a:gd name="connsiteY1" fmla="*/ 529547 h 1088813"/>
              <a:gd name="connsiteX2" fmla="*/ 2141021 w 4448448"/>
              <a:gd name="connsiteY2" fmla="*/ 1079116 h 1088813"/>
              <a:gd name="connsiteX3" fmla="*/ 2739735 w 4448448"/>
              <a:gd name="connsiteY3" fmla="*/ 861401 h 1088813"/>
              <a:gd name="connsiteX4" fmla="*/ 3590417 w 4448448"/>
              <a:gd name="connsiteY4" fmla="*/ 616550 h 1088813"/>
              <a:gd name="connsiteX5" fmla="*/ 4448448 w 4448448"/>
              <a:gd name="connsiteY5" fmla="*/ 0 h 1088813"/>
              <a:gd name="connsiteX0" fmla="*/ 0 w 4448448"/>
              <a:gd name="connsiteY0" fmla="*/ 1038989 h 1088813"/>
              <a:gd name="connsiteX1" fmla="*/ 808738 w 4448448"/>
              <a:gd name="connsiteY1" fmla="*/ 529547 h 1088813"/>
              <a:gd name="connsiteX2" fmla="*/ 2141021 w 4448448"/>
              <a:gd name="connsiteY2" fmla="*/ 1079116 h 1088813"/>
              <a:gd name="connsiteX3" fmla="*/ 2739735 w 4448448"/>
              <a:gd name="connsiteY3" fmla="*/ 861401 h 1088813"/>
              <a:gd name="connsiteX4" fmla="*/ 3590417 w 4448448"/>
              <a:gd name="connsiteY4" fmla="*/ 616550 h 1088813"/>
              <a:gd name="connsiteX5" fmla="*/ 4448448 w 4448448"/>
              <a:gd name="connsiteY5" fmla="*/ 0 h 1088813"/>
              <a:gd name="connsiteX0" fmla="*/ 0 w 4448448"/>
              <a:gd name="connsiteY0" fmla="*/ 1038989 h 1088813"/>
              <a:gd name="connsiteX1" fmla="*/ 808738 w 4448448"/>
              <a:gd name="connsiteY1" fmla="*/ 529547 h 1088813"/>
              <a:gd name="connsiteX2" fmla="*/ 2141021 w 4448448"/>
              <a:gd name="connsiteY2" fmla="*/ 1079116 h 1088813"/>
              <a:gd name="connsiteX3" fmla="*/ 2739735 w 4448448"/>
              <a:gd name="connsiteY3" fmla="*/ 861401 h 1088813"/>
              <a:gd name="connsiteX4" fmla="*/ 3635139 w 4448448"/>
              <a:gd name="connsiteY4" fmla="*/ 616550 h 1088813"/>
              <a:gd name="connsiteX5" fmla="*/ 4448448 w 4448448"/>
              <a:gd name="connsiteY5" fmla="*/ 0 h 1088813"/>
              <a:gd name="connsiteX0" fmla="*/ 0 w 4448448"/>
              <a:gd name="connsiteY0" fmla="*/ 1038989 h 1088813"/>
              <a:gd name="connsiteX1" fmla="*/ 808738 w 4448448"/>
              <a:gd name="connsiteY1" fmla="*/ 529547 h 1088813"/>
              <a:gd name="connsiteX2" fmla="*/ 2141021 w 4448448"/>
              <a:gd name="connsiteY2" fmla="*/ 1079116 h 1088813"/>
              <a:gd name="connsiteX3" fmla="*/ 2739735 w 4448448"/>
              <a:gd name="connsiteY3" fmla="*/ 861401 h 1088813"/>
              <a:gd name="connsiteX4" fmla="*/ 3635139 w 4448448"/>
              <a:gd name="connsiteY4" fmla="*/ 616550 h 1088813"/>
              <a:gd name="connsiteX5" fmla="*/ 4448448 w 4448448"/>
              <a:gd name="connsiteY5" fmla="*/ 0 h 1088813"/>
              <a:gd name="connsiteX0" fmla="*/ 0 w 4448448"/>
              <a:gd name="connsiteY0" fmla="*/ 1038989 h 1224301"/>
              <a:gd name="connsiteX1" fmla="*/ 808738 w 4448448"/>
              <a:gd name="connsiteY1" fmla="*/ 529547 h 1224301"/>
              <a:gd name="connsiteX2" fmla="*/ 2141021 w 4448448"/>
              <a:gd name="connsiteY2" fmla="*/ 1079116 h 1224301"/>
              <a:gd name="connsiteX3" fmla="*/ 2748679 w 4448448"/>
              <a:gd name="connsiteY3" fmla="*/ 1193929 h 1224301"/>
              <a:gd name="connsiteX4" fmla="*/ 3635139 w 4448448"/>
              <a:gd name="connsiteY4" fmla="*/ 616550 h 1224301"/>
              <a:gd name="connsiteX5" fmla="*/ 4448448 w 4448448"/>
              <a:gd name="connsiteY5" fmla="*/ 0 h 1224301"/>
              <a:gd name="connsiteX0" fmla="*/ 0 w 4448448"/>
              <a:gd name="connsiteY0" fmla="*/ 1038989 h 1200960"/>
              <a:gd name="connsiteX1" fmla="*/ 808738 w 4448448"/>
              <a:gd name="connsiteY1" fmla="*/ 529547 h 1200960"/>
              <a:gd name="connsiteX2" fmla="*/ 2141021 w 4448448"/>
              <a:gd name="connsiteY2" fmla="*/ 1079116 h 1200960"/>
              <a:gd name="connsiteX3" fmla="*/ 2748679 w 4448448"/>
              <a:gd name="connsiteY3" fmla="*/ 1193929 h 1200960"/>
              <a:gd name="connsiteX4" fmla="*/ 3635139 w 4448448"/>
              <a:gd name="connsiteY4" fmla="*/ 616550 h 1200960"/>
              <a:gd name="connsiteX5" fmla="*/ 4448448 w 4448448"/>
              <a:gd name="connsiteY5" fmla="*/ 0 h 1200960"/>
              <a:gd name="connsiteX0" fmla="*/ 0 w 4448448"/>
              <a:gd name="connsiteY0" fmla="*/ 1038989 h 1197756"/>
              <a:gd name="connsiteX1" fmla="*/ 808738 w 4448448"/>
              <a:gd name="connsiteY1" fmla="*/ 529547 h 1197756"/>
              <a:gd name="connsiteX2" fmla="*/ 1640134 w 4448448"/>
              <a:gd name="connsiteY2" fmla="*/ 851273 h 1197756"/>
              <a:gd name="connsiteX3" fmla="*/ 2748679 w 4448448"/>
              <a:gd name="connsiteY3" fmla="*/ 1193929 h 1197756"/>
              <a:gd name="connsiteX4" fmla="*/ 3635139 w 4448448"/>
              <a:gd name="connsiteY4" fmla="*/ 616550 h 1197756"/>
              <a:gd name="connsiteX5" fmla="*/ 4448448 w 4448448"/>
              <a:gd name="connsiteY5" fmla="*/ 0 h 1197756"/>
              <a:gd name="connsiteX0" fmla="*/ 0 w 4448448"/>
              <a:gd name="connsiteY0" fmla="*/ 1038989 h 1198177"/>
              <a:gd name="connsiteX1" fmla="*/ 808738 w 4448448"/>
              <a:gd name="connsiteY1" fmla="*/ 529547 h 1198177"/>
              <a:gd name="connsiteX2" fmla="*/ 1640134 w 4448448"/>
              <a:gd name="connsiteY2" fmla="*/ 851273 h 1198177"/>
              <a:gd name="connsiteX3" fmla="*/ 2748679 w 4448448"/>
              <a:gd name="connsiteY3" fmla="*/ 1193929 h 1198177"/>
              <a:gd name="connsiteX4" fmla="*/ 3635139 w 4448448"/>
              <a:gd name="connsiteY4" fmla="*/ 616550 h 1198177"/>
              <a:gd name="connsiteX5" fmla="*/ 4448448 w 4448448"/>
              <a:gd name="connsiteY5" fmla="*/ 0 h 1198177"/>
              <a:gd name="connsiteX0" fmla="*/ 0 w 4448448"/>
              <a:gd name="connsiteY0" fmla="*/ 1038989 h 1197246"/>
              <a:gd name="connsiteX1" fmla="*/ 808738 w 4448448"/>
              <a:gd name="connsiteY1" fmla="*/ 529547 h 1197246"/>
              <a:gd name="connsiteX2" fmla="*/ 1640134 w 4448448"/>
              <a:gd name="connsiteY2" fmla="*/ 851273 h 1197246"/>
              <a:gd name="connsiteX3" fmla="*/ 2748679 w 4448448"/>
              <a:gd name="connsiteY3" fmla="*/ 1193929 h 1197246"/>
              <a:gd name="connsiteX4" fmla="*/ 3599362 w 4448448"/>
              <a:gd name="connsiteY4" fmla="*/ 647339 h 1197246"/>
              <a:gd name="connsiteX5" fmla="*/ 4448448 w 4448448"/>
              <a:gd name="connsiteY5" fmla="*/ 0 h 1197246"/>
              <a:gd name="connsiteX0" fmla="*/ 0 w 4448448"/>
              <a:gd name="connsiteY0" fmla="*/ 1038989 h 1195530"/>
              <a:gd name="connsiteX1" fmla="*/ 808738 w 4448448"/>
              <a:gd name="connsiteY1" fmla="*/ 529547 h 1195530"/>
              <a:gd name="connsiteX2" fmla="*/ 1640134 w 4448448"/>
              <a:gd name="connsiteY2" fmla="*/ 851273 h 1195530"/>
              <a:gd name="connsiteX3" fmla="*/ 2748679 w 4448448"/>
              <a:gd name="connsiteY3" fmla="*/ 1193929 h 1195530"/>
              <a:gd name="connsiteX4" fmla="*/ 3536752 w 4448448"/>
              <a:gd name="connsiteY4" fmla="*/ 715076 h 1195530"/>
              <a:gd name="connsiteX5" fmla="*/ 4448448 w 4448448"/>
              <a:gd name="connsiteY5" fmla="*/ 0 h 1195530"/>
              <a:gd name="connsiteX0" fmla="*/ 0 w 4448448"/>
              <a:gd name="connsiteY0" fmla="*/ 1038989 h 1195530"/>
              <a:gd name="connsiteX1" fmla="*/ 808738 w 4448448"/>
              <a:gd name="connsiteY1" fmla="*/ 529547 h 1195530"/>
              <a:gd name="connsiteX2" fmla="*/ 1640134 w 4448448"/>
              <a:gd name="connsiteY2" fmla="*/ 851273 h 1195530"/>
              <a:gd name="connsiteX3" fmla="*/ 2748679 w 4448448"/>
              <a:gd name="connsiteY3" fmla="*/ 1193929 h 1195530"/>
              <a:gd name="connsiteX4" fmla="*/ 3536752 w 4448448"/>
              <a:gd name="connsiteY4" fmla="*/ 715076 h 1195530"/>
              <a:gd name="connsiteX5" fmla="*/ 4448448 w 4448448"/>
              <a:gd name="connsiteY5" fmla="*/ 0 h 1195530"/>
              <a:gd name="connsiteX0" fmla="*/ 0 w 4466336"/>
              <a:gd name="connsiteY0" fmla="*/ 1014357 h 1170898"/>
              <a:gd name="connsiteX1" fmla="*/ 808738 w 4466336"/>
              <a:gd name="connsiteY1" fmla="*/ 504915 h 1170898"/>
              <a:gd name="connsiteX2" fmla="*/ 1640134 w 4466336"/>
              <a:gd name="connsiteY2" fmla="*/ 826641 h 1170898"/>
              <a:gd name="connsiteX3" fmla="*/ 2748679 w 4466336"/>
              <a:gd name="connsiteY3" fmla="*/ 1169297 h 1170898"/>
              <a:gd name="connsiteX4" fmla="*/ 3536752 w 4466336"/>
              <a:gd name="connsiteY4" fmla="*/ 690444 h 1170898"/>
              <a:gd name="connsiteX5" fmla="*/ 4466336 w 4466336"/>
              <a:gd name="connsiteY5" fmla="*/ 0 h 1170898"/>
              <a:gd name="connsiteX0" fmla="*/ 0 w 4466336"/>
              <a:gd name="connsiteY0" fmla="*/ 1014357 h 1170898"/>
              <a:gd name="connsiteX1" fmla="*/ 808738 w 4466336"/>
              <a:gd name="connsiteY1" fmla="*/ 504915 h 1170898"/>
              <a:gd name="connsiteX2" fmla="*/ 1640134 w 4466336"/>
              <a:gd name="connsiteY2" fmla="*/ 826641 h 1170898"/>
              <a:gd name="connsiteX3" fmla="*/ 2748679 w 4466336"/>
              <a:gd name="connsiteY3" fmla="*/ 1169297 h 1170898"/>
              <a:gd name="connsiteX4" fmla="*/ 3536752 w 4466336"/>
              <a:gd name="connsiteY4" fmla="*/ 690444 h 1170898"/>
              <a:gd name="connsiteX5" fmla="*/ 4466336 w 4466336"/>
              <a:gd name="connsiteY5" fmla="*/ 0 h 1170898"/>
              <a:gd name="connsiteX0" fmla="*/ 0 w 4466336"/>
              <a:gd name="connsiteY0" fmla="*/ 1014357 h 1170898"/>
              <a:gd name="connsiteX1" fmla="*/ 808738 w 4466336"/>
              <a:gd name="connsiteY1" fmla="*/ 504915 h 1170898"/>
              <a:gd name="connsiteX2" fmla="*/ 1640134 w 4466336"/>
              <a:gd name="connsiteY2" fmla="*/ 826641 h 1170898"/>
              <a:gd name="connsiteX3" fmla="*/ 2748679 w 4466336"/>
              <a:gd name="connsiteY3" fmla="*/ 1169297 h 1170898"/>
              <a:gd name="connsiteX4" fmla="*/ 3536752 w 4466336"/>
              <a:gd name="connsiteY4" fmla="*/ 690444 h 1170898"/>
              <a:gd name="connsiteX5" fmla="*/ 4466336 w 4466336"/>
              <a:gd name="connsiteY5" fmla="*/ 0 h 1170898"/>
              <a:gd name="connsiteX0" fmla="*/ 0 w 4466336"/>
              <a:gd name="connsiteY0" fmla="*/ 1014357 h 1170898"/>
              <a:gd name="connsiteX1" fmla="*/ 808738 w 4466336"/>
              <a:gd name="connsiteY1" fmla="*/ 504915 h 1170898"/>
              <a:gd name="connsiteX2" fmla="*/ 1640134 w 4466336"/>
              <a:gd name="connsiteY2" fmla="*/ 826641 h 1170898"/>
              <a:gd name="connsiteX3" fmla="*/ 2748679 w 4466336"/>
              <a:gd name="connsiteY3" fmla="*/ 1169297 h 1170898"/>
              <a:gd name="connsiteX4" fmla="*/ 3536752 w 4466336"/>
              <a:gd name="connsiteY4" fmla="*/ 690444 h 1170898"/>
              <a:gd name="connsiteX5" fmla="*/ 4466336 w 4466336"/>
              <a:gd name="connsiteY5" fmla="*/ 0 h 1170898"/>
              <a:gd name="connsiteX0" fmla="*/ 0 w 4466336"/>
              <a:gd name="connsiteY0" fmla="*/ 1014357 h 1170898"/>
              <a:gd name="connsiteX1" fmla="*/ 808738 w 4466336"/>
              <a:gd name="connsiteY1" fmla="*/ 504915 h 1170898"/>
              <a:gd name="connsiteX2" fmla="*/ 1640134 w 4466336"/>
              <a:gd name="connsiteY2" fmla="*/ 826641 h 1170898"/>
              <a:gd name="connsiteX3" fmla="*/ 2748679 w 4466336"/>
              <a:gd name="connsiteY3" fmla="*/ 1169297 h 1170898"/>
              <a:gd name="connsiteX4" fmla="*/ 3536752 w 4466336"/>
              <a:gd name="connsiteY4" fmla="*/ 690444 h 1170898"/>
              <a:gd name="connsiteX5" fmla="*/ 4466336 w 4466336"/>
              <a:gd name="connsiteY5" fmla="*/ 0 h 1170898"/>
              <a:gd name="connsiteX0" fmla="*/ 0 w 4466336"/>
              <a:gd name="connsiteY0" fmla="*/ 1014357 h 1171937"/>
              <a:gd name="connsiteX1" fmla="*/ 808738 w 4466336"/>
              <a:gd name="connsiteY1" fmla="*/ 504915 h 1171937"/>
              <a:gd name="connsiteX2" fmla="*/ 1658023 w 4466336"/>
              <a:gd name="connsiteY2" fmla="*/ 857431 h 1171937"/>
              <a:gd name="connsiteX3" fmla="*/ 2748679 w 4466336"/>
              <a:gd name="connsiteY3" fmla="*/ 1169297 h 1171937"/>
              <a:gd name="connsiteX4" fmla="*/ 3536752 w 4466336"/>
              <a:gd name="connsiteY4" fmla="*/ 690444 h 1171937"/>
              <a:gd name="connsiteX5" fmla="*/ 4466336 w 4466336"/>
              <a:gd name="connsiteY5" fmla="*/ 0 h 1171937"/>
              <a:gd name="connsiteX0" fmla="*/ 0 w 4466336"/>
              <a:gd name="connsiteY0" fmla="*/ 1014357 h 1171937"/>
              <a:gd name="connsiteX1" fmla="*/ 808738 w 4466336"/>
              <a:gd name="connsiteY1" fmla="*/ 504915 h 1171937"/>
              <a:gd name="connsiteX2" fmla="*/ 1658023 w 4466336"/>
              <a:gd name="connsiteY2" fmla="*/ 857431 h 1171937"/>
              <a:gd name="connsiteX3" fmla="*/ 2748679 w 4466336"/>
              <a:gd name="connsiteY3" fmla="*/ 1169297 h 1171937"/>
              <a:gd name="connsiteX4" fmla="*/ 3536752 w 4466336"/>
              <a:gd name="connsiteY4" fmla="*/ 690444 h 1171937"/>
              <a:gd name="connsiteX5" fmla="*/ 4466336 w 4466336"/>
              <a:gd name="connsiteY5" fmla="*/ 0 h 1171937"/>
              <a:gd name="connsiteX0" fmla="*/ 0 w 4466336"/>
              <a:gd name="connsiteY0" fmla="*/ 1014357 h 1171639"/>
              <a:gd name="connsiteX1" fmla="*/ 785259 w 4466336"/>
              <a:gd name="connsiteY1" fmla="*/ 494138 h 1171639"/>
              <a:gd name="connsiteX2" fmla="*/ 1658023 w 4466336"/>
              <a:gd name="connsiteY2" fmla="*/ 857431 h 1171639"/>
              <a:gd name="connsiteX3" fmla="*/ 2748679 w 4466336"/>
              <a:gd name="connsiteY3" fmla="*/ 1169297 h 1171639"/>
              <a:gd name="connsiteX4" fmla="*/ 3536752 w 4466336"/>
              <a:gd name="connsiteY4" fmla="*/ 690444 h 1171639"/>
              <a:gd name="connsiteX5" fmla="*/ 4466336 w 4466336"/>
              <a:gd name="connsiteY5" fmla="*/ 0 h 1171639"/>
              <a:gd name="connsiteX0" fmla="*/ 0 w 4466336"/>
              <a:gd name="connsiteY0" fmla="*/ 1014357 h 1171742"/>
              <a:gd name="connsiteX1" fmla="*/ 785259 w 4466336"/>
              <a:gd name="connsiteY1" fmla="*/ 494138 h 1171742"/>
              <a:gd name="connsiteX2" fmla="*/ 1658023 w 4466336"/>
              <a:gd name="connsiteY2" fmla="*/ 857431 h 1171742"/>
              <a:gd name="connsiteX3" fmla="*/ 2748679 w 4466336"/>
              <a:gd name="connsiteY3" fmla="*/ 1169297 h 1171742"/>
              <a:gd name="connsiteX4" fmla="*/ 3536752 w 4466336"/>
              <a:gd name="connsiteY4" fmla="*/ 690444 h 1171742"/>
              <a:gd name="connsiteX5" fmla="*/ 4466336 w 4466336"/>
              <a:gd name="connsiteY5" fmla="*/ 0 h 1171742"/>
              <a:gd name="connsiteX0" fmla="*/ 0 w 4466336"/>
              <a:gd name="connsiteY0" fmla="*/ 1014357 h 1171331"/>
              <a:gd name="connsiteX1" fmla="*/ 785259 w 4466336"/>
              <a:gd name="connsiteY1" fmla="*/ 494138 h 1171331"/>
              <a:gd name="connsiteX2" fmla="*/ 1658023 w 4466336"/>
              <a:gd name="connsiteY2" fmla="*/ 857431 h 1171331"/>
              <a:gd name="connsiteX3" fmla="*/ 2748679 w 4466336"/>
              <a:gd name="connsiteY3" fmla="*/ 1169297 h 1171331"/>
              <a:gd name="connsiteX4" fmla="*/ 3591537 w 4466336"/>
              <a:gd name="connsiteY4" fmla="*/ 706609 h 1171331"/>
              <a:gd name="connsiteX5" fmla="*/ 4466336 w 4466336"/>
              <a:gd name="connsiteY5" fmla="*/ 0 h 1171331"/>
              <a:gd name="connsiteX0" fmla="*/ 0 w 4466336"/>
              <a:gd name="connsiteY0" fmla="*/ 1014357 h 1171331"/>
              <a:gd name="connsiteX1" fmla="*/ 785259 w 4466336"/>
              <a:gd name="connsiteY1" fmla="*/ 494138 h 1171331"/>
              <a:gd name="connsiteX2" fmla="*/ 1658023 w 4466336"/>
              <a:gd name="connsiteY2" fmla="*/ 857431 h 1171331"/>
              <a:gd name="connsiteX3" fmla="*/ 2748679 w 4466336"/>
              <a:gd name="connsiteY3" fmla="*/ 1169297 h 1171331"/>
              <a:gd name="connsiteX4" fmla="*/ 3591537 w 4466336"/>
              <a:gd name="connsiteY4" fmla="*/ 706609 h 1171331"/>
              <a:gd name="connsiteX5" fmla="*/ 4466336 w 4466336"/>
              <a:gd name="connsiteY5" fmla="*/ 0 h 1171331"/>
              <a:gd name="connsiteX0" fmla="*/ 0 w 4489815"/>
              <a:gd name="connsiteY0" fmla="*/ 1014357 h 1171331"/>
              <a:gd name="connsiteX1" fmla="*/ 785259 w 4489815"/>
              <a:gd name="connsiteY1" fmla="*/ 494138 h 1171331"/>
              <a:gd name="connsiteX2" fmla="*/ 1658023 w 4489815"/>
              <a:gd name="connsiteY2" fmla="*/ 857431 h 1171331"/>
              <a:gd name="connsiteX3" fmla="*/ 2748679 w 4489815"/>
              <a:gd name="connsiteY3" fmla="*/ 1169297 h 1171331"/>
              <a:gd name="connsiteX4" fmla="*/ 3591537 w 4489815"/>
              <a:gd name="connsiteY4" fmla="*/ 706609 h 1171331"/>
              <a:gd name="connsiteX5" fmla="*/ 4489815 w 4489815"/>
              <a:gd name="connsiteY5" fmla="*/ 0 h 1171331"/>
              <a:gd name="connsiteX0" fmla="*/ 0 w 4489815"/>
              <a:gd name="connsiteY0" fmla="*/ 1014357 h 1171331"/>
              <a:gd name="connsiteX1" fmla="*/ 785259 w 4489815"/>
              <a:gd name="connsiteY1" fmla="*/ 494138 h 1171331"/>
              <a:gd name="connsiteX2" fmla="*/ 1658023 w 4489815"/>
              <a:gd name="connsiteY2" fmla="*/ 857431 h 1171331"/>
              <a:gd name="connsiteX3" fmla="*/ 2748679 w 4489815"/>
              <a:gd name="connsiteY3" fmla="*/ 1169297 h 1171331"/>
              <a:gd name="connsiteX4" fmla="*/ 3591537 w 4489815"/>
              <a:gd name="connsiteY4" fmla="*/ 706609 h 1171331"/>
              <a:gd name="connsiteX5" fmla="*/ 4489815 w 4489815"/>
              <a:gd name="connsiteY5" fmla="*/ 0 h 1171331"/>
              <a:gd name="connsiteX0" fmla="*/ 0 w 4489815"/>
              <a:gd name="connsiteY0" fmla="*/ 1014357 h 1171331"/>
              <a:gd name="connsiteX1" fmla="*/ 785259 w 4489815"/>
              <a:gd name="connsiteY1" fmla="*/ 494138 h 1171331"/>
              <a:gd name="connsiteX2" fmla="*/ 1658023 w 4489815"/>
              <a:gd name="connsiteY2" fmla="*/ 857431 h 1171331"/>
              <a:gd name="connsiteX3" fmla="*/ 2748679 w 4489815"/>
              <a:gd name="connsiteY3" fmla="*/ 1169297 h 1171331"/>
              <a:gd name="connsiteX4" fmla="*/ 3591537 w 4489815"/>
              <a:gd name="connsiteY4" fmla="*/ 706609 h 1171331"/>
              <a:gd name="connsiteX5" fmla="*/ 4489815 w 4489815"/>
              <a:gd name="connsiteY5" fmla="*/ 0 h 117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9815" h="1171331">
                <a:moveTo>
                  <a:pt x="0" y="1014357"/>
                </a:moveTo>
                <a:cubicBezTo>
                  <a:pt x="271417" y="896899"/>
                  <a:pt x="535755" y="501818"/>
                  <a:pt x="785259" y="494138"/>
                </a:cubicBezTo>
                <a:cubicBezTo>
                  <a:pt x="1034763" y="486458"/>
                  <a:pt x="1338613" y="734129"/>
                  <a:pt x="1658023" y="857431"/>
                </a:cubicBezTo>
                <a:cubicBezTo>
                  <a:pt x="1977433" y="980733"/>
                  <a:pt x="2426427" y="1194434"/>
                  <a:pt x="2748679" y="1169297"/>
                </a:cubicBezTo>
                <a:cubicBezTo>
                  <a:pt x="3070931" y="1144160"/>
                  <a:pt x="3332653" y="1073914"/>
                  <a:pt x="3591537" y="706609"/>
                </a:cubicBezTo>
                <a:cubicBezTo>
                  <a:pt x="3850421" y="339304"/>
                  <a:pt x="4221827" y="114359"/>
                  <a:pt x="4489815" y="0"/>
                </a:cubicBezTo>
              </a:path>
            </a:pathLst>
          </a:custGeom>
          <a:noFill/>
          <a:ln w="38100" cap="flat" cmpd="sng" algn="ctr">
            <a:solidFill>
              <a:srgbClr val="FFFF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20" name="Freeform 19"/>
          <p:cNvSpPr/>
          <p:nvPr/>
        </p:nvSpPr>
        <p:spPr bwMode="auto">
          <a:xfrm>
            <a:off x="1841379" y="1741714"/>
            <a:ext cx="1102178" cy="1873704"/>
          </a:xfrm>
          <a:custGeom>
            <a:avLst/>
            <a:gdLst>
              <a:gd name="connsiteX0" fmla="*/ 1676400 w 1676400"/>
              <a:gd name="connsiteY0" fmla="*/ 348899 h 348899"/>
              <a:gd name="connsiteX1" fmla="*/ 1436914 w 1676400"/>
              <a:gd name="connsiteY1" fmla="*/ 556 h 348899"/>
              <a:gd name="connsiteX2" fmla="*/ 990600 w 1676400"/>
              <a:gd name="connsiteY2" fmla="*/ 261813 h 348899"/>
              <a:gd name="connsiteX3" fmla="*/ 478971 w 1676400"/>
              <a:gd name="connsiteY3" fmla="*/ 11442 h 348899"/>
              <a:gd name="connsiteX4" fmla="*/ 0 w 1676400"/>
              <a:gd name="connsiteY4" fmla="*/ 283585 h 348899"/>
              <a:gd name="connsiteX0" fmla="*/ 772886 w 1439734"/>
              <a:gd name="connsiteY0" fmla="*/ 1324506 h 1324506"/>
              <a:gd name="connsiteX1" fmla="*/ 1436914 w 1439734"/>
              <a:gd name="connsiteY1" fmla="*/ 39991 h 1324506"/>
              <a:gd name="connsiteX2" fmla="*/ 990600 w 1439734"/>
              <a:gd name="connsiteY2" fmla="*/ 301248 h 1324506"/>
              <a:gd name="connsiteX3" fmla="*/ 478971 w 1439734"/>
              <a:gd name="connsiteY3" fmla="*/ 50877 h 1324506"/>
              <a:gd name="connsiteX4" fmla="*/ 0 w 1439734"/>
              <a:gd name="connsiteY4" fmla="*/ 323020 h 1324506"/>
              <a:gd name="connsiteX0" fmla="*/ 772886 w 1437729"/>
              <a:gd name="connsiteY0" fmla="*/ 1325954 h 1325954"/>
              <a:gd name="connsiteX1" fmla="*/ 1436914 w 1437729"/>
              <a:gd name="connsiteY1" fmla="*/ 41439 h 1325954"/>
              <a:gd name="connsiteX2" fmla="*/ 598714 w 1437729"/>
              <a:gd name="connsiteY2" fmla="*/ 291811 h 1325954"/>
              <a:gd name="connsiteX3" fmla="*/ 478971 w 1437729"/>
              <a:gd name="connsiteY3" fmla="*/ 52325 h 1325954"/>
              <a:gd name="connsiteX4" fmla="*/ 0 w 1437729"/>
              <a:gd name="connsiteY4" fmla="*/ 324468 h 1325954"/>
              <a:gd name="connsiteX0" fmla="*/ 772886 w 772886"/>
              <a:gd name="connsiteY0" fmla="*/ 1273704 h 1273704"/>
              <a:gd name="connsiteX1" fmla="*/ 566056 w 772886"/>
              <a:gd name="connsiteY1" fmla="*/ 685875 h 1273704"/>
              <a:gd name="connsiteX2" fmla="*/ 598714 w 772886"/>
              <a:gd name="connsiteY2" fmla="*/ 239561 h 1273704"/>
              <a:gd name="connsiteX3" fmla="*/ 478971 w 772886"/>
              <a:gd name="connsiteY3" fmla="*/ 75 h 1273704"/>
              <a:gd name="connsiteX4" fmla="*/ 0 w 772886"/>
              <a:gd name="connsiteY4" fmla="*/ 272218 h 1273704"/>
              <a:gd name="connsiteX0" fmla="*/ 1121228 w 1121228"/>
              <a:gd name="connsiteY0" fmla="*/ 1888697 h 1888697"/>
              <a:gd name="connsiteX1" fmla="*/ 914398 w 1121228"/>
              <a:gd name="connsiteY1" fmla="*/ 1300868 h 1888697"/>
              <a:gd name="connsiteX2" fmla="*/ 947056 w 1121228"/>
              <a:gd name="connsiteY2" fmla="*/ 854554 h 1888697"/>
              <a:gd name="connsiteX3" fmla="*/ 827313 w 1121228"/>
              <a:gd name="connsiteY3" fmla="*/ 615068 h 1888697"/>
              <a:gd name="connsiteX4" fmla="*/ 0 w 1121228"/>
              <a:gd name="connsiteY4" fmla="*/ 16353 h 1888697"/>
              <a:gd name="connsiteX0" fmla="*/ 1121228 w 1121228"/>
              <a:gd name="connsiteY0" fmla="*/ 1872344 h 1872344"/>
              <a:gd name="connsiteX1" fmla="*/ 914398 w 1121228"/>
              <a:gd name="connsiteY1" fmla="*/ 1284515 h 1872344"/>
              <a:gd name="connsiteX2" fmla="*/ 947056 w 1121228"/>
              <a:gd name="connsiteY2" fmla="*/ 838201 h 1872344"/>
              <a:gd name="connsiteX3" fmla="*/ 827313 w 1121228"/>
              <a:gd name="connsiteY3" fmla="*/ 598715 h 1872344"/>
              <a:gd name="connsiteX4" fmla="*/ 0 w 1121228"/>
              <a:gd name="connsiteY4" fmla="*/ 0 h 1872344"/>
              <a:gd name="connsiteX0" fmla="*/ 1121228 w 1121228"/>
              <a:gd name="connsiteY0" fmla="*/ 1872344 h 1872344"/>
              <a:gd name="connsiteX1" fmla="*/ 914398 w 1121228"/>
              <a:gd name="connsiteY1" fmla="*/ 1284515 h 1872344"/>
              <a:gd name="connsiteX2" fmla="*/ 947056 w 1121228"/>
              <a:gd name="connsiteY2" fmla="*/ 838201 h 1872344"/>
              <a:gd name="connsiteX3" fmla="*/ 261256 w 1121228"/>
              <a:gd name="connsiteY3" fmla="*/ 881744 h 1872344"/>
              <a:gd name="connsiteX4" fmla="*/ 0 w 1121228"/>
              <a:gd name="connsiteY4" fmla="*/ 0 h 1872344"/>
              <a:gd name="connsiteX0" fmla="*/ 1121228 w 1121228"/>
              <a:gd name="connsiteY0" fmla="*/ 1872344 h 1872344"/>
              <a:gd name="connsiteX1" fmla="*/ 914398 w 1121228"/>
              <a:gd name="connsiteY1" fmla="*/ 1284515 h 1872344"/>
              <a:gd name="connsiteX2" fmla="*/ 664028 w 1121228"/>
              <a:gd name="connsiteY2" fmla="*/ 609601 h 1872344"/>
              <a:gd name="connsiteX3" fmla="*/ 261256 w 1121228"/>
              <a:gd name="connsiteY3" fmla="*/ 881744 h 1872344"/>
              <a:gd name="connsiteX4" fmla="*/ 0 w 1121228"/>
              <a:gd name="connsiteY4" fmla="*/ 0 h 1872344"/>
              <a:gd name="connsiteX0" fmla="*/ 1121228 w 1121228"/>
              <a:gd name="connsiteY0" fmla="*/ 1883229 h 1883229"/>
              <a:gd name="connsiteX1" fmla="*/ 914398 w 1121228"/>
              <a:gd name="connsiteY1" fmla="*/ 1295400 h 1883229"/>
              <a:gd name="connsiteX2" fmla="*/ 664028 w 1121228"/>
              <a:gd name="connsiteY2" fmla="*/ 620486 h 1883229"/>
              <a:gd name="connsiteX3" fmla="*/ 261256 w 1121228"/>
              <a:gd name="connsiteY3" fmla="*/ 892629 h 1883229"/>
              <a:gd name="connsiteX4" fmla="*/ 0 w 1121228"/>
              <a:gd name="connsiteY4" fmla="*/ 0 h 1883229"/>
              <a:gd name="connsiteX0" fmla="*/ 1121228 w 1121228"/>
              <a:gd name="connsiteY0" fmla="*/ 1883229 h 1883229"/>
              <a:gd name="connsiteX1" fmla="*/ 914398 w 1121228"/>
              <a:gd name="connsiteY1" fmla="*/ 1295400 h 1883229"/>
              <a:gd name="connsiteX2" fmla="*/ 664028 w 1121228"/>
              <a:gd name="connsiteY2" fmla="*/ 620486 h 1883229"/>
              <a:gd name="connsiteX3" fmla="*/ 261256 w 1121228"/>
              <a:gd name="connsiteY3" fmla="*/ 892629 h 1883229"/>
              <a:gd name="connsiteX4" fmla="*/ 0 w 1121228"/>
              <a:gd name="connsiteY4" fmla="*/ 0 h 1883229"/>
              <a:gd name="connsiteX0" fmla="*/ 1121228 w 1121228"/>
              <a:gd name="connsiteY0" fmla="*/ 1883229 h 1883229"/>
              <a:gd name="connsiteX1" fmla="*/ 914398 w 1121228"/>
              <a:gd name="connsiteY1" fmla="*/ 1295400 h 1883229"/>
              <a:gd name="connsiteX2" fmla="*/ 664028 w 1121228"/>
              <a:gd name="connsiteY2" fmla="*/ 620486 h 1883229"/>
              <a:gd name="connsiteX3" fmla="*/ 272142 w 1121228"/>
              <a:gd name="connsiteY3" fmla="*/ 914400 h 1883229"/>
              <a:gd name="connsiteX4" fmla="*/ 0 w 1121228"/>
              <a:gd name="connsiteY4" fmla="*/ 0 h 1883229"/>
              <a:gd name="connsiteX0" fmla="*/ 1121228 w 1121228"/>
              <a:gd name="connsiteY0" fmla="*/ 1883229 h 1883229"/>
              <a:gd name="connsiteX1" fmla="*/ 914398 w 1121228"/>
              <a:gd name="connsiteY1" fmla="*/ 1295400 h 1883229"/>
              <a:gd name="connsiteX2" fmla="*/ 664028 w 1121228"/>
              <a:gd name="connsiteY2" fmla="*/ 620486 h 1883229"/>
              <a:gd name="connsiteX3" fmla="*/ 272142 w 1121228"/>
              <a:gd name="connsiteY3" fmla="*/ 914400 h 1883229"/>
              <a:gd name="connsiteX4" fmla="*/ 0 w 1121228"/>
              <a:gd name="connsiteY4" fmla="*/ 0 h 1883229"/>
              <a:gd name="connsiteX0" fmla="*/ 1121228 w 1121228"/>
              <a:gd name="connsiteY0" fmla="*/ 1883229 h 1883229"/>
              <a:gd name="connsiteX1" fmla="*/ 914398 w 1121228"/>
              <a:gd name="connsiteY1" fmla="*/ 1295400 h 1883229"/>
              <a:gd name="connsiteX2" fmla="*/ 664028 w 1121228"/>
              <a:gd name="connsiteY2" fmla="*/ 620486 h 1883229"/>
              <a:gd name="connsiteX3" fmla="*/ 272142 w 1121228"/>
              <a:gd name="connsiteY3" fmla="*/ 914400 h 1883229"/>
              <a:gd name="connsiteX4" fmla="*/ 0 w 1121228"/>
              <a:gd name="connsiteY4" fmla="*/ 0 h 1883229"/>
              <a:gd name="connsiteX0" fmla="*/ 1121228 w 1121228"/>
              <a:gd name="connsiteY0" fmla="*/ 1883229 h 1883229"/>
              <a:gd name="connsiteX1" fmla="*/ 914398 w 1121228"/>
              <a:gd name="connsiteY1" fmla="*/ 1295400 h 1883229"/>
              <a:gd name="connsiteX2" fmla="*/ 664028 w 1121228"/>
              <a:gd name="connsiteY2" fmla="*/ 620486 h 1883229"/>
              <a:gd name="connsiteX3" fmla="*/ 272142 w 1121228"/>
              <a:gd name="connsiteY3" fmla="*/ 914400 h 1883229"/>
              <a:gd name="connsiteX4" fmla="*/ 0 w 1121228"/>
              <a:gd name="connsiteY4" fmla="*/ 0 h 1883229"/>
              <a:gd name="connsiteX0" fmla="*/ 1121228 w 1121228"/>
              <a:gd name="connsiteY0" fmla="*/ 1883229 h 1883229"/>
              <a:gd name="connsiteX1" fmla="*/ 914398 w 1121228"/>
              <a:gd name="connsiteY1" fmla="*/ 1295400 h 1883229"/>
              <a:gd name="connsiteX2" fmla="*/ 664028 w 1121228"/>
              <a:gd name="connsiteY2" fmla="*/ 609600 h 1883229"/>
              <a:gd name="connsiteX3" fmla="*/ 272142 w 1121228"/>
              <a:gd name="connsiteY3" fmla="*/ 914400 h 1883229"/>
              <a:gd name="connsiteX4" fmla="*/ 0 w 1121228"/>
              <a:gd name="connsiteY4" fmla="*/ 0 h 1883229"/>
              <a:gd name="connsiteX0" fmla="*/ 1121228 w 1121228"/>
              <a:gd name="connsiteY0" fmla="*/ 1883229 h 1883229"/>
              <a:gd name="connsiteX1" fmla="*/ 914398 w 1121228"/>
              <a:gd name="connsiteY1" fmla="*/ 1295400 h 1883229"/>
              <a:gd name="connsiteX2" fmla="*/ 664028 w 1121228"/>
              <a:gd name="connsiteY2" fmla="*/ 609600 h 1883229"/>
              <a:gd name="connsiteX3" fmla="*/ 272142 w 1121228"/>
              <a:gd name="connsiteY3" fmla="*/ 914400 h 1883229"/>
              <a:gd name="connsiteX4" fmla="*/ 0 w 1121228"/>
              <a:gd name="connsiteY4" fmla="*/ 0 h 1883229"/>
              <a:gd name="connsiteX0" fmla="*/ 1121228 w 1121228"/>
              <a:gd name="connsiteY0" fmla="*/ 1883229 h 1883229"/>
              <a:gd name="connsiteX1" fmla="*/ 881741 w 1121228"/>
              <a:gd name="connsiteY1" fmla="*/ 1164771 h 1883229"/>
              <a:gd name="connsiteX2" fmla="*/ 664028 w 1121228"/>
              <a:gd name="connsiteY2" fmla="*/ 609600 h 1883229"/>
              <a:gd name="connsiteX3" fmla="*/ 272142 w 1121228"/>
              <a:gd name="connsiteY3" fmla="*/ 914400 h 1883229"/>
              <a:gd name="connsiteX4" fmla="*/ 0 w 1121228"/>
              <a:gd name="connsiteY4" fmla="*/ 0 h 1883229"/>
              <a:gd name="connsiteX0" fmla="*/ 1121228 w 1121228"/>
              <a:gd name="connsiteY0" fmla="*/ 1883229 h 1883229"/>
              <a:gd name="connsiteX1" fmla="*/ 881741 w 1121228"/>
              <a:gd name="connsiteY1" fmla="*/ 1164771 h 1883229"/>
              <a:gd name="connsiteX2" fmla="*/ 664028 w 1121228"/>
              <a:gd name="connsiteY2" fmla="*/ 609600 h 1883229"/>
              <a:gd name="connsiteX3" fmla="*/ 272142 w 1121228"/>
              <a:gd name="connsiteY3" fmla="*/ 914400 h 1883229"/>
              <a:gd name="connsiteX4" fmla="*/ 0 w 1121228"/>
              <a:gd name="connsiteY4" fmla="*/ 0 h 1883229"/>
              <a:gd name="connsiteX0" fmla="*/ 1121228 w 1121228"/>
              <a:gd name="connsiteY0" fmla="*/ 1883229 h 1883229"/>
              <a:gd name="connsiteX1" fmla="*/ 881741 w 1121228"/>
              <a:gd name="connsiteY1" fmla="*/ 1164771 h 1883229"/>
              <a:gd name="connsiteX2" fmla="*/ 664028 w 1121228"/>
              <a:gd name="connsiteY2" fmla="*/ 609600 h 1883229"/>
              <a:gd name="connsiteX3" fmla="*/ 304799 w 1121228"/>
              <a:gd name="connsiteY3" fmla="*/ 892628 h 1883229"/>
              <a:gd name="connsiteX4" fmla="*/ 0 w 1121228"/>
              <a:gd name="connsiteY4" fmla="*/ 0 h 1883229"/>
              <a:gd name="connsiteX0" fmla="*/ 1121228 w 1121228"/>
              <a:gd name="connsiteY0" fmla="*/ 1883229 h 1883229"/>
              <a:gd name="connsiteX1" fmla="*/ 881741 w 1121228"/>
              <a:gd name="connsiteY1" fmla="*/ 1164771 h 1883229"/>
              <a:gd name="connsiteX2" fmla="*/ 620485 w 1121228"/>
              <a:gd name="connsiteY2" fmla="*/ 576943 h 1883229"/>
              <a:gd name="connsiteX3" fmla="*/ 304799 w 1121228"/>
              <a:gd name="connsiteY3" fmla="*/ 892628 h 1883229"/>
              <a:gd name="connsiteX4" fmla="*/ 0 w 1121228"/>
              <a:gd name="connsiteY4" fmla="*/ 0 h 1883229"/>
              <a:gd name="connsiteX0" fmla="*/ 1121228 w 1121228"/>
              <a:gd name="connsiteY0" fmla="*/ 1883229 h 1883229"/>
              <a:gd name="connsiteX1" fmla="*/ 881741 w 1121228"/>
              <a:gd name="connsiteY1" fmla="*/ 1164771 h 1883229"/>
              <a:gd name="connsiteX2" fmla="*/ 620485 w 1121228"/>
              <a:gd name="connsiteY2" fmla="*/ 576943 h 1883229"/>
              <a:gd name="connsiteX3" fmla="*/ 304799 w 1121228"/>
              <a:gd name="connsiteY3" fmla="*/ 892628 h 1883229"/>
              <a:gd name="connsiteX4" fmla="*/ 0 w 1121228"/>
              <a:gd name="connsiteY4" fmla="*/ 0 h 1883229"/>
              <a:gd name="connsiteX0" fmla="*/ 1121228 w 1121228"/>
              <a:gd name="connsiteY0" fmla="*/ 1883229 h 1883229"/>
              <a:gd name="connsiteX1" fmla="*/ 870855 w 1121228"/>
              <a:gd name="connsiteY1" fmla="*/ 1132114 h 1883229"/>
              <a:gd name="connsiteX2" fmla="*/ 620485 w 1121228"/>
              <a:gd name="connsiteY2" fmla="*/ 576943 h 1883229"/>
              <a:gd name="connsiteX3" fmla="*/ 304799 w 1121228"/>
              <a:gd name="connsiteY3" fmla="*/ 892628 h 1883229"/>
              <a:gd name="connsiteX4" fmla="*/ 0 w 1121228"/>
              <a:gd name="connsiteY4" fmla="*/ 0 h 1883229"/>
              <a:gd name="connsiteX0" fmla="*/ 1121228 w 1121228"/>
              <a:gd name="connsiteY0" fmla="*/ 1883229 h 1883229"/>
              <a:gd name="connsiteX1" fmla="*/ 870855 w 1121228"/>
              <a:gd name="connsiteY1" fmla="*/ 1132114 h 1883229"/>
              <a:gd name="connsiteX2" fmla="*/ 620485 w 1121228"/>
              <a:gd name="connsiteY2" fmla="*/ 576943 h 1883229"/>
              <a:gd name="connsiteX3" fmla="*/ 304799 w 1121228"/>
              <a:gd name="connsiteY3" fmla="*/ 892628 h 1883229"/>
              <a:gd name="connsiteX4" fmla="*/ 0 w 1121228"/>
              <a:gd name="connsiteY4" fmla="*/ 0 h 1883229"/>
              <a:gd name="connsiteX0" fmla="*/ 1121228 w 1121228"/>
              <a:gd name="connsiteY0" fmla="*/ 1883229 h 1883229"/>
              <a:gd name="connsiteX1" fmla="*/ 870855 w 1121228"/>
              <a:gd name="connsiteY1" fmla="*/ 1132114 h 1883229"/>
              <a:gd name="connsiteX2" fmla="*/ 620485 w 1121228"/>
              <a:gd name="connsiteY2" fmla="*/ 576943 h 1883229"/>
              <a:gd name="connsiteX3" fmla="*/ 304799 w 1121228"/>
              <a:gd name="connsiteY3" fmla="*/ 892628 h 1883229"/>
              <a:gd name="connsiteX4" fmla="*/ 0 w 1121228"/>
              <a:gd name="connsiteY4" fmla="*/ 0 h 1883229"/>
              <a:gd name="connsiteX0" fmla="*/ 1102178 w 1102178"/>
              <a:gd name="connsiteY0" fmla="*/ 1873704 h 1873704"/>
              <a:gd name="connsiteX1" fmla="*/ 870855 w 1102178"/>
              <a:gd name="connsiteY1" fmla="*/ 1132114 h 1873704"/>
              <a:gd name="connsiteX2" fmla="*/ 620485 w 1102178"/>
              <a:gd name="connsiteY2" fmla="*/ 576943 h 1873704"/>
              <a:gd name="connsiteX3" fmla="*/ 304799 w 1102178"/>
              <a:gd name="connsiteY3" fmla="*/ 892628 h 1873704"/>
              <a:gd name="connsiteX4" fmla="*/ 0 w 1102178"/>
              <a:gd name="connsiteY4" fmla="*/ 0 h 1873704"/>
              <a:gd name="connsiteX0" fmla="*/ 1102178 w 1102178"/>
              <a:gd name="connsiteY0" fmla="*/ 1873704 h 1873704"/>
              <a:gd name="connsiteX1" fmla="*/ 870855 w 1102178"/>
              <a:gd name="connsiteY1" fmla="*/ 1132114 h 1873704"/>
              <a:gd name="connsiteX2" fmla="*/ 620485 w 1102178"/>
              <a:gd name="connsiteY2" fmla="*/ 576943 h 1873704"/>
              <a:gd name="connsiteX3" fmla="*/ 304799 w 1102178"/>
              <a:gd name="connsiteY3" fmla="*/ 892628 h 1873704"/>
              <a:gd name="connsiteX4" fmla="*/ 0 w 1102178"/>
              <a:gd name="connsiteY4" fmla="*/ 0 h 1873704"/>
              <a:gd name="connsiteX0" fmla="*/ 1102178 w 1102178"/>
              <a:gd name="connsiteY0" fmla="*/ 1873704 h 1873704"/>
              <a:gd name="connsiteX1" fmla="*/ 870855 w 1102178"/>
              <a:gd name="connsiteY1" fmla="*/ 1132114 h 1873704"/>
              <a:gd name="connsiteX2" fmla="*/ 620485 w 1102178"/>
              <a:gd name="connsiteY2" fmla="*/ 576943 h 1873704"/>
              <a:gd name="connsiteX3" fmla="*/ 304799 w 1102178"/>
              <a:gd name="connsiteY3" fmla="*/ 892628 h 1873704"/>
              <a:gd name="connsiteX4" fmla="*/ 0 w 1102178"/>
              <a:gd name="connsiteY4" fmla="*/ 0 h 1873704"/>
              <a:gd name="connsiteX0" fmla="*/ 1102178 w 1102178"/>
              <a:gd name="connsiteY0" fmla="*/ 1873704 h 1873704"/>
              <a:gd name="connsiteX1" fmla="*/ 870855 w 1102178"/>
              <a:gd name="connsiteY1" fmla="*/ 1132114 h 1873704"/>
              <a:gd name="connsiteX2" fmla="*/ 620485 w 1102178"/>
              <a:gd name="connsiteY2" fmla="*/ 576943 h 1873704"/>
              <a:gd name="connsiteX3" fmla="*/ 304799 w 1102178"/>
              <a:gd name="connsiteY3" fmla="*/ 892628 h 1873704"/>
              <a:gd name="connsiteX4" fmla="*/ 0 w 1102178"/>
              <a:gd name="connsiteY4" fmla="*/ 0 h 1873704"/>
              <a:gd name="connsiteX0" fmla="*/ 1102178 w 1102178"/>
              <a:gd name="connsiteY0" fmla="*/ 1873704 h 1873704"/>
              <a:gd name="connsiteX1" fmla="*/ 870855 w 1102178"/>
              <a:gd name="connsiteY1" fmla="*/ 1132114 h 1873704"/>
              <a:gd name="connsiteX2" fmla="*/ 620485 w 1102178"/>
              <a:gd name="connsiteY2" fmla="*/ 576943 h 1873704"/>
              <a:gd name="connsiteX3" fmla="*/ 304799 w 1102178"/>
              <a:gd name="connsiteY3" fmla="*/ 892628 h 1873704"/>
              <a:gd name="connsiteX4" fmla="*/ 0 w 1102178"/>
              <a:gd name="connsiteY4" fmla="*/ 0 h 1873704"/>
              <a:gd name="connsiteX0" fmla="*/ 1102178 w 1102178"/>
              <a:gd name="connsiteY0" fmla="*/ 1873704 h 1873704"/>
              <a:gd name="connsiteX1" fmla="*/ 870855 w 1102178"/>
              <a:gd name="connsiteY1" fmla="*/ 1132114 h 1873704"/>
              <a:gd name="connsiteX2" fmla="*/ 620485 w 1102178"/>
              <a:gd name="connsiteY2" fmla="*/ 576943 h 1873704"/>
              <a:gd name="connsiteX3" fmla="*/ 304799 w 1102178"/>
              <a:gd name="connsiteY3" fmla="*/ 854528 h 1873704"/>
              <a:gd name="connsiteX4" fmla="*/ 0 w 1102178"/>
              <a:gd name="connsiteY4" fmla="*/ 0 h 1873704"/>
              <a:gd name="connsiteX0" fmla="*/ 1102178 w 1102178"/>
              <a:gd name="connsiteY0" fmla="*/ 1873704 h 1873704"/>
              <a:gd name="connsiteX1" fmla="*/ 870855 w 1102178"/>
              <a:gd name="connsiteY1" fmla="*/ 1132114 h 1873704"/>
              <a:gd name="connsiteX2" fmla="*/ 620485 w 1102178"/>
              <a:gd name="connsiteY2" fmla="*/ 576943 h 1873704"/>
              <a:gd name="connsiteX3" fmla="*/ 304799 w 1102178"/>
              <a:gd name="connsiteY3" fmla="*/ 854528 h 1873704"/>
              <a:gd name="connsiteX4" fmla="*/ 0 w 1102178"/>
              <a:gd name="connsiteY4" fmla="*/ 0 h 1873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178" h="1873704">
                <a:moveTo>
                  <a:pt x="1102178" y="1873704"/>
                </a:moveTo>
                <a:cubicBezTo>
                  <a:pt x="963385" y="1565275"/>
                  <a:pt x="951137" y="1348241"/>
                  <a:pt x="870855" y="1132114"/>
                </a:cubicBezTo>
                <a:cubicBezTo>
                  <a:pt x="790573" y="915987"/>
                  <a:pt x="781503" y="585107"/>
                  <a:pt x="620485" y="576943"/>
                </a:cubicBezTo>
                <a:cubicBezTo>
                  <a:pt x="459467" y="568779"/>
                  <a:pt x="450849" y="850899"/>
                  <a:pt x="304799" y="854528"/>
                </a:cubicBezTo>
                <a:cubicBezTo>
                  <a:pt x="158749" y="858157"/>
                  <a:pt x="58964" y="420914"/>
                  <a:pt x="0" y="0"/>
                </a:cubicBezTo>
              </a:path>
            </a:pathLst>
          </a:custGeom>
          <a:noFill/>
          <a:ln w="38100" cap="flat" cmpd="sng" algn="ctr">
            <a:solidFill>
              <a:srgbClr val="FFFF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cxnSp>
        <p:nvCxnSpPr>
          <p:cNvPr id="22" name="Straight Arrow Connector 21"/>
          <p:cNvCxnSpPr/>
          <p:nvPr/>
        </p:nvCxnSpPr>
        <p:spPr bwMode="auto">
          <a:xfrm>
            <a:off x="4521986" y="2493978"/>
            <a:ext cx="1154734" cy="786077"/>
          </a:xfrm>
          <a:prstGeom prst="straightConnector1">
            <a:avLst/>
          </a:prstGeom>
          <a:solidFill>
            <a:schemeClr val="bg1"/>
          </a:solidFill>
          <a:ln w="57150" cap="flat" cmpd="sng" algn="ctr">
            <a:solidFill>
              <a:srgbClr val="002FF8"/>
            </a:solidFill>
            <a:prstDash val="solid"/>
            <a:round/>
            <a:headEnd type="none" w="sm" len="sm"/>
            <a:tailEnd type="triangle"/>
          </a:ln>
          <a:effectLst/>
        </p:spPr>
      </p:cxnSp>
      <p:sp>
        <p:nvSpPr>
          <p:cNvPr id="23" name="Freeform 22"/>
          <p:cNvSpPr/>
          <p:nvPr/>
        </p:nvSpPr>
        <p:spPr bwMode="auto">
          <a:xfrm>
            <a:off x="4466649" y="1981211"/>
            <a:ext cx="169165" cy="313756"/>
          </a:xfrm>
          <a:custGeom>
            <a:avLst/>
            <a:gdLst>
              <a:gd name="connsiteX0" fmla="*/ 66591 w 274072"/>
              <a:gd name="connsiteY0" fmla="*/ 3660 h 400075"/>
              <a:gd name="connsiteX1" fmla="*/ 12162 w 274072"/>
              <a:gd name="connsiteY1" fmla="*/ 210488 h 400075"/>
              <a:gd name="connsiteX2" fmla="*/ 273419 w 274072"/>
              <a:gd name="connsiteY2" fmla="*/ 395545 h 400075"/>
              <a:gd name="connsiteX3" fmla="*/ 66591 w 274072"/>
              <a:gd name="connsiteY3" fmla="*/ 3660 h 400075"/>
              <a:gd name="connsiteX0" fmla="*/ 160646 w 271141"/>
              <a:gd name="connsiteY0" fmla="*/ 2181 h 538013"/>
              <a:gd name="connsiteX1" fmla="*/ 5207 w 271141"/>
              <a:gd name="connsiteY1" fmla="*/ 341916 h 538013"/>
              <a:gd name="connsiteX2" fmla="*/ 266464 w 271141"/>
              <a:gd name="connsiteY2" fmla="*/ 526973 h 538013"/>
              <a:gd name="connsiteX3" fmla="*/ 160646 w 271141"/>
              <a:gd name="connsiteY3" fmla="*/ 2181 h 538013"/>
              <a:gd name="connsiteX0" fmla="*/ 160646 w 271141"/>
              <a:gd name="connsiteY0" fmla="*/ 165 h 559298"/>
              <a:gd name="connsiteX1" fmla="*/ 5207 w 271141"/>
              <a:gd name="connsiteY1" fmla="*/ 467491 h 559298"/>
              <a:gd name="connsiteX2" fmla="*/ 266464 w 271141"/>
              <a:gd name="connsiteY2" fmla="*/ 524957 h 559298"/>
              <a:gd name="connsiteX3" fmla="*/ 160646 w 271141"/>
              <a:gd name="connsiteY3" fmla="*/ 165 h 559298"/>
              <a:gd name="connsiteX0" fmla="*/ 160646 w 271141"/>
              <a:gd name="connsiteY0" fmla="*/ 8 h 515287"/>
              <a:gd name="connsiteX1" fmla="*/ 5207 w 271141"/>
              <a:gd name="connsiteY1" fmla="*/ 467334 h 515287"/>
              <a:gd name="connsiteX2" fmla="*/ 266464 w 271141"/>
              <a:gd name="connsiteY2" fmla="*/ 455688 h 515287"/>
              <a:gd name="connsiteX3" fmla="*/ 160646 w 271141"/>
              <a:gd name="connsiteY3" fmla="*/ 8 h 515287"/>
              <a:gd name="connsiteX0" fmla="*/ 160646 w 279941"/>
              <a:gd name="connsiteY0" fmla="*/ 8 h 540361"/>
              <a:gd name="connsiteX1" fmla="*/ 5207 w 279941"/>
              <a:gd name="connsiteY1" fmla="*/ 467334 h 540361"/>
              <a:gd name="connsiteX2" fmla="*/ 266464 w 279941"/>
              <a:gd name="connsiteY2" fmla="*/ 455688 h 540361"/>
              <a:gd name="connsiteX3" fmla="*/ 160646 w 279941"/>
              <a:gd name="connsiteY3" fmla="*/ 8 h 540361"/>
              <a:gd name="connsiteX0" fmla="*/ 160646 w 279941"/>
              <a:gd name="connsiteY0" fmla="*/ 8 h 567197"/>
              <a:gd name="connsiteX1" fmla="*/ 5207 w 279941"/>
              <a:gd name="connsiteY1" fmla="*/ 467334 h 567197"/>
              <a:gd name="connsiteX2" fmla="*/ 266464 w 279941"/>
              <a:gd name="connsiteY2" fmla="*/ 455688 h 567197"/>
              <a:gd name="connsiteX3" fmla="*/ 160646 w 279941"/>
              <a:gd name="connsiteY3" fmla="*/ 8 h 567197"/>
              <a:gd name="connsiteX0" fmla="*/ 165047 w 284342"/>
              <a:gd name="connsiteY0" fmla="*/ 8 h 567197"/>
              <a:gd name="connsiteX1" fmla="*/ 9608 w 284342"/>
              <a:gd name="connsiteY1" fmla="*/ 467334 h 567197"/>
              <a:gd name="connsiteX2" fmla="*/ 270865 w 284342"/>
              <a:gd name="connsiteY2" fmla="*/ 455688 h 567197"/>
              <a:gd name="connsiteX3" fmla="*/ 165047 w 284342"/>
              <a:gd name="connsiteY3" fmla="*/ 8 h 567197"/>
              <a:gd name="connsiteX0" fmla="*/ 165047 w 284342"/>
              <a:gd name="connsiteY0" fmla="*/ 8 h 565293"/>
              <a:gd name="connsiteX1" fmla="*/ 9608 w 284342"/>
              <a:gd name="connsiteY1" fmla="*/ 467334 h 565293"/>
              <a:gd name="connsiteX2" fmla="*/ 270865 w 284342"/>
              <a:gd name="connsiteY2" fmla="*/ 455688 h 565293"/>
              <a:gd name="connsiteX3" fmla="*/ 165047 w 284342"/>
              <a:gd name="connsiteY3" fmla="*/ 8 h 565293"/>
              <a:gd name="connsiteX0" fmla="*/ 199483 w 372136"/>
              <a:gd name="connsiteY0" fmla="*/ 412 h 565697"/>
              <a:gd name="connsiteX1" fmla="*/ 44044 w 372136"/>
              <a:gd name="connsiteY1" fmla="*/ 467738 h 565697"/>
              <a:gd name="connsiteX2" fmla="*/ 305301 w 372136"/>
              <a:gd name="connsiteY2" fmla="*/ 456092 h 565697"/>
              <a:gd name="connsiteX3" fmla="*/ 199483 w 372136"/>
              <a:gd name="connsiteY3" fmla="*/ 412 h 565697"/>
              <a:gd name="connsiteX0" fmla="*/ 164827 w 337480"/>
              <a:gd name="connsiteY0" fmla="*/ 444 h 565729"/>
              <a:gd name="connsiteX1" fmla="*/ 9388 w 337480"/>
              <a:gd name="connsiteY1" fmla="*/ 467770 h 565729"/>
              <a:gd name="connsiteX2" fmla="*/ 270645 w 337480"/>
              <a:gd name="connsiteY2" fmla="*/ 456124 h 565729"/>
              <a:gd name="connsiteX3" fmla="*/ 164827 w 337480"/>
              <a:gd name="connsiteY3" fmla="*/ 444 h 565729"/>
              <a:gd name="connsiteX0" fmla="*/ 164827 w 337480"/>
              <a:gd name="connsiteY0" fmla="*/ 444 h 520275"/>
              <a:gd name="connsiteX1" fmla="*/ 9388 w 337480"/>
              <a:gd name="connsiteY1" fmla="*/ 467770 h 520275"/>
              <a:gd name="connsiteX2" fmla="*/ 270645 w 337480"/>
              <a:gd name="connsiteY2" fmla="*/ 456124 h 520275"/>
              <a:gd name="connsiteX3" fmla="*/ 164827 w 337480"/>
              <a:gd name="connsiteY3" fmla="*/ 444 h 520275"/>
              <a:gd name="connsiteX0" fmla="*/ 474416 w 610827"/>
              <a:gd name="connsiteY0" fmla="*/ 84847 h 540531"/>
              <a:gd name="connsiteX1" fmla="*/ 0 w 610827"/>
              <a:gd name="connsiteY1" fmla="*/ 94973 h 540531"/>
              <a:gd name="connsiteX2" fmla="*/ 580234 w 610827"/>
              <a:gd name="connsiteY2" fmla="*/ 540527 h 540531"/>
              <a:gd name="connsiteX3" fmla="*/ 474416 w 610827"/>
              <a:gd name="connsiteY3" fmla="*/ 84847 h 540531"/>
              <a:gd name="connsiteX0" fmla="*/ 623749 w 624572"/>
              <a:gd name="connsiteY0" fmla="*/ 84283 h 529335"/>
              <a:gd name="connsiteX1" fmla="*/ 149333 w 624572"/>
              <a:gd name="connsiteY1" fmla="*/ 94409 h 529335"/>
              <a:gd name="connsiteX2" fmla="*/ 11869 w 624572"/>
              <a:gd name="connsiteY2" fmla="*/ 529331 h 529335"/>
              <a:gd name="connsiteX3" fmla="*/ 623749 w 624572"/>
              <a:gd name="connsiteY3" fmla="*/ 84283 h 529335"/>
              <a:gd name="connsiteX0" fmla="*/ 392523 w 394065"/>
              <a:gd name="connsiteY0" fmla="*/ 466962 h 520667"/>
              <a:gd name="connsiteX1" fmla="*/ 141391 w 394065"/>
              <a:gd name="connsiteY1" fmla="*/ 30521 h 520667"/>
              <a:gd name="connsiteX2" fmla="*/ 3927 w 394065"/>
              <a:gd name="connsiteY2" fmla="*/ 465443 h 520667"/>
              <a:gd name="connsiteX3" fmla="*/ 392523 w 394065"/>
              <a:gd name="connsiteY3" fmla="*/ 466962 h 520667"/>
              <a:gd name="connsiteX0" fmla="*/ 391229 w 394008"/>
              <a:gd name="connsiteY0" fmla="*/ 507881 h 566902"/>
              <a:gd name="connsiteX1" fmla="*/ 177311 w 394008"/>
              <a:gd name="connsiteY1" fmla="*/ 28910 h 566902"/>
              <a:gd name="connsiteX2" fmla="*/ 2633 w 394008"/>
              <a:gd name="connsiteY2" fmla="*/ 506362 h 566902"/>
              <a:gd name="connsiteX3" fmla="*/ 391229 w 394008"/>
              <a:gd name="connsiteY3" fmla="*/ 507881 h 566902"/>
              <a:gd name="connsiteX0" fmla="*/ 394031 w 396810"/>
              <a:gd name="connsiteY0" fmla="*/ 507881 h 566902"/>
              <a:gd name="connsiteX1" fmla="*/ 180113 w 396810"/>
              <a:gd name="connsiteY1" fmla="*/ 28910 h 566902"/>
              <a:gd name="connsiteX2" fmla="*/ 5435 w 396810"/>
              <a:gd name="connsiteY2" fmla="*/ 506362 h 566902"/>
              <a:gd name="connsiteX3" fmla="*/ 394031 w 396810"/>
              <a:gd name="connsiteY3" fmla="*/ 507881 h 566902"/>
              <a:gd name="connsiteX0" fmla="*/ 394031 w 396810"/>
              <a:gd name="connsiteY0" fmla="*/ 478971 h 537992"/>
              <a:gd name="connsiteX1" fmla="*/ 180113 w 396810"/>
              <a:gd name="connsiteY1" fmla="*/ 0 h 537992"/>
              <a:gd name="connsiteX2" fmla="*/ 5435 w 396810"/>
              <a:gd name="connsiteY2" fmla="*/ 477452 h 537992"/>
              <a:gd name="connsiteX3" fmla="*/ 394031 w 396810"/>
              <a:gd name="connsiteY3" fmla="*/ 478971 h 537992"/>
              <a:gd name="connsiteX0" fmla="*/ 394031 w 405339"/>
              <a:gd name="connsiteY0" fmla="*/ 478971 h 552691"/>
              <a:gd name="connsiteX1" fmla="*/ 180113 w 405339"/>
              <a:gd name="connsiteY1" fmla="*/ 0 h 552691"/>
              <a:gd name="connsiteX2" fmla="*/ 5435 w 405339"/>
              <a:gd name="connsiteY2" fmla="*/ 477452 h 552691"/>
              <a:gd name="connsiteX3" fmla="*/ 394031 w 405339"/>
              <a:gd name="connsiteY3" fmla="*/ 478971 h 552691"/>
              <a:gd name="connsiteX0" fmla="*/ 396891 w 408199"/>
              <a:gd name="connsiteY0" fmla="*/ 478971 h 569909"/>
              <a:gd name="connsiteX1" fmla="*/ 182973 w 408199"/>
              <a:gd name="connsiteY1" fmla="*/ 0 h 569909"/>
              <a:gd name="connsiteX2" fmla="*/ 8295 w 408199"/>
              <a:gd name="connsiteY2" fmla="*/ 477452 h 569909"/>
              <a:gd name="connsiteX3" fmla="*/ 396891 w 408199"/>
              <a:gd name="connsiteY3" fmla="*/ 478971 h 569909"/>
              <a:gd name="connsiteX0" fmla="*/ 313310 w 314038"/>
              <a:gd name="connsiteY0" fmla="*/ 478971 h 543985"/>
              <a:gd name="connsiteX1" fmla="*/ 99392 w 314038"/>
              <a:gd name="connsiteY1" fmla="*/ 0 h 543985"/>
              <a:gd name="connsiteX2" fmla="*/ 15091 w 314038"/>
              <a:gd name="connsiteY2" fmla="*/ 456187 h 543985"/>
              <a:gd name="connsiteX3" fmla="*/ 313310 w 314038"/>
              <a:gd name="connsiteY3" fmla="*/ 478971 h 543985"/>
              <a:gd name="connsiteX0" fmla="*/ 168108 w 170189"/>
              <a:gd name="connsiteY0" fmla="*/ 452389 h 511103"/>
              <a:gd name="connsiteX1" fmla="*/ 87097 w 170189"/>
              <a:gd name="connsiteY1" fmla="*/ 0 h 511103"/>
              <a:gd name="connsiteX2" fmla="*/ 2796 w 170189"/>
              <a:gd name="connsiteY2" fmla="*/ 456187 h 511103"/>
              <a:gd name="connsiteX3" fmla="*/ 168108 w 170189"/>
              <a:gd name="connsiteY3" fmla="*/ 452389 h 511103"/>
              <a:gd name="connsiteX0" fmla="*/ 168108 w 180669"/>
              <a:gd name="connsiteY0" fmla="*/ 452389 h 531962"/>
              <a:gd name="connsiteX1" fmla="*/ 87097 w 180669"/>
              <a:gd name="connsiteY1" fmla="*/ 0 h 531962"/>
              <a:gd name="connsiteX2" fmla="*/ 2796 w 180669"/>
              <a:gd name="connsiteY2" fmla="*/ 456187 h 531962"/>
              <a:gd name="connsiteX3" fmla="*/ 168108 w 180669"/>
              <a:gd name="connsiteY3" fmla="*/ 452389 h 531962"/>
              <a:gd name="connsiteX0" fmla="*/ 184418 w 196979"/>
              <a:gd name="connsiteY0" fmla="*/ 452389 h 555041"/>
              <a:gd name="connsiteX1" fmla="*/ 103407 w 196979"/>
              <a:gd name="connsiteY1" fmla="*/ 0 h 555041"/>
              <a:gd name="connsiteX2" fmla="*/ 19106 w 196979"/>
              <a:gd name="connsiteY2" fmla="*/ 456187 h 555041"/>
              <a:gd name="connsiteX3" fmla="*/ 184418 w 196979"/>
              <a:gd name="connsiteY3" fmla="*/ 452389 h 555041"/>
              <a:gd name="connsiteX0" fmla="*/ 188874 w 201435"/>
              <a:gd name="connsiteY0" fmla="*/ 452389 h 550963"/>
              <a:gd name="connsiteX1" fmla="*/ 107863 w 201435"/>
              <a:gd name="connsiteY1" fmla="*/ 0 h 550963"/>
              <a:gd name="connsiteX2" fmla="*/ 23562 w 201435"/>
              <a:gd name="connsiteY2" fmla="*/ 456187 h 550963"/>
              <a:gd name="connsiteX3" fmla="*/ 188874 w 201435"/>
              <a:gd name="connsiteY3" fmla="*/ 452389 h 550963"/>
              <a:gd name="connsiteX0" fmla="*/ 168716 w 170453"/>
              <a:gd name="connsiteY0" fmla="*/ 276952 h 313756"/>
              <a:gd name="connsiteX1" fmla="*/ 82389 w 170453"/>
              <a:gd name="connsiteY1" fmla="*/ 0 h 313756"/>
              <a:gd name="connsiteX2" fmla="*/ 3404 w 170453"/>
              <a:gd name="connsiteY2" fmla="*/ 280750 h 313756"/>
              <a:gd name="connsiteX3" fmla="*/ 168716 w 170453"/>
              <a:gd name="connsiteY3" fmla="*/ 276952 h 313756"/>
              <a:gd name="connsiteX0" fmla="*/ 168716 w 170342"/>
              <a:gd name="connsiteY0" fmla="*/ 276952 h 313756"/>
              <a:gd name="connsiteX1" fmla="*/ 82389 w 170342"/>
              <a:gd name="connsiteY1" fmla="*/ 0 h 313756"/>
              <a:gd name="connsiteX2" fmla="*/ 3404 w 170342"/>
              <a:gd name="connsiteY2" fmla="*/ 280750 h 313756"/>
              <a:gd name="connsiteX3" fmla="*/ 168716 w 170342"/>
              <a:gd name="connsiteY3" fmla="*/ 276952 h 313756"/>
              <a:gd name="connsiteX0" fmla="*/ 167539 w 169165"/>
              <a:gd name="connsiteY0" fmla="*/ 276952 h 313756"/>
              <a:gd name="connsiteX1" fmla="*/ 81212 w 169165"/>
              <a:gd name="connsiteY1" fmla="*/ 0 h 313756"/>
              <a:gd name="connsiteX2" fmla="*/ 2227 w 169165"/>
              <a:gd name="connsiteY2" fmla="*/ 280750 h 313756"/>
              <a:gd name="connsiteX3" fmla="*/ 167539 w 169165"/>
              <a:gd name="connsiteY3" fmla="*/ 276952 h 313756"/>
            </a:gdLst>
            <a:ahLst/>
            <a:cxnLst>
              <a:cxn ang="0">
                <a:pos x="connsiteX0" y="connsiteY0"/>
              </a:cxn>
              <a:cxn ang="0">
                <a:pos x="connsiteX1" y="connsiteY1"/>
              </a:cxn>
              <a:cxn ang="0">
                <a:pos x="connsiteX2" y="connsiteY2"/>
              </a:cxn>
              <a:cxn ang="0">
                <a:pos x="connsiteX3" y="connsiteY3"/>
              </a:cxn>
            </a:cxnLst>
            <a:rect l="l" t="t" r="r" b="b"/>
            <a:pathLst>
              <a:path w="169165" h="313756">
                <a:moveTo>
                  <a:pt x="167539" y="276952"/>
                </a:moveTo>
                <a:cubicBezTo>
                  <a:pt x="180703" y="230160"/>
                  <a:pt x="110536" y="179234"/>
                  <a:pt x="81212" y="0"/>
                </a:cubicBezTo>
                <a:cubicBezTo>
                  <a:pt x="46570" y="182272"/>
                  <a:pt x="-12161" y="234591"/>
                  <a:pt x="2227" y="280750"/>
                </a:cubicBezTo>
                <a:cubicBezTo>
                  <a:pt x="16615" y="326909"/>
                  <a:pt x="154375" y="323744"/>
                  <a:pt x="167539" y="276952"/>
                </a:cubicBezTo>
                <a:close/>
              </a:path>
            </a:pathLst>
          </a:custGeom>
          <a:solidFill>
            <a:srgbClr val="002FF8"/>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25000" dirty="0" smtClean="0">
              <a:ln>
                <a:noFill/>
              </a:ln>
              <a:solidFill>
                <a:schemeClr val="tx1"/>
              </a:solidFill>
              <a:effectLst/>
              <a:latin typeface="Arial" charset="0"/>
            </a:endParaRPr>
          </a:p>
        </p:txBody>
      </p:sp>
    </p:spTree>
    <p:extLst>
      <p:ext uri="{BB962C8B-B14F-4D97-AF65-F5344CB8AC3E}">
        <p14:creationId xmlns:p14="http://schemas.microsoft.com/office/powerpoint/2010/main" val="296516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Math behind Gradient Descent</a:t>
            </a:r>
            <a:endParaRPr lang="en-US" dirty="0"/>
          </a:p>
        </p:txBody>
      </p:sp>
      <p:sp>
        <p:nvSpPr>
          <p:cNvPr id="3" name="Content Placeholder 2"/>
          <p:cNvSpPr>
            <a:spLocks noGrp="1"/>
          </p:cNvSpPr>
          <p:nvPr>
            <p:ph idx="1"/>
          </p:nvPr>
        </p:nvSpPr>
        <p:spPr>
          <a:xfrm>
            <a:off x="838200" y="1447800"/>
            <a:ext cx="7543800" cy="3886200"/>
          </a:xfrm>
        </p:spPr>
        <p:txBody>
          <a:bodyPr/>
          <a:lstStyle/>
          <a:p>
            <a:r>
              <a:rPr lang="en-US" sz="2400" dirty="0" smtClean="0"/>
              <a:t>We could differentiate the total error function </a:t>
            </a:r>
            <a:br>
              <a:rPr lang="en-US" sz="2400" dirty="0" smtClean="0"/>
            </a:br>
            <a:r>
              <a:rPr lang="en-US" sz="2400" dirty="0" smtClean="0"/>
              <a:t>that I showed you earlier.  Here it is not too bad; </a:t>
            </a:r>
            <a:br>
              <a:rPr lang="en-US" sz="2400" dirty="0" smtClean="0"/>
            </a:br>
            <a:r>
              <a:rPr lang="en-US" sz="2400" dirty="0" smtClean="0"/>
              <a:t>(sums of squared  deviations from desired values). </a:t>
            </a:r>
          </a:p>
          <a:p>
            <a:r>
              <a:rPr lang="en-US" sz="2400" dirty="0" smtClean="0"/>
              <a:t>For any position of our rain drop, we can </a:t>
            </a:r>
            <a:br>
              <a:rPr lang="en-US" sz="2400" dirty="0" smtClean="0"/>
            </a:br>
            <a:r>
              <a:rPr lang="en-US" sz="2400" dirty="0" smtClean="0"/>
              <a:t>calculate the direction of the steepest descent </a:t>
            </a:r>
            <a:br>
              <a:rPr lang="en-US" sz="2400" dirty="0" smtClean="0"/>
            </a:br>
            <a:r>
              <a:rPr lang="en-US" sz="2400" dirty="0" smtClean="0"/>
              <a:t>in our cost landscape. </a:t>
            </a:r>
          </a:p>
          <a:p>
            <a:r>
              <a:rPr lang="en-US" sz="2400" dirty="0" smtClean="0"/>
              <a:t>Then we take a small step in that direction </a:t>
            </a:r>
            <a:br>
              <a:rPr lang="en-US" sz="2400" dirty="0" smtClean="0"/>
            </a:br>
            <a:r>
              <a:rPr lang="en-US" sz="2400" dirty="0" smtClean="0"/>
              <a:t>– and repeat the process.</a:t>
            </a:r>
            <a:endParaRPr lang="en-US" sz="2400" dirty="0"/>
          </a:p>
        </p:txBody>
      </p:sp>
    </p:spTree>
    <p:extLst>
      <p:ext uri="{BB962C8B-B14F-4D97-AF65-F5344CB8AC3E}">
        <p14:creationId xmlns:p14="http://schemas.microsoft.com/office/powerpoint/2010/main" val="20358531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the Gradient by Sampling</a:t>
            </a:r>
            <a:endParaRPr lang="en-US" dirty="0"/>
          </a:p>
        </p:txBody>
      </p:sp>
      <p:sp>
        <p:nvSpPr>
          <p:cNvPr id="3" name="Content Placeholder 2"/>
          <p:cNvSpPr>
            <a:spLocks noGrp="1"/>
          </p:cNvSpPr>
          <p:nvPr>
            <p:ph idx="1"/>
          </p:nvPr>
        </p:nvSpPr>
        <p:spPr>
          <a:xfrm>
            <a:off x="647700" y="1447800"/>
            <a:ext cx="8496300" cy="4114800"/>
          </a:xfrm>
        </p:spPr>
        <p:txBody>
          <a:bodyPr/>
          <a:lstStyle/>
          <a:p>
            <a:r>
              <a:rPr lang="en-US" sz="2400" dirty="0" smtClean="0"/>
              <a:t>In mathematically more complex situations </a:t>
            </a:r>
            <a:br>
              <a:rPr lang="en-US" sz="2400" dirty="0" smtClean="0"/>
            </a:br>
            <a:r>
              <a:rPr lang="en-US" sz="2400" dirty="0" smtClean="0"/>
              <a:t>we may not have such a convenient closed-form expression to differentiate.  </a:t>
            </a:r>
            <a:br>
              <a:rPr lang="en-US" sz="2400" dirty="0" smtClean="0"/>
            </a:br>
            <a:r>
              <a:rPr lang="en-US" sz="2400" dirty="0" smtClean="0"/>
              <a:t>Then we determine the gradient experimentally:</a:t>
            </a:r>
            <a:br>
              <a:rPr lang="en-US" sz="2400" dirty="0" smtClean="0"/>
            </a:br>
            <a:endParaRPr lang="en-US" sz="2400" dirty="0" smtClean="0"/>
          </a:p>
          <a:p>
            <a:r>
              <a:rPr lang="en-US" sz="2400" dirty="0" smtClean="0"/>
              <a:t>Take a small step in “x” (axis of the first parameter)</a:t>
            </a:r>
            <a:br>
              <a:rPr lang="en-US" sz="2400" dirty="0" smtClean="0"/>
            </a:br>
            <a:r>
              <a:rPr lang="en-US" sz="2400" dirty="0" smtClean="0"/>
              <a:t>and see how much the cost function changes. </a:t>
            </a:r>
            <a:br>
              <a:rPr lang="en-US" sz="2400" dirty="0" smtClean="0"/>
            </a:br>
            <a:r>
              <a:rPr lang="en-US" sz="2400" dirty="0" smtClean="0"/>
              <a:t>∆_cost / </a:t>
            </a:r>
            <a:r>
              <a:rPr lang="en-US" sz="2400" dirty="0"/>
              <a:t>∆_ step </a:t>
            </a:r>
            <a:r>
              <a:rPr lang="en-US" sz="2400" dirty="0" smtClean="0"/>
              <a:t>  gives the slope in that direction.</a:t>
            </a:r>
            <a:br>
              <a:rPr lang="en-US" sz="2400" dirty="0" smtClean="0"/>
            </a:br>
            <a:endParaRPr lang="en-US" sz="2400" dirty="0" smtClean="0"/>
          </a:p>
          <a:p>
            <a:r>
              <a:rPr lang="en-US" sz="2400" dirty="0" smtClean="0"/>
              <a:t>Do this for all parameters.</a:t>
            </a:r>
          </a:p>
        </p:txBody>
      </p:sp>
    </p:spTree>
    <p:extLst>
      <p:ext uri="{BB962C8B-B14F-4D97-AF65-F5344CB8AC3E}">
        <p14:creationId xmlns:p14="http://schemas.microsoft.com/office/powerpoint/2010/main" val="33429501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smtClean="0"/>
              <a:t>Leonhard Euler  (1707‒1783)</a:t>
            </a:r>
          </a:p>
        </p:txBody>
      </p:sp>
      <p:sp>
        <p:nvSpPr>
          <p:cNvPr id="4" name="Text Placeholder 6"/>
          <p:cNvSpPr txBox="1">
            <a:spLocks/>
          </p:cNvSpPr>
          <p:nvPr/>
        </p:nvSpPr>
        <p:spPr bwMode="auto">
          <a:xfrm>
            <a:off x="4298950" y="5791200"/>
            <a:ext cx="4152900" cy="685800"/>
          </a:xfrm>
          <a:prstGeom prst="rect">
            <a:avLst/>
          </a:prstGeom>
          <a:noFill/>
          <a:ln>
            <a:noFill/>
          </a:ln>
          <a:extLst/>
        </p:spPr>
        <p:txBody>
          <a:bodyPr lIns="92075" tIns="46038" rIns="92075" bIns="46038"/>
          <a:lstStyle>
            <a:lvl1pPr marL="342900" indent="-342900" algn="l" rtl="0" eaLnBrk="0" fontAlgn="base" hangingPunct="0">
              <a:spcBef>
                <a:spcPct val="50000"/>
              </a:spcBef>
              <a:spcAft>
                <a:spcPct val="0"/>
              </a:spcAft>
              <a:buClr>
                <a:schemeClr val="hlink"/>
              </a:buClr>
              <a:buSzPct val="75000"/>
              <a:buFont typeface="Monotype Sorts" charset="2"/>
              <a:buChar char="u"/>
              <a:defRPr sz="2800" b="1">
                <a:solidFill>
                  <a:schemeClr val="tx1"/>
                </a:solidFill>
                <a:latin typeface="+mn-lt"/>
                <a:ea typeface="ＭＳ Ｐゴシック" charset="0"/>
                <a:cs typeface="ＭＳ Ｐゴシック" charset="0"/>
              </a:defRPr>
            </a:lvl1pPr>
            <a:lvl2pPr marL="742950" indent="-285750" algn="l" rtl="0" eaLnBrk="0" fontAlgn="base" hangingPunct="0">
              <a:spcBef>
                <a:spcPct val="50000"/>
              </a:spcBef>
              <a:spcAft>
                <a:spcPct val="0"/>
              </a:spcAft>
              <a:buClr>
                <a:schemeClr val="hlink"/>
              </a:buClr>
              <a:buSzPct val="75000"/>
              <a:buFont typeface="Monotype Sorts" charset="2"/>
              <a:buChar char="l"/>
              <a:defRPr sz="2400" b="1">
                <a:solidFill>
                  <a:schemeClr val="tx1"/>
                </a:solidFill>
                <a:latin typeface="+mn-lt"/>
                <a:ea typeface="ＭＳ Ｐゴシック" charset="0"/>
              </a:defRPr>
            </a:lvl2pPr>
            <a:lvl3pPr marL="1085850" indent="-228600" algn="l" rtl="0" eaLnBrk="0" fontAlgn="base" hangingPunct="0">
              <a:spcBef>
                <a:spcPct val="50000"/>
              </a:spcBef>
              <a:spcAft>
                <a:spcPct val="0"/>
              </a:spcAft>
              <a:buClr>
                <a:schemeClr val="hlink"/>
              </a:buClr>
              <a:buSzPct val="65000"/>
              <a:buFont typeface="Monotype Sorts" charset="2"/>
              <a:buChar char="n"/>
              <a:defRPr sz="2400">
                <a:solidFill>
                  <a:schemeClr val="tx1"/>
                </a:solidFill>
                <a:latin typeface="+mn-lt"/>
                <a:ea typeface="ＭＳ Ｐゴシック" charset="0"/>
              </a:defRPr>
            </a:lvl3pPr>
            <a:lvl4pPr marL="1428750" indent="-228600" algn="l" rtl="0" eaLnBrk="0" fontAlgn="base" hangingPunct="0">
              <a:spcBef>
                <a:spcPct val="50000"/>
              </a:spcBef>
              <a:spcAft>
                <a:spcPct val="0"/>
              </a:spcAft>
              <a:buClr>
                <a:schemeClr val="hlink"/>
              </a:buClr>
              <a:buSzPct val="65000"/>
              <a:buFont typeface="Monotype Sorts" charset="2"/>
              <a:buChar char="§"/>
              <a:defRPr sz="2000" b="1">
                <a:solidFill>
                  <a:schemeClr val="tx1"/>
                </a:solidFill>
                <a:latin typeface="+mn-lt"/>
                <a:ea typeface="ＭＳ Ｐゴシック" charset="0"/>
              </a:defRPr>
            </a:lvl4pPr>
            <a:lvl5pPr marL="1771650" indent="-228600" algn="l" rtl="0" eaLnBrk="0" fontAlgn="base" hangingPunct="0">
              <a:spcBef>
                <a:spcPct val="50000"/>
              </a:spcBef>
              <a:spcAft>
                <a:spcPct val="0"/>
              </a:spcAft>
              <a:buClr>
                <a:schemeClr val="hlink"/>
              </a:buClr>
              <a:buSzPct val="65000"/>
              <a:buFont typeface="Monotype Sorts" charset="2"/>
              <a:buChar char="§"/>
              <a:defRPr sz="2000">
                <a:solidFill>
                  <a:schemeClr val="tx1"/>
                </a:solidFill>
                <a:latin typeface="+mn-lt"/>
                <a:ea typeface="ＭＳ Ｐゴシック" charset="0"/>
              </a:defRPr>
            </a:lvl5pPr>
            <a:lvl6pPr marL="2228850" indent="-228600" algn="l" rtl="0" eaLnBrk="0" fontAlgn="base" hangingPunct="0">
              <a:spcBef>
                <a:spcPct val="50000"/>
              </a:spcBef>
              <a:spcAft>
                <a:spcPct val="0"/>
              </a:spcAft>
              <a:buClr>
                <a:schemeClr val="hlink"/>
              </a:buClr>
              <a:buSzPct val="65000"/>
              <a:buFont typeface="Monotype Sorts" pitchFamily="-12" charset="2"/>
              <a:buChar char="§"/>
              <a:defRPr sz="2000">
                <a:solidFill>
                  <a:schemeClr val="tx1"/>
                </a:solidFill>
                <a:latin typeface="+mn-lt"/>
              </a:defRPr>
            </a:lvl6pPr>
            <a:lvl7pPr marL="2686050" indent="-228600" algn="l" rtl="0" eaLnBrk="0" fontAlgn="base" hangingPunct="0">
              <a:spcBef>
                <a:spcPct val="50000"/>
              </a:spcBef>
              <a:spcAft>
                <a:spcPct val="0"/>
              </a:spcAft>
              <a:buClr>
                <a:schemeClr val="hlink"/>
              </a:buClr>
              <a:buSzPct val="65000"/>
              <a:buFont typeface="Monotype Sorts" pitchFamily="-12" charset="2"/>
              <a:buChar char="§"/>
              <a:defRPr sz="2000">
                <a:solidFill>
                  <a:schemeClr val="tx1"/>
                </a:solidFill>
                <a:latin typeface="+mn-lt"/>
              </a:defRPr>
            </a:lvl7pPr>
            <a:lvl8pPr marL="3143250" indent="-228600" algn="l" rtl="0" eaLnBrk="0" fontAlgn="base" hangingPunct="0">
              <a:spcBef>
                <a:spcPct val="50000"/>
              </a:spcBef>
              <a:spcAft>
                <a:spcPct val="0"/>
              </a:spcAft>
              <a:buClr>
                <a:schemeClr val="hlink"/>
              </a:buClr>
              <a:buSzPct val="65000"/>
              <a:buFont typeface="Monotype Sorts" pitchFamily="-12" charset="2"/>
              <a:buChar char="§"/>
              <a:defRPr sz="2000">
                <a:solidFill>
                  <a:schemeClr val="tx1"/>
                </a:solidFill>
                <a:latin typeface="+mn-lt"/>
              </a:defRPr>
            </a:lvl8pPr>
            <a:lvl9pPr marL="3600450" indent="-228600" algn="l" rtl="0" eaLnBrk="0" fontAlgn="base" hangingPunct="0">
              <a:spcBef>
                <a:spcPct val="50000"/>
              </a:spcBef>
              <a:spcAft>
                <a:spcPct val="0"/>
              </a:spcAft>
              <a:buClr>
                <a:schemeClr val="hlink"/>
              </a:buClr>
              <a:buSzPct val="65000"/>
              <a:buFont typeface="Monotype Sorts" pitchFamily="-12" charset="2"/>
              <a:buChar char="§"/>
              <a:defRPr sz="2000">
                <a:solidFill>
                  <a:schemeClr val="tx1"/>
                </a:solidFill>
                <a:latin typeface="+mn-lt"/>
              </a:defRPr>
            </a:lvl9pPr>
          </a:lstStyle>
          <a:p>
            <a:pPr marL="0" indent="0" algn="ctr">
              <a:buFont typeface="Monotype Sorts" charset="2"/>
              <a:buNone/>
              <a:defRPr/>
            </a:pPr>
            <a:r>
              <a:rPr lang="en-US" b="0" kern="0" dirty="0" smtClean="0"/>
              <a:t>Imaginary Numbers</a:t>
            </a:r>
            <a:endParaRPr lang="en-US" b="0" kern="0" dirty="0"/>
          </a:p>
        </p:txBody>
      </p:sp>
      <p:pic>
        <p:nvPicPr>
          <p:cNvPr id="1024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43000"/>
            <a:ext cx="3429000" cy="517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6613" y="4608513"/>
            <a:ext cx="3459162" cy="1077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6"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54500" y="1143000"/>
            <a:ext cx="4241800" cy="309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118614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685800"/>
          </a:xfrm>
        </p:spPr>
        <p:txBody>
          <a:bodyPr/>
          <a:lstStyle/>
          <a:p>
            <a:r>
              <a:rPr lang="en-US" dirty="0"/>
              <a:t>Gradient </a:t>
            </a:r>
            <a:r>
              <a:rPr lang="en-US" dirty="0" smtClean="0"/>
              <a:t>Descent in One Dimension</a:t>
            </a:r>
            <a:endParaRPr lang="en-US" dirty="0"/>
          </a:p>
        </p:txBody>
      </p:sp>
      <p:sp>
        <p:nvSpPr>
          <p:cNvPr id="3" name="Content Placeholder 2"/>
          <p:cNvSpPr>
            <a:spLocks noGrp="1"/>
          </p:cNvSpPr>
          <p:nvPr>
            <p:ph idx="1"/>
          </p:nvPr>
        </p:nvSpPr>
        <p:spPr>
          <a:xfrm>
            <a:off x="647700" y="1447800"/>
            <a:ext cx="7848600" cy="1905000"/>
          </a:xfrm>
        </p:spPr>
        <p:txBody>
          <a:bodyPr/>
          <a:lstStyle/>
          <a:p>
            <a:r>
              <a:rPr lang="en-US" sz="2400" dirty="0"/>
              <a:t>∆_ cost  </a:t>
            </a:r>
            <a:r>
              <a:rPr lang="en-US" sz="2400" dirty="0" smtClean="0"/>
              <a:t>/ </a:t>
            </a:r>
            <a:r>
              <a:rPr lang="en-US" sz="2400" dirty="0"/>
              <a:t>∆_ step </a:t>
            </a:r>
            <a:r>
              <a:rPr lang="en-US" sz="2400" dirty="0" smtClean="0"/>
              <a:t>= gradient.   </a:t>
            </a:r>
          </a:p>
          <a:p>
            <a:r>
              <a:rPr lang="en-US" sz="2400" dirty="0" smtClean="0"/>
              <a:t>If our  </a:t>
            </a:r>
            <a:r>
              <a:rPr lang="en-US" sz="2400" b="1" dirty="0" smtClean="0">
                <a:solidFill>
                  <a:srgbClr val="FF0000"/>
                </a:solidFill>
              </a:rPr>
              <a:t>test step  </a:t>
            </a:r>
            <a:r>
              <a:rPr lang="en-US" sz="2400" dirty="0" smtClean="0"/>
              <a:t>shows a cost increase, </a:t>
            </a:r>
            <a:br>
              <a:rPr lang="en-US" sz="2400" dirty="0" smtClean="0"/>
            </a:br>
            <a:r>
              <a:rPr lang="en-US" sz="2400" dirty="0" smtClean="0"/>
              <a:t>move in the opposite direction.</a:t>
            </a:r>
            <a:endParaRPr lang="en-US" sz="2400" dirty="0"/>
          </a:p>
        </p:txBody>
      </p:sp>
      <p:cxnSp>
        <p:nvCxnSpPr>
          <p:cNvPr id="6" name="Straight Arrow Connector 5"/>
          <p:cNvCxnSpPr/>
          <p:nvPr/>
        </p:nvCxnSpPr>
        <p:spPr bwMode="auto">
          <a:xfrm>
            <a:off x="4902926" y="3431887"/>
            <a:ext cx="0" cy="914400"/>
          </a:xfrm>
          <a:prstGeom prst="straightConnector1">
            <a:avLst/>
          </a:prstGeom>
          <a:solidFill>
            <a:schemeClr val="bg1"/>
          </a:solidFill>
          <a:ln w="57150" cap="flat" cmpd="sng" algn="ctr">
            <a:solidFill>
              <a:schemeClr val="tx2">
                <a:lumMod val="60000"/>
                <a:lumOff val="40000"/>
              </a:schemeClr>
            </a:solidFill>
            <a:prstDash val="solid"/>
            <a:round/>
            <a:headEnd type="none" w="sm" len="sm"/>
            <a:tailEnd type="triangle"/>
          </a:ln>
          <a:effectLst/>
        </p:spPr>
      </p:cxnSp>
      <p:cxnSp>
        <p:nvCxnSpPr>
          <p:cNvPr id="7" name="Straight Arrow Connector 6"/>
          <p:cNvCxnSpPr/>
          <p:nvPr/>
        </p:nvCxnSpPr>
        <p:spPr bwMode="auto">
          <a:xfrm>
            <a:off x="5283926" y="3131441"/>
            <a:ext cx="0" cy="914400"/>
          </a:xfrm>
          <a:prstGeom prst="straightConnector1">
            <a:avLst/>
          </a:prstGeom>
          <a:solidFill>
            <a:schemeClr val="bg1"/>
          </a:solidFill>
          <a:ln w="57150" cap="flat" cmpd="sng" algn="ctr">
            <a:solidFill>
              <a:schemeClr val="tx2">
                <a:lumMod val="60000"/>
                <a:lumOff val="40000"/>
              </a:schemeClr>
            </a:solidFill>
            <a:prstDash val="solid"/>
            <a:round/>
            <a:headEnd type="none" w="sm" len="sm"/>
            <a:tailEnd type="triangle"/>
          </a:ln>
          <a:effectLst/>
        </p:spPr>
      </p:cxnSp>
      <p:cxnSp>
        <p:nvCxnSpPr>
          <p:cNvPr id="8" name="Straight Arrow Connector 7"/>
          <p:cNvCxnSpPr/>
          <p:nvPr/>
        </p:nvCxnSpPr>
        <p:spPr bwMode="auto">
          <a:xfrm>
            <a:off x="4902926" y="3588641"/>
            <a:ext cx="381000" cy="0"/>
          </a:xfrm>
          <a:prstGeom prst="straightConnector1">
            <a:avLst/>
          </a:prstGeom>
          <a:solidFill>
            <a:schemeClr val="bg1"/>
          </a:solidFill>
          <a:ln w="57150" cap="flat" cmpd="sng" algn="ctr">
            <a:solidFill>
              <a:srgbClr val="FF0000"/>
            </a:solidFill>
            <a:prstDash val="solid"/>
            <a:round/>
            <a:headEnd type="none" w="sm" len="sm"/>
            <a:tailEnd type="triangle"/>
          </a:ln>
          <a:effectLst/>
        </p:spPr>
      </p:cxnSp>
      <p:cxnSp>
        <p:nvCxnSpPr>
          <p:cNvPr id="15" name="Straight Connector 14"/>
          <p:cNvCxnSpPr/>
          <p:nvPr/>
        </p:nvCxnSpPr>
        <p:spPr bwMode="auto">
          <a:xfrm flipH="1">
            <a:off x="4343400" y="3798827"/>
            <a:ext cx="1219200" cy="925573"/>
          </a:xfrm>
          <a:prstGeom prst="line">
            <a:avLst/>
          </a:prstGeom>
          <a:solidFill>
            <a:schemeClr val="bg1"/>
          </a:solidFill>
          <a:ln w="38100" cap="flat" cmpd="sng" algn="ctr">
            <a:solidFill>
              <a:srgbClr val="FFFF00"/>
            </a:solidFill>
            <a:prstDash val="sysDash"/>
            <a:round/>
            <a:headEnd type="none" w="sm" len="sm"/>
            <a:tailEnd type="none" w="sm" len="sm"/>
          </a:ln>
          <a:effectLst/>
        </p:spPr>
      </p:cxnSp>
      <p:sp>
        <p:nvSpPr>
          <p:cNvPr id="16" name="Freeform 15"/>
          <p:cNvSpPr/>
          <p:nvPr/>
        </p:nvSpPr>
        <p:spPr bwMode="auto">
          <a:xfrm>
            <a:off x="537755" y="3798826"/>
            <a:ext cx="8238308" cy="2451609"/>
          </a:xfrm>
          <a:custGeom>
            <a:avLst/>
            <a:gdLst>
              <a:gd name="connsiteX0" fmla="*/ 0 w 7027817"/>
              <a:gd name="connsiteY0" fmla="*/ 2684696 h 3024330"/>
              <a:gd name="connsiteX1" fmla="*/ 574766 w 7027817"/>
              <a:gd name="connsiteY1" fmla="*/ 1439370 h 3024330"/>
              <a:gd name="connsiteX2" fmla="*/ 1767840 w 7027817"/>
              <a:gd name="connsiteY2" fmla="*/ 1744170 h 3024330"/>
              <a:gd name="connsiteX3" fmla="*/ 2447109 w 7027817"/>
              <a:gd name="connsiteY3" fmla="*/ 2867576 h 3024330"/>
              <a:gd name="connsiteX4" fmla="*/ 3300549 w 7027817"/>
              <a:gd name="connsiteY4" fmla="*/ 2841450 h 3024330"/>
              <a:gd name="connsiteX5" fmla="*/ 3587932 w 7027817"/>
              <a:gd name="connsiteY5" fmla="*/ 1404536 h 3024330"/>
              <a:gd name="connsiteX6" fmla="*/ 5529943 w 7027817"/>
              <a:gd name="connsiteY6" fmla="*/ 2456 h 3024330"/>
              <a:gd name="connsiteX7" fmla="*/ 6148252 w 7027817"/>
              <a:gd name="connsiteY7" fmla="*/ 1108445 h 3024330"/>
              <a:gd name="connsiteX8" fmla="*/ 6548846 w 7027817"/>
              <a:gd name="connsiteY8" fmla="*/ 2702113 h 3024330"/>
              <a:gd name="connsiteX9" fmla="*/ 7027817 w 7027817"/>
              <a:gd name="connsiteY9" fmla="*/ 3024330 h 3024330"/>
              <a:gd name="connsiteX10" fmla="*/ 7027817 w 7027817"/>
              <a:gd name="connsiteY10" fmla="*/ 3024330 h 3024330"/>
              <a:gd name="connsiteX0" fmla="*/ 0 w 7027817"/>
              <a:gd name="connsiteY0" fmla="*/ 2684478 h 3024112"/>
              <a:gd name="connsiteX1" fmla="*/ 574766 w 7027817"/>
              <a:gd name="connsiteY1" fmla="*/ 1439152 h 3024112"/>
              <a:gd name="connsiteX2" fmla="*/ 1767840 w 7027817"/>
              <a:gd name="connsiteY2" fmla="*/ 1743952 h 3024112"/>
              <a:gd name="connsiteX3" fmla="*/ 2447109 w 7027817"/>
              <a:gd name="connsiteY3" fmla="*/ 2867358 h 3024112"/>
              <a:gd name="connsiteX4" fmla="*/ 3300549 w 7027817"/>
              <a:gd name="connsiteY4" fmla="*/ 2841232 h 3024112"/>
              <a:gd name="connsiteX5" fmla="*/ 3587932 w 7027817"/>
              <a:gd name="connsiteY5" fmla="*/ 1404318 h 3024112"/>
              <a:gd name="connsiteX6" fmla="*/ 5529943 w 7027817"/>
              <a:gd name="connsiteY6" fmla="*/ 2238 h 3024112"/>
              <a:gd name="connsiteX7" fmla="*/ 6148252 w 7027817"/>
              <a:gd name="connsiteY7" fmla="*/ 1108227 h 3024112"/>
              <a:gd name="connsiteX8" fmla="*/ 6487886 w 7027817"/>
              <a:gd name="connsiteY8" fmla="*/ 2257758 h 3024112"/>
              <a:gd name="connsiteX9" fmla="*/ 7027817 w 7027817"/>
              <a:gd name="connsiteY9" fmla="*/ 3024112 h 3024112"/>
              <a:gd name="connsiteX10" fmla="*/ 7027817 w 7027817"/>
              <a:gd name="connsiteY10" fmla="*/ 3024112 h 3024112"/>
              <a:gd name="connsiteX0" fmla="*/ 0 w 7332617"/>
              <a:gd name="connsiteY0" fmla="*/ 2684478 h 3025502"/>
              <a:gd name="connsiteX1" fmla="*/ 574766 w 7332617"/>
              <a:gd name="connsiteY1" fmla="*/ 1439152 h 3025502"/>
              <a:gd name="connsiteX2" fmla="*/ 1767840 w 7332617"/>
              <a:gd name="connsiteY2" fmla="*/ 1743952 h 3025502"/>
              <a:gd name="connsiteX3" fmla="*/ 2447109 w 7332617"/>
              <a:gd name="connsiteY3" fmla="*/ 2867358 h 3025502"/>
              <a:gd name="connsiteX4" fmla="*/ 3300549 w 7332617"/>
              <a:gd name="connsiteY4" fmla="*/ 2841232 h 3025502"/>
              <a:gd name="connsiteX5" fmla="*/ 3587932 w 7332617"/>
              <a:gd name="connsiteY5" fmla="*/ 1404318 h 3025502"/>
              <a:gd name="connsiteX6" fmla="*/ 5529943 w 7332617"/>
              <a:gd name="connsiteY6" fmla="*/ 2238 h 3025502"/>
              <a:gd name="connsiteX7" fmla="*/ 6148252 w 7332617"/>
              <a:gd name="connsiteY7" fmla="*/ 1108227 h 3025502"/>
              <a:gd name="connsiteX8" fmla="*/ 6487886 w 7332617"/>
              <a:gd name="connsiteY8" fmla="*/ 2257758 h 3025502"/>
              <a:gd name="connsiteX9" fmla="*/ 7027817 w 7332617"/>
              <a:gd name="connsiteY9" fmla="*/ 3024112 h 3025502"/>
              <a:gd name="connsiteX10" fmla="*/ 7332617 w 7332617"/>
              <a:gd name="connsiteY10" fmla="*/ 2074877 h 3025502"/>
              <a:gd name="connsiteX0" fmla="*/ 0 w 7332617"/>
              <a:gd name="connsiteY0" fmla="*/ 2684432 h 3024288"/>
              <a:gd name="connsiteX1" fmla="*/ 574766 w 7332617"/>
              <a:gd name="connsiteY1" fmla="*/ 1439106 h 3024288"/>
              <a:gd name="connsiteX2" fmla="*/ 1767840 w 7332617"/>
              <a:gd name="connsiteY2" fmla="*/ 1743906 h 3024288"/>
              <a:gd name="connsiteX3" fmla="*/ 2447109 w 7332617"/>
              <a:gd name="connsiteY3" fmla="*/ 2867312 h 3024288"/>
              <a:gd name="connsiteX4" fmla="*/ 3300549 w 7332617"/>
              <a:gd name="connsiteY4" fmla="*/ 2841186 h 3024288"/>
              <a:gd name="connsiteX5" fmla="*/ 3587932 w 7332617"/>
              <a:gd name="connsiteY5" fmla="*/ 1404272 h 3024288"/>
              <a:gd name="connsiteX6" fmla="*/ 5529943 w 7332617"/>
              <a:gd name="connsiteY6" fmla="*/ 2192 h 3024288"/>
              <a:gd name="connsiteX7" fmla="*/ 6148252 w 7332617"/>
              <a:gd name="connsiteY7" fmla="*/ 1108181 h 3024288"/>
              <a:gd name="connsiteX8" fmla="*/ 6496595 w 7332617"/>
              <a:gd name="connsiteY8" fmla="*/ 2153209 h 3024288"/>
              <a:gd name="connsiteX9" fmla="*/ 7027817 w 7332617"/>
              <a:gd name="connsiteY9" fmla="*/ 3024066 h 3024288"/>
              <a:gd name="connsiteX10" fmla="*/ 7332617 w 7332617"/>
              <a:gd name="connsiteY10" fmla="*/ 2074831 h 3024288"/>
              <a:gd name="connsiteX0" fmla="*/ 0 w 7332617"/>
              <a:gd name="connsiteY0" fmla="*/ 2684432 h 3014285"/>
              <a:gd name="connsiteX1" fmla="*/ 574766 w 7332617"/>
              <a:gd name="connsiteY1" fmla="*/ 1439106 h 3014285"/>
              <a:gd name="connsiteX2" fmla="*/ 1767840 w 7332617"/>
              <a:gd name="connsiteY2" fmla="*/ 1743906 h 3014285"/>
              <a:gd name="connsiteX3" fmla="*/ 2447109 w 7332617"/>
              <a:gd name="connsiteY3" fmla="*/ 2867312 h 3014285"/>
              <a:gd name="connsiteX4" fmla="*/ 3300549 w 7332617"/>
              <a:gd name="connsiteY4" fmla="*/ 2841186 h 3014285"/>
              <a:gd name="connsiteX5" fmla="*/ 3587932 w 7332617"/>
              <a:gd name="connsiteY5" fmla="*/ 1404272 h 3014285"/>
              <a:gd name="connsiteX6" fmla="*/ 5529943 w 7332617"/>
              <a:gd name="connsiteY6" fmla="*/ 2192 h 3014285"/>
              <a:gd name="connsiteX7" fmla="*/ 6148252 w 7332617"/>
              <a:gd name="connsiteY7" fmla="*/ 1108181 h 3014285"/>
              <a:gd name="connsiteX8" fmla="*/ 6496595 w 7332617"/>
              <a:gd name="connsiteY8" fmla="*/ 2153209 h 3014285"/>
              <a:gd name="connsiteX9" fmla="*/ 7027817 w 7332617"/>
              <a:gd name="connsiteY9" fmla="*/ 2562512 h 3014285"/>
              <a:gd name="connsiteX10" fmla="*/ 7332617 w 7332617"/>
              <a:gd name="connsiteY10" fmla="*/ 2074831 h 3014285"/>
              <a:gd name="connsiteX0" fmla="*/ 0 w 7332617"/>
              <a:gd name="connsiteY0" fmla="*/ 2682790 h 3012643"/>
              <a:gd name="connsiteX1" fmla="*/ 574766 w 7332617"/>
              <a:gd name="connsiteY1" fmla="*/ 1437464 h 3012643"/>
              <a:gd name="connsiteX2" fmla="*/ 1767840 w 7332617"/>
              <a:gd name="connsiteY2" fmla="*/ 1742264 h 3012643"/>
              <a:gd name="connsiteX3" fmla="*/ 2447109 w 7332617"/>
              <a:gd name="connsiteY3" fmla="*/ 2865670 h 3012643"/>
              <a:gd name="connsiteX4" fmla="*/ 3300549 w 7332617"/>
              <a:gd name="connsiteY4" fmla="*/ 2839544 h 3012643"/>
              <a:gd name="connsiteX5" fmla="*/ 3587932 w 7332617"/>
              <a:gd name="connsiteY5" fmla="*/ 1402630 h 3012643"/>
              <a:gd name="connsiteX6" fmla="*/ 5529943 w 7332617"/>
              <a:gd name="connsiteY6" fmla="*/ 550 h 3012643"/>
              <a:gd name="connsiteX7" fmla="*/ 6035040 w 7332617"/>
              <a:gd name="connsiteY7" fmla="*/ 1245876 h 3012643"/>
              <a:gd name="connsiteX8" fmla="*/ 6496595 w 7332617"/>
              <a:gd name="connsiteY8" fmla="*/ 2151567 h 3012643"/>
              <a:gd name="connsiteX9" fmla="*/ 7027817 w 7332617"/>
              <a:gd name="connsiteY9" fmla="*/ 2560870 h 3012643"/>
              <a:gd name="connsiteX10" fmla="*/ 7332617 w 7332617"/>
              <a:gd name="connsiteY10" fmla="*/ 2073189 h 3012643"/>
              <a:gd name="connsiteX0" fmla="*/ 0 w 7332617"/>
              <a:gd name="connsiteY0" fmla="*/ 2682761 h 3012614"/>
              <a:gd name="connsiteX1" fmla="*/ 574766 w 7332617"/>
              <a:gd name="connsiteY1" fmla="*/ 1437435 h 3012614"/>
              <a:gd name="connsiteX2" fmla="*/ 1767840 w 7332617"/>
              <a:gd name="connsiteY2" fmla="*/ 1742235 h 3012614"/>
              <a:gd name="connsiteX3" fmla="*/ 2447109 w 7332617"/>
              <a:gd name="connsiteY3" fmla="*/ 2865641 h 3012614"/>
              <a:gd name="connsiteX4" fmla="*/ 3300549 w 7332617"/>
              <a:gd name="connsiteY4" fmla="*/ 2839515 h 3012614"/>
              <a:gd name="connsiteX5" fmla="*/ 3587932 w 7332617"/>
              <a:gd name="connsiteY5" fmla="*/ 1402601 h 3012614"/>
              <a:gd name="connsiteX6" fmla="*/ 5529943 w 7332617"/>
              <a:gd name="connsiteY6" fmla="*/ 521 h 3012614"/>
              <a:gd name="connsiteX7" fmla="*/ 6035040 w 7332617"/>
              <a:gd name="connsiteY7" fmla="*/ 1245847 h 3012614"/>
              <a:gd name="connsiteX8" fmla="*/ 6496595 w 7332617"/>
              <a:gd name="connsiteY8" fmla="*/ 2151538 h 3012614"/>
              <a:gd name="connsiteX9" fmla="*/ 7027817 w 7332617"/>
              <a:gd name="connsiteY9" fmla="*/ 2560841 h 3012614"/>
              <a:gd name="connsiteX10" fmla="*/ 7332617 w 7332617"/>
              <a:gd name="connsiteY10" fmla="*/ 2073160 h 3012614"/>
              <a:gd name="connsiteX0" fmla="*/ 0 w 7332617"/>
              <a:gd name="connsiteY0" fmla="*/ 2430401 h 2760254"/>
              <a:gd name="connsiteX1" fmla="*/ 574766 w 7332617"/>
              <a:gd name="connsiteY1" fmla="*/ 1185075 h 2760254"/>
              <a:gd name="connsiteX2" fmla="*/ 1767840 w 7332617"/>
              <a:gd name="connsiteY2" fmla="*/ 1489875 h 2760254"/>
              <a:gd name="connsiteX3" fmla="*/ 2447109 w 7332617"/>
              <a:gd name="connsiteY3" fmla="*/ 2613281 h 2760254"/>
              <a:gd name="connsiteX4" fmla="*/ 3300549 w 7332617"/>
              <a:gd name="connsiteY4" fmla="*/ 2587155 h 2760254"/>
              <a:gd name="connsiteX5" fmla="*/ 3587932 w 7332617"/>
              <a:gd name="connsiteY5" fmla="*/ 1150241 h 2760254"/>
              <a:gd name="connsiteX6" fmla="*/ 5129348 w 7332617"/>
              <a:gd name="connsiteY6" fmla="*/ 710 h 2760254"/>
              <a:gd name="connsiteX7" fmla="*/ 6035040 w 7332617"/>
              <a:gd name="connsiteY7" fmla="*/ 993487 h 2760254"/>
              <a:gd name="connsiteX8" fmla="*/ 6496595 w 7332617"/>
              <a:gd name="connsiteY8" fmla="*/ 1899178 h 2760254"/>
              <a:gd name="connsiteX9" fmla="*/ 7027817 w 7332617"/>
              <a:gd name="connsiteY9" fmla="*/ 2308481 h 2760254"/>
              <a:gd name="connsiteX10" fmla="*/ 7332617 w 7332617"/>
              <a:gd name="connsiteY10" fmla="*/ 1820800 h 2760254"/>
              <a:gd name="connsiteX0" fmla="*/ 0 w 7332617"/>
              <a:gd name="connsiteY0" fmla="*/ 2430401 h 2760254"/>
              <a:gd name="connsiteX1" fmla="*/ 653144 w 7332617"/>
              <a:gd name="connsiteY1" fmla="*/ 1246035 h 2760254"/>
              <a:gd name="connsiteX2" fmla="*/ 1767840 w 7332617"/>
              <a:gd name="connsiteY2" fmla="*/ 1489875 h 2760254"/>
              <a:gd name="connsiteX3" fmla="*/ 2447109 w 7332617"/>
              <a:gd name="connsiteY3" fmla="*/ 2613281 h 2760254"/>
              <a:gd name="connsiteX4" fmla="*/ 3300549 w 7332617"/>
              <a:gd name="connsiteY4" fmla="*/ 2587155 h 2760254"/>
              <a:gd name="connsiteX5" fmla="*/ 3587932 w 7332617"/>
              <a:gd name="connsiteY5" fmla="*/ 1150241 h 2760254"/>
              <a:gd name="connsiteX6" fmla="*/ 5129348 w 7332617"/>
              <a:gd name="connsiteY6" fmla="*/ 710 h 2760254"/>
              <a:gd name="connsiteX7" fmla="*/ 6035040 w 7332617"/>
              <a:gd name="connsiteY7" fmla="*/ 993487 h 2760254"/>
              <a:gd name="connsiteX8" fmla="*/ 6496595 w 7332617"/>
              <a:gd name="connsiteY8" fmla="*/ 1899178 h 2760254"/>
              <a:gd name="connsiteX9" fmla="*/ 7027817 w 7332617"/>
              <a:gd name="connsiteY9" fmla="*/ 2308481 h 2760254"/>
              <a:gd name="connsiteX10" fmla="*/ 7332617 w 7332617"/>
              <a:gd name="connsiteY10" fmla="*/ 1820800 h 2760254"/>
              <a:gd name="connsiteX0" fmla="*/ 0 w 7785463"/>
              <a:gd name="connsiteY0" fmla="*/ 2099476 h 2760254"/>
              <a:gd name="connsiteX1" fmla="*/ 1105990 w 7785463"/>
              <a:gd name="connsiteY1" fmla="*/ 1246035 h 2760254"/>
              <a:gd name="connsiteX2" fmla="*/ 2220686 w 7785463"/>
              <a:gd name="connsiteY2" fmla="*/ 1489875 h 2760254"/>
              <a:gd name="connsiteX3" fmla="*/ 2899955 w 7785463"/>
              <a:gd name="connsiteY3" fmla="*/ 2613281 h 2760254"/>
              <a:gd name="connsiteX4" fmla="*/ 3753395 w 7785463"/>
              <a:gd name="connsiteY4" fmla="*/ 2587155 h 2760254"/>
              <a:gd name="connsiteX5" fmla="*/ 4040778 w 7785463"/>
              <a:gd name="connsiteY5" fmla="*/ 1150241 h 2760254"/>
              <a:gd name="connsiteX6" fmla="*/ 5582194 w 7785463"/>
              <a:gd name="connsiteY6" fmla="*/ 710 h 2760254"/>
              <a:gd name="connsiteX7" fmla="*/ 6487886 w 7785463"/>
              <a:gd name="connsiteY7" fmla="*/ 993487 h 2760254"/>
              <a:gd name="connsiteX8" fmla="*/ 6949441 w 7785463"/>
              <a:gd name="connsiteY8" fmla="*/ 1899178 h 2760254"/>
              <a:gd name="connsiteX9" fmla="*/ 7480663 w 7785463"/>
              <a:gd name="connsiteY9" fmla="*/ 2308481 h 2760254"/>
              <a:gd name="connsiteX10" fmla="*/ 7785463 w 7785463"/>
              <a:gd name="connsiteY10" fmla="*/ 1820800 h 2760254"/>
              <a:gd name="connsiteX0" fmla="*/ 0 w 7785463"/>
              <a:gd name="connsiteY0" fmla="*/ 2099476 h 2760254"/>
              <a:gd name="connsiteX1" fmla="*/ 1105990 w 7785463"/>
              <a:gd name="connsiteY1" fmla="*/ 1246035 h 2760254"/>
              <a:gd name="connsiteX2" fmla="*/ 2220686 w 7785463"/>
              <a:gd name="connsiteY2" fmla="*/ 1489875 h 2760254"/>
              <a:gd name="connsiteX3" fmla="*/ 2899955 w 7785463"/>
              <a:gd name="connsiteY3" fmla="*/ 2613281 h 2760254"/>
              <a:gd name="connsiteX4" fmla="*/ 3753395 w 7785463"/>
              <a:gd name="connsiteY4" fmla="*/ 2587155 h 2760254"/>
              <a:gd name="connsiteX5" fmla="*/ 4040778 w 7785463"/>
              <a:gd name="connsiteY5" fmla="*/ 1150241 h 2760254"/>
              <a:gd name="connsiteX6" fmla="*/ 5582194 w 7785463"/>
              <a:gd name="connsiteY6" fmla="*/ 710 h 2760254"/>
              <a:gd name="connsiteX7" fmla="*/ 6487886 w 7785463"/>
              <a:gd name="connsiteY7" fmla="*/ 993487 h 2760254"/>
              <a:gd name="connsiteX8" fmla="*/ 6949441 w 7785463"/>
              <a:gd name="connsiteY8" fmla="*/ 1899178 h 2760254"/>
              <a:gd name="connsiteX9" fmla="*/ 7480663 w 7785463"/>
              <a:gd name="connsiteY9" fmla="*/ 2308481 h 2760254"/>
              <a:gd name="connsiteX10" fmla="*/ 7785463 w 7785463"/>
              <a:gd name="connsiteY10" fmla="*/ 1820800 h 2760254"/>
              <a:gd name="connsiteX0" fmla="*/ 0 w 7785463"/>
              <a:gd name="connsiteY0" fmla="*/ 2099476 h 2760254"/>
              <a:gd name="connsiteX1" fmla="*/ 1105990 w 7785463"/>
              <a:gd name="connsiteY1" fmla="*/ 1246035 h 2760254"/>
              <a:gd name="connsiteX2" fmla="*/ 2220686 w 7785463"/>
              <a:gd name="connsiteY2" fmla="*/ 1489875 h 2760254"/>
              <a:gd name="connsiteX3" fmla="*/ 2899955 w 7785463"/>
              <a:gd name="connsiteY3" fmla="*/ 2613281 h 2760254"/>
              <a:gd name="connsiteX4" fmla="*/ 3753395 w 7785463"/>
              <a:gd name="connsiteY4" fmla="*/ 2587155 h 2760254"/>
              <a:gd name="connsiteX5" fmla="*/ 4040778 w 7785463"/>
              <a:gd name="connsiteY5" fmla="*/ 1150241 h 2760254"/>
              <a:gd name="connsiteX6" fmla="*/ 5582194 w 7785463"/>
              <a:gd name="connsiteY6" fmla="*/ 710 h 2760254"/>
              <a:gd name="connsiteX7" fmla="*/ 6487886 w 7785463"/>
              <a:gd name="connsiteY7" fmla="*/ 993487 h 2760254"/>
              <a:gd name="connsiteX8" fmla="*/ 6949441 w 7785463"/>
              <a:gd name="connsiteY8" fmla="*/ 1899178 h 2760254"/>
              <a:gd name="connsiteX9" fmla="*/ 7480663 w 7785463"/>
              <a:gd name="connsiteY9" fmla="*/ 2308481 h 2760254"/>
              <a:gd name="connsiteX10" fmla="*/ 7785463 w 7785463"/>
              <a:gd name="connsiteY10" fmla="*/ 1820800 h 2760254"/>
              <a:gd name="connsiteX0" fmla="*/ 0 w 8020594"/>
              <a:gd name="connsiteY0" fmla="*/ 2099476 h 2760254"/>
              <a:gd name="connsiteX1" fmla="*/ 1105990 w 8020594"/>
              <a:gd name="connsiteY1" fmla="*/ 1246035 h 2760254"/>
              <a:gd name="connsiteX2" fmla="*/ 2220686 w 8020594"/>
              <a:gd name="connsiteY2" fmla="*/ 1489875 h 2760254"/>
              <a:gd name="connsiteX3" fmla="*/ 2899955 w 8020594"/>
              <a:gd name="connsiteY3" fmla="*/ 2613281 h 2760254"/>
              <a:gd name="connsiteX4" fmla="*/ 3753395 w 8020594"/>
              <a:gd name="connsiteY4" fmla="*/ 2587155 h 2760254"/>
              <a:gd name="connsiteX5" fmla="*/ 4040778 w 8020594"/>
              <a:gd name="connsiteY5" fmla="*/ 1150241 h 2760254"/>
              <a:gd name="connsiteX6" fmla="*/ 5582194 w 8020594"/>
              <a:gd name="connsiteY6" fmla="*/ 710 h 2760254"/>
              <a:gd name="connsiteX7" fmla="*/ 6487886 w 8020594"/>
              <a:gd name="connsiteY7" fmla="*/ 993487 h 2760254"/>
              <a:gd name="connsiteX8" fmla="*/ 6949441 w 8020594"/>
              <a:gd name="connsiteY8" fmla="*/ 1899178 h 2760254"/>
              <a:gd name="connsiteX9" fmla="*/ 7480663 w 8020594"/>
              <a:gd name="connsiteY9" fmla="*/ 2308481 h 2760254"/>
              <a:gd name="connsiteX10" fmla="*/ 8020594 w 8020594"/>
              <a:gd name="connsiteY10" fmla="*/ 1794674 h 2760254"/>
              <a:gd name="connsiteX0" fmla="*/ 0 w 8020594"/>
              <a:gd name="connsiteY0" fmla="*/ 2100796 h 2761574"/>
              <a:gd name="connsiteX1" fmla="*/ 1105990 w 8020594"/>
              <a:gd name="connsiteY1" fmla="*/ 1247355 h 2761574"/>
              <a:gd name="connsiteX2" fmla="*/ 2220686 w 8020594"/>
              <a:gd name="connsiteY2" fmla="*/ 1491195 h 2761574"/>
              <a:gd name="connsiteX3" fmla="*/ 2899955 w 8020594"/>
              <a:gd name="connsiteY3" fmla="*/ 2614601 h 2761574"/>
              <a:gd name="connsiteX4" fmla="*/ 3753395 w 8020594"/>
              <a:gd name="connsiteY4" fmla="*/ 2588475 h 2761574"/>
              <a:gd name="connsiteX5" fmla="*/ 4040778 w 8020594"/>
              <a:gd name="connsiteY5" fmla="*/ 1151561 h 2761574"/>
              <a:gd name="connsiteX6" fmla="*/ 5582194 w 8020594"/>
              <a:gd name="connsiteY6" fmla="*/ 2030 h 2761574"/>
              <a:gd name="connsiteX7" fmla="*/ 6383383 w 8020594"/>
              <a:gd name="connsiteY7" fmla="*/ 899013 h 2761574"/>
              <a:gd name="connsiteX8" fmla="*/ 6949441 w 8020594"/>
              <a:gd name="connsiteY8" fmla="*/ 1900498 h 2761574"/>
              <a:gd name="connsiteX9" fmla="*/ 7480663 w 8020594"/>
              <a:gd name="connsiteY9" fmla="*/ 2309801 h 2761574"/>
              <a:gd name="connsiteX10" fmla="*/ 8020594 w 8020594"/>
              <a:gd name="connsiteY10" fmla="*/ 1795994 h 2761574"/>
              <a:gd name="connsiteX0" fmla="*/ 0 w 8020594"/>
              <a:gd name="connsiteY0" fmla="*/ 2100583 h 2761361"/>
              <a:gd name="connsiteX1" fmla="*/ 1105990 w 8020594"/>
              <a:gd name="connsiteY1" fmla="*/ 1247142 h 2761361"/>
              <a:gd name="connsiteX2" fmla="*/ 2220686 w 8020594"/>
              <a:gd name="connsiteY2" fmla="*/ 1490982 h 2761361"/>
              <a:gd name="connsiteX3" fmla="*/ 2899955 w 8020594"/>
              <a:gd name="connsiteY3" fmla="*/ 2614388 h 2761361"/>
              <a:gd name="connsiteX4" fmla="*/ 3753395 w 8020594"/>
              <a:gd name="connsiteY4" fmla="*/ 2588262 h 2761361"/>
              <a:gd name="connsiteX5" fmla="*/ 4040778 w 8020594"/>
              <a:gd name="connsiteY5" fmla="*/ 1151348 h 2761361"/>
              <a:gd name="connsiteX6" fmla="*/ 5582194 w 8020594"/>
              <a:gd name="connsiteY6" fmla="*/ 1817 h 2761361"/>
              <a:gd name="connsiteX7" fmla="*/ 6383383 w 8020594"/>
              <a:gd name="connsiteY7" fmla="*/ 898800 h 2761361"/>
              <a:gd name="connsiteX8" fmla="*/ 6949441 w 8020594"/>
              <a:gd name="connsiteY8" fmla="*/ 1900285 h 2761361"/>
              <a:gd name="connsiteX9" fmla="*/ 7480663 w 8020594"/>
              <a:gd name="connsiteY9" fmla="*/ 2309588 h 2761361"/>
              <a:gd name="connsiteX10" fmla="*/ 8020594 w 8020594"/>
              <a:gd name="connsiteY10" fmla="*/ 1795781 h 2761361"/>
              <a:gd name="connsiteX0" fmla="*/ 0 w 8020594"/>
              <a:gd name="connsiteY0" fmla="*/ 2100787 h 2761565"/>
              <a:gd name="connsiteX1" fmla="*/ 1105990 w 8020594"/>
              <a:gd name="connsiteY1" fmla="*/ 1247346 h 2761565"/>
              <a:gd name="connsiteX2" fmla="*/ 2220686 w 8020594"/>
              <a:gd name="connsiteY2" fmla="*/ 1491186 h 2761565"/>
              <a:gd name="connsiteX3" fmla="*/ 2899955 w 8020594"/>
              <a:gd name="connsiteY3" fmla="*/ 2614592 h 2761565"/>
              <a:gd name="connsiteX4" fmla="*/ 3753395 w 8020594"/>
              <a:gd name="connsiteY4" fmla="*/ 2588466 h 2761565"/>
              <a:gd name="connsiteX5" fmla="*/ 4040778 w 8020594"/>
              <a:gd name="connsiteY5" fmla="*/ 1151552 h 2761565"/>
              <a:gd name="connsiteX6" fmla="*/ 5582194 w 8020594"/>
              <a:gd name="connsiteY6" fmla="*/ 2021 h 2761565"/>
              <a:gd name="connsiteX7" fmla="*/ 6383383 w 8020594"/>
              <a:gd name="connsiteY7" fmla="*/ 899004 h 2761565"/>
              <a:gd name="connsiteX8" fmla="*/ 7019109 w 8020594"/>
              <a:gd name="connsiteY8" fmla="*/ 1883071 h 2761565"/>
              <a:gd name="connsiteX9" fmla="*/ 7480663 w 8020594"/>
              <a:gd name="connsiteY9" fmla="*/ 2309792 h 2761565"/>
              <a:gd name="connsiteX10" fmla="*/ 8020594 w 8020594"/>
              <a:gd name="connsiteY10" fmla="*/ 1795985 h 2761565"/>
              <a:gd name="connsiteX0" fmla="*/ 0 w 8020594"/>
              <a:gd name="connsiteY0" fmla="*/ 2100619 h 2761397"/>
              <a:gd name="connsiteX1" fmla="*/ 1105990 w 8020594"/>
              <a:gd name="connsiteY1" fmla="*/ 1247178 h 2761397"/>
              <a:gd name="connsiteX2" fmla="*/ 2220686 w 8020594"/>
              <a:gd name="connsiteY2" fmla="*/ 1491018 h 2761397"/>
              <a:gd name="connsiteX3" fmla="*/ 2899955 w 8020594"/>
              <a:gd name="connsiteY3" fmla="*/ 2614424 h 2761397"/>
              <a:gd name="connsiteX4" fmla="*/ 3753395 w 8020594"/>
              <a:gd name="connsiteY4" fmla="*/ 2588298 h 2761397"/>
              <a:gd name="connsiteX5" fmla="*/ 4040778 w 8020594"/>
              <a:gd name="connsiteY5" fmla="*/ 1151384 h 2761397"/>
              <a:gd name="connsiteX6" fmla="*/ 5582194 w 8020594"/>
              <a:gd name="connsiteY6" fmla="*/ 1853 h 2761397"/>
              <a:gd name="connsiteX7" fmla="*/ 6383383 w 8020594"/>
              <a:gd name="connsiteY7" fmla="*/ 898836 h 2761397"/>
              <a:gd name="connsiteX8" fmla="*/ 7019109 w 8020594"/>
              <a:gd name="connsiteY8" fmla="*/ 1882903 h 2761397"/>
              <a:gd name="connsiteX9" fmla="*/ 7480663 w 8020594"/>
              <a:gd name="connsiteY9" fmla="*/ 2309624 h 2761397"/>
              <a:gd name="connsiteX10" fmla="*/ 8020594 w 8020594"/>
              <a:gd name="connsiteY10" fmla="*/ 1795817 h 2761397"/>
              <a:gd name="connsiteX0" fmla="*/ 0 w 8020594"/>
              <a:gd name="connsiteY0" fmla="*/ 1883841 h 2544619"/>
              <a:gd name="connsiteX1" fmla="*/ 1105990 w 8020594"/>
              <a:gd name="connsiteY1" fmla="*/ 1030400 h 2544619"/>
              <a:gd name="connsiteX2" fmla="*/ 2220686 w 8020594"/>
              <a:gd name="connsiteY2" fmla="*/ 1274240 h 2544619"/>
              <a:gd name="connsiteX3" fmla="*/ 2899955 w 8020594"/>
              <a:gd name="connsiteY3" fmla="*/ 2397646 h 2544619"/>
              <a:gd name="connsiteX4" fmla="*/ 3753395 w 8020594"/>
              <a:gd name="connsiteY4" fmla="*/ 2371520 h 2544619"/>
              <a:gd name="connsiteX5" fmla="*/ 4040778 w 8020594"/>
              <a:gd name="connsiteY5" fmla="*/ 934606 h 2544619"/>
              <a:gd name="connsiteX6" fmla="*/ 5425440 w 8020594"/>
              <a:gd name="connsiteY6" fmla="*/ 2789 h 2544619"/>
              <a:gd name="connsiteX7" fmla="*/ 6383383 w 8020594"/>
              <a:gd name="connsiteY7" fmla="*/ 682058 h 2544619"/>
              <a:gd name="connsiteX8" fmla="*/ 7019109 w 8020594"/>
              <a:gd name="connsiteY8" fmla="*/ 1666125 h 2544619"/>
              <a:gd name="connsiteX9" fmla="*/ 7480663 w 8020594"/>
              <a:gd name="connsiteY9" fmla="*/ 2092846 h 2544619"/>
              <a:gd name="connsiteX10" fmla="*/ 8020594 w 8020594"/>
              <a:gd name="connsiteY10" fmla="*/ 1579039 h 2544619"/>
              <a:gd name="connsiteX0" fmla="*/ 0 w 8020594"/>
              <a:gd name="connsiteY0" fmla="*/ 1885561 h 2546339"/>
              <a:gd name="connsiteX1" fmla="*/ 1105990 w 8020594"/>
              <a:gd name="connsiteY1" fmla="*/ 1032120 h 2546339"/>
              <a:gd name="connsiteX2" fmla="*/ 2220686 w 8020594"/>
              <a:gd name="connsiteY2" fmla="*/ 1275960 h 2546339"/>
              <a:gd name="connsiteX3" fmla="*/ 2899955 w 8020594"/>
              <a:gd name="connsiteY3" fmla="*/ 2399366 h 2546339"/>
              <a:gd name="connsiteX4" fmla="*/ 3753395 w 8020594"/>
              <a:gd name="connsiteY4" fmla="*/ 2373240 h 2546339"/>
              <a:gd name="connsiteX5" fmla="*/ 4040778 w 8020594"/>
              <a:gd name="connsiteY5" fmla="*/ 936326 h 2546339"/>
              <a:gd name="connsiteX6" fmla="*/ 5425440 w 8020594"/>
              <a:gd name="connsiteY6" fmla="*/ 4509 h 2546339"/>
              <a:gd name="connsiteX7" fmla="*/ 6383383 w 8020594"/>
              <a:gd name="connsiteY7" fmla="*/ 683778 h 2546339"/>
              <a:gd name="connsiteX8" fmla="*/ 7019109 w 8020594"/>
              <a:gd name="connsiteY8" fmla="*/ 1667845 h 2546339"/>
              <a:gd name="connsiteX9" fmla="*/ 7480663 w 8020594"/>
              <a:gd name="connsiteY9" fmla="*/ 2094566 h 2546339"/>
              <a:gd name="connsiteX10" fmla="*/ 8020594 w 8020594"/>
              <a:gd name="connsiteY10" fmla="*/ 1580759 h 2546339"/>
              <a:gd name="connsiteX0" fmla="*/ 0 w 8020594"/>
              <a:gd name="connsiteY0" fmla="*/ 1885561 h 2546339"/>
              <a:gd name="connsiteX1" fmla="*/ 1105990 w 8020594"/>
              <a:gd name="connsiteY1" fmla="*/ 1032120 h 2546339"/>
              <a:gd name="connsiteX2" fmla="*/ 2220686 w 8020594"/>
              <a:gd name="connsiteY2" fmla="*/ 1275960 h 2546339"/>
              <a:gd name="connsiteX3" fmla="*/ 2899955 w 8020594"/>
              <a:gd name="connsiteY3" fmla="*/ 2399366 h 2546339"/>
              <a:gd name="connsiteX4" fmla="*/ 3753395 w 8020594"/>
              <a:gd name="connsiteY4" fmla="*/ 2373240 h 2546339"/>
              <a:gd name="connsiteX5" fmla="*/ 4040778 w 8020594"/>
              <a:gd name="connsiteY5" fmla="*/ 936326 h 2546339"/>
              <a:gd name="connsiteX6" fmla="*/ 5425440 w 8020594"/>
              <a:gd name="connsiteY6" fmla="*/ 4509 h 2546339"/>
              <a:gd name="connsiteX7" fmla="*/ 6383383 w 8020594"/>
              <a:gd name="connsiteY7" fmla="*/ 683778 h 2546339"/>
              <a:gd name="connsiteX8" fmla="*/ 7019109 w 8020594"/>
              <a:gd name="connsiteY8" fmla="*/ 1667845 h 2546339"/>
              <a:gd name="connsiteX9" fmla="*/ 7480663 w 8020594"/>
              <a:gd name="connsiteY9" fmla="*/ 2094566 h 2546339"/>
              <a:gd name="connsiteX10" fmla="*/ 8020594 w 8020594"/>
              <a:gd name="connsiteY10" fmla="*/ 1580759 h 2546339"/>
              <a:gd name="connsiteX0" fmla="*/ 0 w 8020594"/>
              <a:gd name="connsiteY0" fmla="*/ 1882050 h 2542828"/>
              <a:gd name="connsiteX1" fmla="*/ 1105990 w 8020594"/>
              <a:gd name="connsiteY1" fmla="*/ 1028609 h 2542828"/>
              <a:gd name="connsiteX2" fmla="*/ 2220686 w 8020594"/>
              <a:gd name="connsiteY2" fmla="*/ 1272449 h 2542828"/>
              <a:gd name="connsiteX3" fmla="*/ 2899955 w 8020594"/>
              <a:gd name="connsiteY3" fmla="*/ 2395855 h 2542828"/>
              <a:gd name="connsiteX4" fmla="*/ 3753395 w 8020594"/>
              <a:gd name="connsiteY4" fmla="*/ 2369729 h 2542828"/>
              <a:gd name="connsiteX5" fmla="*/ 4040778 w 8020594"/>
              <a:gd name="connsiteY5" fmla="*/ 932815 h 2542828"/>
              <a:gd name="connsiteX6" fmla="*/ 5425440 w 8020594"/>
              <a:gd name="connsiteY6" fmla="*/ 998 h 2542828"/>
              <a:gd name="connsiteX7" fmla="*/ 6696891 w 8020594"/>
              <a:gd name="connsiteY7" fmla="*/ 767353 h 2542828"/>
              <a:gd name="connsiteX8" fmla="*/ 7019109 w 8020594"/>
              <a:gd name="connsiteY8" fmla="*/ 1664334 h 2542828"/>
              <a:gd name="connsiteX9" fmla="*/ 7480663 w 8020594"/>
              <a:gd name="connsiteY9" fmla="*/ 2091055 h 2542828"/>
              <a:gd name="connsiteX10" fmla="*/ 8020594 w 8020594"/>
              <a:gd name="connsiteY10" fmla="*/ 1577248 h 2542828"/>
              <a:gd name="connsiteX0" fmla="*/ 0 w 8238308"/>
              <a:gd name="connsiteY0" fmla="*/ 1882050 h 2542828"/>
              <a:gd name="connsiteX1" fmla="*/ 1105990 w 8238308"/>
              <a:gd name="connsiteY1" fmla="*/ 1028609 h 2542828"/>
              <a:gd name="connsiteX2" fmla="*/ 2220686 w 8238308"/>
              <a:gd name="connsiteY2" fmla="*/ 1272449 h 2542828"/>
              <a:gd name="connsiteX3" fmla="*/ 2899955 w 8238308"/>
              <a:gd name="connsiteY3" fmla="*/ 2395855 h 2542828"/>
              <a:gd name="connsiteX4" fmla="*/ 3753395 w 8238308"/>
              <a:gd name="connsiteY4" fmla="*/ 2369729 h 2542828"/>
              <a:gd name="connsiteX5" fmla="*/ 4040778 w 8238308"/>
              <a:gd name="connsiteY5" fmla="*/ 932815 h 2542828"/>
              <a:gd name="connsiteX6" fmla="*/ 5425440 w 8238308"/>
              <a:gd name="connsiteY6" fmla="*/ 998 h 2542828"/>
              <a:gd name="connsiteX7" fmla="*/ 6696891 w 8238308"/>
              <a:gd name="connsiteY7" fmla="*/ 767353 h 2542828"/>
              <a:gd name="connsiteX8" fmla="*/ 7019109 w 8238308"/>
              <a:gd name="connsiteY8" fmla="*/ 1664334 h 2542828"/>
              <a:gd name="connsiteX9" fmla="*/ 7480663 w 8238308"/>
              <a:gd name="connsiteY9" fmla="*/ 2091055 h 2542828"/>
              <a:gd name="connsiteX10" fmla="*/ 8238308 w 8238308"/>
              <a:gd name="connsiteY10" fmla="*/ 1385659 h 2542828"/>
              <a:gd name="connsiteX0" fmla="*/ 0 w 8238308"/>
              <a:gd name="connsiteY0" fmla="*/ 1882050 h 2542828"/>
              <a:gd name="connsiteX1" fmla="*/ 1105990 w 8238308"/>
              <a:gd name="connsiteY1" fmla="*/ 1028609 h 2542828"/>
              <a:gd name="connsiteX2" fmla="*/ 2220686 w 8238308"/>
              <a:gd name="connsiteY2" fmla="*/ 1272449 h 2542828"/>
              <a:gd name="connsiteX3" fmla="*/ 2899955 w 8238308"/>
              <a:gd name="connsiteY3" fmla="*/ 2395855 h 2542828"/>
              <a:gd name="connsiteX4" fmla="*/ 3753395 w 8238308"/>
              <a:gd name="connsiteY4" fmla="*/ 2369729 h 2542828"/>
              <a:gd name="connsiteX5" fmla="*/ 4040778 w 8238308"/>
              <a:gd name="connsiteY5" fmla="*/ 932815 h 2542828"/>
              <a:gd name="connsiteX6" fmla="*/ 5425440 w 8238308"/>
              <a:gd name="connsiteY6" fmla="*/ 998 h 2542828"/>
              <a:gd name="connsiteX7" fmla="*/ 6696891 w 8238308"/>
              <a:gd name="connsiteY7" fmla="*/ 767353 h 2542828"/>
              <a:gd name="connsiteX8" fmla="*/ 7019109 w 8238308"/>
              <a:gd name="connsiteY8" fmla="*/ 1664334 h 2542828"/>
              <a:gd name="connsiteX9" fmla="*/ 7480663 w 8238308"/>
              <a:gd name="connsiteY9" fmla="*/ 2091055 h 2542828"/>
              <a:gd name="connsiteX10" fmla="*/ 8238308 w 8238308"/>
              <a:gd name="connsiteY10" fmla="*/ 1385659 h 2542828"/>
              <a:gd name="connsiteX0" fmla="*/ 0 w 8238308"/>
              <a:gd name="connsiteY0" fmla="*/ 1882050 h 2542828"/>
              <a:gd name="connsiteX1" fmla="*/ 1105990 w 8238308"/>
              <a:gd name="connsiteY1" fmla="*/ 1028609 h 2542828"/>
              <a:gd name="connsiteX2" fmla="*/ 2220686 w 8238308"/>
              <a:gd name="connsiteY2" fmla="*/ 1272449 h 2542828"/>
              <a:gd name="connsiteX3" fmla="*/ 2899955 w 8238308"/>
              <a:gd name="connsiteY3" fmla="*/ 2395855 h 2542828"/>
              <a:gd name="connsiteX4" fmla="*/ 3753395 w 8238308"/>
              <a:gd name="connsiteY4" fmla="*/ 2369729 h 2542828"/>
              <a:gd name="connsiteX5" fmla="*/ 4040778 w 8238308"/>
              <a:gd name="connsiteY5" fmla="*/ 932815 h 2542828"/>
              <a:gd name="connsiteX6" fmla="*/ 5425440 w 8238308"/>
              <a:gd name="connsiteY6" fmla="*/ 998 h 2542828"/>
              <a:gd name="connsiteX7" fmla="*/ 6696891 w 8238308"/>
              <a:gd name="connsiteY7" fmla="*/ 767353 h 2542828"/>
              <a:gd name="connsiteX8" fmla="*/ 7019109 w 8238308"/>
              <a:gd name="connsiteY8" fmla="*/ 1664334 h 2542828"/>
              <a:gd name="connsiteX9" fmla="*/ 7611291 w 8238308"/>
              <a:gd name="connsiteY9" fmla="*/ 1951718 h 2542828"/>
              <a:gd name="connsiteX10" fmla="*/ 8238308 w 8238308"/>
              <a:gd name="connsiteY10" fmla="*/ 1385659 h 2542828"/>
              <a:gd name="connsiteX0" fmla="*/ 0 w 8238308"/>
              <a:gd name="connsiteY0" fmla="*/ 1882050 h 2451609"/>
              <a:gd name="connsiteX1" fmla="*/ 1105990 w 8238308"/>
              <a:gd name="connsiteY1" fmla="*/ 1028609 h 2451609"/>
              <a:gd name="connsiteX2" fmla="*/ 2220686 w 8238308"/>
              <a:gd name="connsiteY2" fmla="*/ 1272449 h 2451609"/>
              <a:gd name="connsiteX3" fmla="*/ 2899955 w 8238308"/>
              <a:gd name="connsiteY3" fmla="*/ 2395855 h 2451609"/>
              <a:gd name="connsiteX4" fmla="*/ 3610520 w 8238308"/>
              <a:gd name="connsiteY4" fmla="*/ 2141129 h 2451609"/>
              <a:gd name="connsiteX5" fmla="*/ 4040778 w 8238308"/>
              <a:gd name="connsiteY5" fmla="*/ 932815 h 2451609"/>
              <a:gd name="connsiteX6" fmla="*/ 5425440 w 8238308"/>
              <a:gd name="connsiteY6" fmla="*/ 998 h 2451609"/>
              <a:gd name="connsiteX7" fmla="*/ 6696891 w 8238308"/>
              <a:gd name="connsiteY7" fmla="*/ 767353 h 2451609"/>
              <a:gd name="connsiteX8" fmla="*/ 7019109 w 8238308"/>
              <a:gd name="connsiteY8" fmla="*/ 1664334 h 2451609"/>
              <a:gd name="connsiteX9" fmla="*/ 7611291 w 8238308"/>
              <a:gd name="connsiteY9" fmla="*/ 1951718 h 2451609"/>
              <a:gd name="connsiteX10" fmla="*/ 8238308 w 8238308"/>
              <a:gd name="connsiteY10" fmla="*/ 1385659 h 245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38308" h="2451609">
                <a:moveTo>
                  <a:pt x="0" y="1882050"/>
                </a:moveTo>
                <a:cubicBezTo>
                  <a:pt x="610327" y="1555478"/>
                  <a:pt x="735876" y="1130209"/>
                  <a:pt x="1105990" y="1028609"/>
                </a:cubicBezTo>
                <a:cubicBezTo>
                  <a:pt x="1476104" y="927009"/>
                  <a:pt x="1921692" y="1044575"/>
                  <a:pt x="2220686" y="1272449"/>
                </a:cubicBezTo>
                <a:cubicBezTo>
                  <a:pt x="2519680" y="1500323"/>
                  <a:pt x="2668316" y="2251075"/>
                  <a:pt x="2899955" y="2395855"/>
                </a:cubicBezTo>
                <a:cubicBezTo>
                  <a:pt x="3131594" y="2540635"/>
                  <a:pt x="3420383" y="2384969"/>
                  <a:pt x="3610520" y="2141129"/>
                </a:cubicBezTo>
                <a:cubicBezTo>
                  <a:pt x="3800657" y="1897289"/>
                  <a:pt x="3738291" y="1289504"/>
                  <a:pt x="4040778" y="932815"/>
                </a:cubicBezTo>
                <a:cubicBezTo>
                  <a:pt x="4343265" y="576127"/>
                  <a:pt x="4982755" y="28575"/>
                  <a:pt x="5425440" y="998"/>
                </a:cubicBezTo>
                <a:cubicBezTo>
                  <a:pt x="5868125" y="-26579"/>
                  <a:pt x="6265817" y="524965"/>
                  <a:pt x="6696891" y="767353"/>
                </a:cubicBezTo>
                <a:cubicBezTo>
                  <a:pt x="7127965" y="1009741"/>
                  <a:pt x="6866709" y="1466940"/>
                  <a:pt x="7019109" y="1664334"/>
                </a:cubicBezTo>
                <a:cubicBezTo>
                  <a:pt x="7171509" y="1861728"/>
                  <a:pt x="7408091" y="1998164"/>
                  <a:pt x="7611291" y="1951718"/>
                </a:cubicBezTo>
                <a:cubicBezTo>
                  <a:pt x="7814491" y="1905272"/>
                  <a:pt x="7918994" y="1641111"/>
                  <a:pt x="8238308" y="1385659"/>
                </a:cubicBezTo>
              </a:path>
            </a:pathLst>
          </a:custGeom>
          <a:noFill/>
          <a:ln w="57150" cap="flat" cmpd="sng" algn="ctr">
            <a:solidFill>
              <a:srgbClr val="FFC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cxnSp>
        <p:nvCxnSpPr>
          <p:cNvPr id="5" name="Straight Arrow Connector 4"/>
          <p:cNvCxnSpPr/>
          <p:nvPr/>
        </p:nvCxnSpPr>
        <p:spPr bwMode="auto">
          <a:xfrm flipV="1">
            <a:off x="537755" y="3106329"/>
            <a:ext cx="0" cy="3235326"/>
          </a:xfrm>
          <a:prstGeom prst="straightConnector1">
            <a:avLst/>
          </a:prstGeom>
          <a:solidFill>
            <a:schemeClr val="bg1"/>
          </a:solidFill>
          <a:ln w="76200" cap="flat" cmpd="sng" algn="ctr">
            <a:solidFill>
              <a:srgbClr val="F9A805"/>
            </a:solidFill>
            <a:prstDash val="solid"/>
            <a:round/>
            <a:headEnd type="none" w="sm" len="sm"/>
            <a:tailEnd type="triangle"/>
          </a:ln>
          <a:effectLst/>
        </p:spPr>
      </p:cxnSp>
      <p:sp>
        <p:nvSpPr>
          <p:cNvPr id="9" name="TextBox 8"/>
          <p:cNvSpPr txBox="1"/>
          <p:nvPr/>
        </p:nvSpPr>
        <p:spPr>
          <a:xfrm>
            <a:off x="680047" y="3106329"/>
            <a:ext cx="1345240" cy="1384995"/>
          </a:xfrm>
          <a:prstGeom prst="rect">
            <a:avLst/>
          </a:prstGeom>
          <a:noFill/>
        </p:spPr>
        <p:txBody>
          <a:bodyPr wrap="none" rtlCol="0">
            <a:spAutoFit/>
          </a:bodyPr>
          <a:lstStyle/>
          <a:p>
            <a:r>
              <a:rPr lang="en-US" dirty="0" smtClean="0">
                <a:solidFill>
                  <a:srgbClr val="FFC000"/>
                </a:solidFill>
              </a:rPr>
              <a:t>error, </a:t>
            </a:r>
            <a:br>
              <a:rPr lang="en-US" dirty="0" smtClean="0">
                <a:solidFill>
                  <a:srgbClr val="FFC000"/>
                </a:solidFill>
              </a:rPr>
            </a:br>
            <a:r>
              <a:rPr lang="en-US" dirty="0" smtClean="0">
                <a:solidFill>
                  <a:srgbClr val="FFC000"/>
                </a:solidFill>
              </a:rPr>
              <a:t>cost, </a:t>
            </a:r>
            <a:br>
              <a:rPr lang="en-US" dirty="0" smtClean="0">
                <a:solidFill>
                  <a:srgbClr val="FFC000"/>
                </a:solidFill>
              </a:rPr>
            </a:br>
            <a:r>
              <a:rPr lang="en-US" dirty="0" smtClean="0">
                <a:solidFill>
                  <a:srgbClr val="FFC000"/>
                </a:solidFill>
              </a:rPr>
              <a:t>penalty</a:t>
            </a:r>
            <a:endParaRPr lang="en-US" dirty="0">
              <a:solidFill>
                <a:srgbClr val="FFC000"/>
              </a:solidFill>
            </a:endParaRPr>
          </a:p>
        </p:txBody>
      </p:sp>
    </p:spTree>
    <p:extLst>
      <p:ext uri="{BB962C8B-B14F-4D97-AF65-F5344CB8AC3E}">
        <p14:creationId xmlns:p14="http://schemas.microsoft.com/office/powerpoint/2010/main" val="30442676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Overall Gradient</a:t>
            </a:r>
            <a:endParaRPr lang="en-US" dirty="0"/>
          </a:p>
        </p:txBody>
      </p:sp>
      <p:sp>
        <p:nvSpPr>
          <p:cNvPr id="3" name="Content Placeholder 2"/>
          <p:cNvSpPr>
            <a:spLocks noGrp="1"/>
          </p:cNvSpPr>
          <p:nvPr>
            <p:ph idx="1"/>
          </p:nvPr>
        </p:nvSpPr>
        <p:spPr>
          <a:xfrm>
            <a:off x="685800" y="1053336"/>
            <a:ext cx="7979229" cy="3124200"/>
          </a:xfrm>
        </p:spPr>
        <p:txBody>
          <a:bodyPr/>
          <a:lstStyle/>
          <a:p>
            <a:r>
              <a:rPr lang="en-US" sz="2400" dirty="0" smtClean="0"/>
              <a:t>Overall, we would like to move in the direction </a:t>
            </a:r>
            <a:br>
              <a:rPr lang="en-US" sz="2400" dirty="0" smtClean="0"/>
            </a:br>
            <a:r>
              <a:rPr lang="en-US" sz="2400" dirty="0" smtClean="0"/>
              <a:t>that gives the largest cost reduction;</a:t>
            </a:r>
            <a:br>
              <a:rPr lang="en-US" sz="2400" dirty="0" smtClean="0"/>
            </a:br>
            <a:r>
              <a:rPr lang="en-US" sz="2400" dirty="0" smtClean="0"/>
              <a:t>i.e., move in the direction of the steepest gradient. </a:t>
            </a:r>
          </a:p>
          <a:p>
            <a:r>
              <a:rPr lang="en-US" sz="2400" dirty="0" smtClean="0"/>
              <a:t>So, we test the gradient in all </a:t>
            </a:r>
            <a:r>
              <a:rPr lang="en-US" sz="2400" dirty="0" err="1" smtClean="0"/>
              <a:t>DoFs</a:t>
            </a:r>
            <a:r>
              <a:rPr lang="en-US" sz="2400" dirty="0" smtClean="0"/>
              <a:t>:  “x”, “y</a:t>
            </a:r>
            <a:r>
              <a:rPr lang="en-US" sz="2400" dirty="0"/>
              <a:t>”, “z”, “w” </a:t>
            </a:r>
            <a:r>
              <a:rPr lang="en-US" sz="2400" dirty="0" smtClean="0"/>
              <a:t>…</a:t>
            </a:r>
          </a:p>
          <a:p>
            <a:r>
              <a:rPr lang="en-US" sz="2400" dirty="0" smtClean="0"/>
              <a:t>Form a </a:t>
            </a:r>
            <a:r>
              <a:rPr lang="en-US" sz="2400" b="1" dirty="0" smtClean="0">
                <a:solidFill>
                  <a:srgbClr val="FF6600"/>
                </a:solidFill>
              </a:rPr>
              <a:t>vector</a:t>
            </a:r>
            <a:r>
              <a:rPr lang="en-US" sz="2400" dirty="0" smtClean="0"/>
              <a:t> that proportionally combines steps</a:t>
            </a:r>
            <a:br>
              <a:rPr lang="en-US" sz="2400" dirty="0" smtClean="0"/>
            </a:br>
            <a:r>
              <a:rPr lang="en-US" sz="2400" dirty="0" smtClean="0"/>
              <a:t>in all possible directions by</a:t>
            </a:r>
            <a:r>
              <a:rPr lang="en-US" sz="2400" dirty="0"/>
              <a:t> </a:t>
            </a:r>
            <a:r>
              <a:rPr lang="en-US" sz="2400" dirty="0" smtClean="0"/>
              <a:t>weighted them </a:t>
            </a:r>
            <a:br>
              <a:rPr lang="en-US" sz="2400" dirty="0" smtClean="0"/>
            </a:br>
            <a:r>
              <a:rPr lang="en-US" sz="2400" dirty="0" smtClean="0"/>
              <a:t>with the amount of  </a:t>
            </a:r>
            <a:r>
              <a:rPr lang="en-US" sz="2400" b="1" dirty="0" smtClean="0">
                <a:solidFill>
                  <a:srgbClr val="FFFF00"/>
                </a:solidFill>
              </a:rPr>
              <a:t>cost reduction</a:t>
            </a:r>
            <a:r>
              <a:rPr lang="en-US" sz="2400" dirty="0" smtClean="0"/>
              <a:t>  they provide.</a:t>
            </a:r>
            <a:endParaRPr lang="en-US" sz="2400" dirty="0"/>
          </a:p>
        </p:txBody>
      </p:sp>
      <p:cxnSp>
        <p:nvCxnSpPr>
          <p:cNvPr id="7" name="Straight Arrow Connector 6"/>
          <p:cNvCxnSpPr/>
          <p:nvPr/>
        </p:nvCxnSpPr>
        <p:spPr bwMode="auto">
          <a:xfrm>
            <a:off x="3657600" y="4267200"/>
            <a:ext cx="3505200" cy="1219200"/>
          </a:xfrm>
          <a:prstGeom prst="straightConnector1">
            <a:avLst/>
          </a:prstGeom>
          <a:solidFill>
            <a:schemeClr val="bg1"/>
          </a:solidFill>
          <a:ln w="38100" cap="flat" cmpd="sng" algn="ctr">
            <a:solidFill>
              <a:srgbClr val="FFFF00"/>
            </a:solidFill>
            <a:prstDash val="solid"/>
            <a:round/>
            <a:headEnd type="none" w="sm" len="sm"/>
            <a:tailEnd type="triangle"/>
          </a:ln>
          <a:effectLst/>
        </p:spPr>
      </p:cxnSp>
      <p:cxnSp>
        <p:nvCxnSpPr>
          <p:cNvPr id="16" name="Straight Arrow Connector 15"/>
          <p:cNvCxnSpPr/>
          <p:nvPr/>
        </p:nvCxnSpPr>
        <p:spPr bwMode="auto">
          <a:xfrm flipH="1">
            <a:off x="3200400" y="4278086"/>
            <a:ext cx="457200" cy="1219200"/>
          </a:xfrm>
          <a:prstGeom prst="straightConnector1">
            <a:avLst/>
          </a:prstGeom>
          <a:solidFill>
            <a:schemeClr val="bg1"/>
          </a:solidFill>
          <a:ln w="38100" cap="flat" cmpd="sng" algn="ctr">
            <a:solidFill>
              <a:srgbClr val="FFFF00"/>
            </a:solidFill>
            <a:prstDash val="solid"/>
            <a:round/>
            <a:headEnd type="none" w="sm" len="sm"/>
            <a:tailEnd type="triangle"/>
          </a:ln>
          <a:effectLst/>
        </p:spPr>
      </p:cxnSp>
      <p:cxnSp>
        <p:nvCxnSpPr>
          <p:cNvPr id="17" name="Straight Arrow Connector 16"/>
          <p:cNvCxnSpPr/>
          <p:nvPr/>
        </p:nvCxnSpPr>
        <p:spPr bwMode="auto">
          <a:xfrm>
            <a:off x="3657600" y="4278086"/>
            <a:ext cx="3069771" cy="2427514"/>
          </a:xfrm>
          <a:prstGeom prst="straightConnector1">
            <a:avLst/>
          </a:prstGeom>
          <a:solidFill>
            <a:schemeClr val="bg1"/>
          </a:solidFill>
          <a:ln w="76200" cap="flat" cmpd="sng" algn="ctr">
            <a:solidFill>
              <a:srgbClr val="FF5050"/>
            </a:solidFill>
            <a:prstDash val="solid"/>
            <a:round/>
            <a:headEnd type="none" w="sm" len="sm"/>
            <a:tailEnd type="triangle"/>
          </a:ln>
          <a:effectLst/>
        </p:spPr>
      </p:cxnSp>
    </p:spTree>
    <p:extLst>
      <p:ext uri="{BB962C8B-B14F-4D97-AF65-F5344CB8AC3E}">
        <p14:creationId xmlns:p14="http://schemas.microsoft.com/office/powerpoint/2010/main" val="1099764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Tricky Issues</a:t>
            </a:r>
            <a:endParaRPr lang="en-US" dirty="0"/>
          </a:p>
        </p:txBody>
      </p:sp>
      <p:sp>
        <p:nvSpPr>
          <p:cNvPr id="3" name="Content Placeholder 2"/>
          <p:cNvSpPr>
            <a:spLocks noGrp="1"/>
          </p:cNvSpPr>
          <p:nvPr>
            <p:ph idx="1"/>
          </p:nvPr>
        </p:nvSpPr>
        <p:spPr>
          <a:xfrm>
            <a:off x="685800" y="1094741"/>
            <a:ext cx="7848600" cy="2337146"/>
          </a:xfrm>
        </p:spPr>
        <p:txBody>
          <a:bodyPr/>
          <a:lstStyle/>
          <a:p>
            <a:r>
              <a:rPr lang="en-US" sz="2400" dirty="0" smtClean="0"/>
              <a:t>How large should the </a:t>
            </a:r>
            <a:r>
              <a:rPr lang="en-US" sz="2400" b="1" dirty="0" smtClean="0">
                <a:solidFill>
                  <a:srgbClr val="FF6600"/>
                </a:solidFill>
              </a:rPr>
              <a:t>test step </a:t>
            </a:r>
            <a:r>
              <a:rPr lang="en-US" sz="2400" dirty="0" smtClean="0"/>
              <a:t>be </a:t>
            </a:r>
            <a:br>
              <a:rPr lang="en-US" sz="2400" dirty="0" smtClean="0"/>
            </a:br>
            <a:r>
              <a:rPr lang="en-US" sz="2400" dirty="0" smtClean="0"/>
              <a:t>to find the gradient reliably?</a:t>
            </a:r>
          </a:p>
          <a:p>
            <a:r>
              <a:rPr lang="en-US" sz="2400" dirty="0" smtClean="0"/>
              <a:t>Small enough to be in “linear range”</a:t>
            </a:r>
          </a:p>
          <a:p>
            <a:r>
              <a:rPr lang="en-US" sz="2400" dirty="0" smtClean="0"/>
              <a:t>Not so small that it is dominated by noise and rounding error.</a:t>
            </a:r>
            <a:endParaRPr lang="en-US" sz="2400" dirty="0"/>
          </a:p>
        </p:txBody>
      </p:sp>
      <p:sp>
        <p:nvSpPr>
          <p:cNvPr id="4" name="Freeform 3"/>
          <p:cNvSpPr/>
          <p:nvPr/>
        </p:nvSpPr>
        <p:spPr bwMode="auto">
          <a:xfrm>
            <a:off x="537755" y="3798827"/>
            <a:ext cx="8238308" cy="2449312"/>
          </a:xfrm>
          <a:custGeom>
            <a:avLst/>
            <a:gdLst>
              <a:gd name="connsiteX0" fmla="*/ 0 w 7027817"/>
              <a:gd name="connsiteY0" fmla="*/ 2684696 h 3024330"/>
              <a:gd name="connsiteX1" fmla="*/ 574766 w 7027817"/>
              <a:gd name="connsiteY1" fmla="*/ 1439370 h 3024330"/>
              <a:gd name="connsiteX2" fmla="*/ 1767840 w 7027817"/>
              <a:gd name="connsiteY2" fmla="*/ 1744170 h 3024330"/>
              <a:gd name="connsiteX3" fmla="*/ 2447109 w 7027817"/>
              <a:gd name="connsiteY3" fmla="*/ 2867576 h 3024330"/>
              <a:gd name="connsiteX4" fmla="*/ 3300549 w 7027817"/>
              <a:gd name="connsiteY4" fmla="*/ 2841450 h 3024330"/>
              <a:gd name="connsiteX5" fmla="*/ 3587932 w 7027817"/>
              <a:gd name="connsiteY5" fmla="*/ 1404536 h 3024330"/>
              <a:gd name="connsiteX6" fmla="*/ 5529943 w 7027817"/>
              <a:gd name="connsiteY6" fmla="*/ 2456 h 3024330"/>
              <a:gd name="connsiteX7" fmla="*/ 6148252 w 7027817"/>
              <a:gd name="connsiteY7" fmla="*/ 1108445 h 3024330"/>
              <a:gd name="connsiteX8" fmla="*/ 6548846 w 7027817"/>
              <a:gd name="connsiteY8" fmla="*/ 2702113 h 3024330"/>
              <a:gd name="connsiteX9" fmla="*/ 7027817 w 7027817"/>
              <a:gd name="connsiteY9" fmla="*/ 3024330 h 3024330"/>
              <a:gd name="connsiteX10" fmla="*/ 7027817 w 7027817"/>
              <a:gd name="connsiteY10" fmla="*/ 3024330 h 3024330"/>
              <a:gd name="connsiteX0" fmla="*/ 0 w 7027817"/>
              <a:gd name="connsiteY0" fmla="*/ 2684478 h 3024112"/>
              <a:gd name="connsiteX1" fmla="*/ 574766 w 7027817"/>
              <a:gd name="connsiteY1" fmla="*/ 1439152 h 3024112"/>
              <a:gd name="connsiteX2" fmla="*/ 1767840 w 7027817"/>
              <a:gd name="connsiteY2" fmla="*/ 1743952 h 3024112"/>
              <a:gd name="connsiteX3" fmla="*/ 2447109 w 7027817"/>
              <a:gd name="connsiteY3" fmla="*/ 2867358 h 3024112"/>
              <a:gd name="connsiteX4" fmla="*/ 3300549 w 7027817"/>
              <a:gd name="connsiteY4" fmla="*/ 2841232 h 3024112"/>
              <a:gd name="connsiteX5" fmla="*/ 3587932 w 7027817"/>
              <a:gd name="connsiteY5" fmla="*/ 1404318 h 3024112"/>
              <a:gd name="connsiteX6" fmla="*/ 5529943 w 7027817"/>
              <a:gd name="connsiteY6" fmla="*/ 2238 h 3024112"/>
              <a:gd name="connsiteX7" fmla="*/ 6148252 w 7027817"/>
              <a:gd name="connsiteY7" fmla="*/ 1108227 h 3024112"/>
              <a:gd name="connsiteX8" fmla="*/ 6487886 w 7027817"/>
              <a:gd name="connsiteY8" fmla="*/ 2257758 h 3024112"/>
              <a:gd name="connsiteX9" fmla="*/ 7027817 w 7027817"/>
              <a:gd name="connsiteY9" fmla="*/ 3024112 h 3024112"/>
              <a:gd name="connsiteX10" fmla="*/ 7027817 w 7027817"/>
              <a:gd name="connsiteY10" fmla="*/ 3024112 h 3024112"/>
              <a:gd name="connsiteX0" fmla="*/ 0 w 7332617"/>
              <a:gd name="connsiteY0" fmla="*/ 2684478 h 3025502"/>
              <a:gd name="connsiteX1" fmla="*/ 574766 w 7332617"/>
              <a:gd name="connsiteY1" fmla="*/ 1439152 h 3025502"/>
              <a:gd name="connsiteX2" fmla="*/ 1767840 w 7332617"/>
              <a:gd name="connsiteY2" fmla="*/ 1743952 h 3025502"/>
              <a:gd name="connsiteX3" fmla="*/ 2447109 w 7332617"/>
              <a:gd name="connsiteY3" fmla="*/ 2867358 h 3025502"/>
              <a:gd name="connsiteX4" fmla="*/ 3300549 w 7332617"/>
              <a:gd name="connsiteY4" fmla="*/ 2841232 h 3025502"/>
              <a:gd name="connsiteX5" fmla="*/ 3587932 w 7332617"/>
              <a:gd name="connsiteY5" fmla="*/ 1404318 h 3025502"/>
              <a:gd name="connsiteX6" fmla="*/ 5529943 w 7332617"/>
              <a:gd name="connsiteY6" fmla="*/ 2238 h 3025502"/>
              <a:gd name="connsiteX7" fmla="*/ 6148252 w 7332617"/>
              <a:gd name="connsiteY7" fmla="*/ 1108227 h 3025502"/>
              <a:gd name="connsiteX8" fmla="*/ 6487886 w 7332617"/>
              <a:gd name="connsiteY8" fmla="*/ 2257758 h 3025502"/>
              <a:gd name="connsiteX9" fmla="*/ 7027817 w 7332617"/>
              <a:gd name="connsiteY9" fmla="*/ 3024112 h 3025502"/>
              <a:gd name="connsiteX10" fmla="*/ 7332617 w 7332617"/>
              <a:gd name="connsiteY10" fmla="*/ 2074877 h 3025502"/>
              <a:gd name="connsiteX0" fmla="*/ 0 w 7332617"/>
              <a:gd name="connsiteY0" fmla="*/ 2684432 h 3024288"/>
              <a:gd name="connsiteX1" fmla="*/ 574766 w 7332617"/>
              <a:gd name="connsiteY1" fmla="*/ 1439106 h 3024288"/>
              <a:gd name="connsiteX2" fmla="*/ 1767840 w 7332617"/>
              <a:gd name="connsiteY2" fmla="*/ 1743906 h 3024288"/>
              <a:gd name="connsiteX3" fmla="*/ 2447109 w 7332617"/>
              <a:gd name="connsiteY3" fmla="*/ 2867312 h 3024288"/>
              <a:gd name="connsiteX4" fmla="*/ 3300549 w 7332617"/>
              <a:gd name="connsiteY4" fmla="*/ 2841186 h 3024288"/>
              <a:gd name="connsiteX5" fmla="*/ 3587932 w 7332617"/>
              <a:gd name="connsiteY5" fmla="*/ 1404272 h 3024288"/>
              <a:gd name="connsiteX6" fmla="*/ 5529943 w 7332617"/>
              <a:gd name="connsiteY6" fmla="*/ 2192 h 3024288"/>
              <a:gd name="connsiteX7" fmla="*/ 6148252 w 7332617"/>
              <a:gd name="connsiteY7" fmla="*/ 1108181 h 3024288"/>
              <a:gd name="connsiteX8" fmla="*/ 6496595 w 7332617"/>
              <a:gd name="connsiteY8" fmla="*/ 2153209 h 3024288"/>
              <a:gd name="connsiteX9" fmla="*/ 7027817 w 7332617"/>
              <a:gd name="connsiteY9" fmla="*/ 3024066 h 3024288"/>
              <a:gd name="connsiteX10" fmla="*/ 7332617 w 7332617"/>
              <a:gd name="connsiteY10" fmla="*/ 2074831 h 3024288"/>
              <a:gd name="connsiteX0" fmla="*/ 0 w 7332617"/>
              <a:gd name="connsiteY0" fmla="*/ 2684432 h 3014285"/>
              <a:gd name="connsiteX1" fmla="*/ 574766 w 7332617"/>
              <a:gd name="connsiteY1" fmla="*/ 1439106 h 3014285"/>
              <a:gd name="connsiteX2" fmla="*/ 1767840 w 7332617"/>
              <a:gd name="connsiteY2" fmla="*/ 1743906 h 3014285"/>
              <a:gd name="connsiteX3" fmla="*/ 2447109 w 7332617"/>
              <a:gd name="connsiteY3" fmla="*/ 2867312 h 3014285"/>
              <a:gd name="connsiteX4" fmla="*/ 3300549 w 7332617"/>
              <a:gd name="connsiteY4" fmla="*/ 2841186 h 3014285"/>
              <a:gd name="connsiteX5" fmla="*/ 3587932 w 7332617"/>
              <a:gd name="connsiteY5" fmla="*/ 1404272 h 3014285"/>
              <a:gd name="connsiteX6" fmla="*/ 5529943 w 7332617"/>
              <a:gd name="connsiteY6" fmla="*/ 2192 h 3014285"/>
              <a:gd name="connsiteX7" fmla="*/ 6148252 w 7332617"/>
              <a:gd name="connsiteY7" fmla="*/ 1108181 h 3014285"/>
              <a:gd name="connsiteX8" fmla="*/ 6496595 w 7332617"/>
              <a:gd name="connsiteY8" fmla="*/ 2153209 h 3014285"/>
              <a:gd name="connsiteX9" fmla="*/ 7027817 w 7332617"/>
              <a:gd name="connsiteY9" fmla="*/ 2562512 h 3014285"/>
              <a:gd name="connsiteX10" fmla="*/ 7332617 w 7332617"/>
              <a:gd name="connsiteY10" fmla="*/ 2074831 h 3014285"/>
              <a:gd name="connsiteX0" fmla="*/ 0 w 7332617"/>
              <a:gd name="connsiteY0" fmla="*/ 2682790 h 3012643"/>
              <a:gd name="connsiteX1" fmla="*/ 574766 w 7332617"/>
              <a:gd name="connsiteY1" fmla="*/ 1437464 h 3012643"/>
              <a:gd name="connsiteX2" fmla="*/ 1767840 w 7332617"/>
              <a:gd name="connsiteY2" fmla="*/ 1742264 h 3012643"/>
              <a:gd name="connsiteX3" fmla="*/ 2447109 w 7332617"/>
              <a:gd name="connsiteY3" fmla="*/ 2865670 h 3012643"/>
              <a:gd name="connsiteX4" fmla="*/ 3300549 w 7332617"/>
              <a:gd name="connsiteY4" fmla="*/ 2839544 h 3012643"/>
              <a:gd name="connsiteX5" fmla="*/ 3587932 w 7332617"/>
              <a:gd name="connsiteY5" fmla="*/ 1402630 h 3012643"/>
              <a:gd name="connsiteX6" fmla="*/ 5529943 w 7332617"/>
              <a:gd name="connsiteY6" fmla="*/ 550 h 3012643"/>
              <a:gd name="connsiteX7" fmla="*/ 6035040 w 7332617"/>
              <a:gd name="connsiteY7" fmla="*/ 1245876 h 3012643"/>
              <a:gd name="connsiteX8" fmla="*/ 6496595 w 7332617"/>
              <a:gd name="connsiteY8" fmla="*/ 2151567 h 3012643"/>
              <a:gd name="connsiteX9" fmla="*/ 7027817 w 7332617"/>
              <a:gd name="connsiteY9" fmla="*/ 2560870 h 3012643"/>
              <a:gd name="connsiteX10" fmla="*/ 7332617 w 7332617"/>
              <a:gd name="connsiteY10" fmla="*/ 2073189 h 3012643"/>
              <a:gd name="connsiteX0" fmla="*/ 0 w 7332617"/>
              <a:gd name="connsiteY0" fmla="*/ 2682761 h 3012614"/>
              <a:gd name="connsiteX1" fmla="*/ 574766 w 7332617"/>
              <a:gd name="connsiteY1" fmla="*/ 1437435 h 3012614"/>
              <a:gd name="connsiteX2" fmla="*/ 1767840 w 7332617"/>
              <a:gd name="connsiteY2" fmla="*/ 1742235 h 3012614"/>
              <a:gd name="connsiteX3" fmla="*/ 2447109 w 7332617"/>
              <a:gd name="connsiteY3" fmla="*/ 2865641 h 3012614"/>
              <a:gd name="connsiteX4" fmla="*/ 3300549 w 7332617"/>
              <a:gd name="connsiteY4" fmla="*/ 2839515 h 3012614"/>
              <a:gd name="connsiteX5" fmla="*/ 3587932 w 7332617"/>
              <a:gd name="connsiteY5" fmla="*/ 1402601 h 3012614"/>
              <a:gd name="connsiteX6" fmla="*/ 5529943 w 7332617"/>
              <a:gd name="connsiteY6" fmla="*/ 521 h 3012614"/>
              <a:gd name="connsiteX7" fmla="*/ 6035040 w 7332617"/>
              <a:gd name="connsiteY7" fmla="*/ 1245847 h 3012614"/>
              <a:gd name="connsiteX8" fmla="*/ 6496595 w 7332617"/>
              <a:gd name="connsiteY8" fmla="*/ 2151538 h 3012614"/>
              <a:gd name="connsiteX9" fmla="*/ 7027817 w 7332617"/>
              <a:gd name="connsiteY9" fmla="*/ 2560841 h 3012614"/>
              <a:gd name="connsiteX10" fmla="*/ 7332617 w 7332617"/>
              <a:gd name="connsiteY10" fmla="*/ 2073160 h 3012614"/>
              <a:gd name="connsiteX0" fmla="*/ 0 w 7332617"/>
              <a:gd name="connsiteY0" fmla="*/ 2430401 h 2760254"/>
              <a:gd name="connsiteX1" fmla="*/ 574766 w 7332617"/>
              <a:gd name="connsiteY1" fmla="*/ 1185075 h 2760254"/>
              <a:gd name="connsiteX2" fmla="*/ 1767840 w 7332617"/>
              <a:gd name="connsiteY2" fmla="*/ 1489875 h 2760254"/>
              <a:gd name="connsiteX3" fmla="*/ 2447109 w 7332617"/>
              <a:gd name="connsiteY3" fmla="*/ 2613281 h 2760254"/>
              <a:gd name="connsiteX4" fmla="*/ 3300549 w 7332617"/>
              <a:gd name="connsiteY4" fmla="*/ 2587155 h 2760254"/>
              <a:gd name="connsiteX5" fmla="*/ 3587932 w 7332617"/>
              <a:gd name="connsiteY5" fmla="*/ 1150241 h 2760254"/>
              <a:gd name="connsiteX6" fmla="*/ 5129348 w 7332617"/>
              <a:gd name="connsiteY6" fmla="*/ 710 h 2760254"/>
              <a:gd name="connsiteX7" fmla="*/ 6035040 w 7332617"/>
              <a:gd name="connsiteY7" fmla="*/ 993487 h 2760254"/>
              <a:gd name="connsiteX8" fmla="*/ 6496595 w 7332617"/>
              <a:gd name="connsiteY8" fmla="*/ 1899178 h 2760254"/>
              <a:gd name="connsiteX9" fmla="*/ 7027817 w 7332617"/>
              <a:gd name="connsiteY9" fmla="*/ 2308481 h 2760254"/>
              <a:gd name="connsiteX10" fmla="*/ 7332617 w 7332617"/>
              <a:gd name="connsiteY10" fmla="*/ 1820800 h 2760254"/>
              <a:gd name="connsiteX0" fmla="*/ 0 w 7332617"/>
              <a:gd name="connsiteY0" fmla="*/ 2430401 h 2760254"/>
              <a:gd name="connsiteX1" fmla="*/ 653144 w 7332617"/>
              <a:gd name="connsiteY1" fmla="*/ 1246035 h 2760254"/>
              <a:gd name="connsiteX2" fmla="*/ 1767840 w 7332617"/>
              <a:gd name="connsiteY2" fmla="*/ 1489875 h 2760254"/>
              <a:gd name="connsiteX3" fmla="*/ 2447109 w 7332617"/>
              <a:gd name="connsiteY3" fmla="*/ 2613281 h 2760254"/>
              <a:gd name="connsiteX4" fmla="*/ 3300549 w 7332617"/>
              <a:gd name="connsiteY4" fmla="*/ 2587155 h 2760254"/>
              <a:gd name="connsiteX5" fmla="*/ 3587932 w 7332617"/>
              <a:gd name="connsiteY5" fmla="*/ 1150241 h 2760254"/>
              <a:gd name="connsiteX6" fmla="*/ 5129348 w 7332617"/>
              <a:gd name="connsiteY6" fmla="*/ 710 h 2760254"/>
              <a:gd name="connsiteX7" fmla="*/ 6035040 w 7332617"/>
              <a:gd name="connsiteY7" fmla="*/ 993487 h 2760254"/>
              <a:gd name="connsiteX8" fmla="*/ 6496595 w 7332617"/>
              <a:gd name="connsiteY8" fmla="*/ 1899178 h 2760254"/>
              <a:gd name="connsiteX9" fmla="*/ 7027817 w 7332617"/>
              <a:gd name="connsiteY9" fmla="*/ 2308481 h 2760254"/>
              <a:gd name="connsiteX10" fmla="*/ 7332617 w 7332617"/>
              <a:gd name="connsiteY10" fmla="*/ 1820800 h 2760254"/>
              <a:gd name="connsiteX0" fmla="*/ 0 w 7785463"/>
              <a:gd name="connsiteY0" fmla="*/ 2099476 h 2760254"/>
              <a:gd name="connsiteX1" fmla="*/ 1105990 w 7785463"/>
              <a:gd name="connsiteY1" fmla="*/ 1246035 h 2760254"/>
              <a:gd name="connsiteX2" fmla="*/ 2220686 w 7785463"/>
              <a:gd name="connsiteY2" fmla="*/ 1489875 h 2760254"/>
              <a:gd name="connsiteX3" fmla="*/ 2899955 w 7785463"/>
              <a:gd name="connsiteY3" fmla="*/ 2613281 h 2760254"/>
              <a:gd name="connsiteX4" fmla="*/ 3753395 w 7785463"/>
              <a:gd name="connsiteY4" fmla="*/ 2587155 h 2760254"/>
              <a:gd name="connsiteX5" fmla="*/ 4040778 w 7785463"/>
              <a:gd name="connsiteY5" fmla="*/ 1150241 h 2760254"/>
              <a:gd name="connsiteX6" fmla="*/ 5582194 w 7785463"/>
              <a:gd name="connsiteY6" fmla="*/ 710 h 2760254"/>
              <a:gd name="connsiteX7" fmla="*/ 6487886 w 7785463"/>
              <a:gd name="connsiteY7" fmla="*/ 993487 h 2760254"/>
              <a:gd name="connsiteX8" fmla="*/ 6949441 w 7785463"/>
              <a:gd name="connsiteY8" fmla="*/ 1899178 h 2760254"/>
              <a:gd name="connsiteX9" fmla="*/ 7480663 w 7785463"/>
              <a:gd name="connsiteY9" fmla="*/ 2308481 h 2760254"/>
              <a:gd name="connsiteX10" fmla="*/ 7785463 w 7785463"/>
              <a:gd name="connsiteY10" fmla="*/ 1820800 h 2760254"/>
              <a:gd name="connsiteX0" fmla="*/ 0 w 7785463"/>
              <a:gd name="connsiteY0" fmla="*/ 2099476 h 2760254"/>
              <a:gd name="connsiteX1" fmla="*/ 1105990 w 7785463"/>
              <a:gd name="connsiteY1" fmla="*/ 1246035 h 2760254"/>
              <a:gd name="connsiteX2" fmla="*/ 2220686 w 7785463"/>
              <a:gd name="connsiteY2" fmla="*/ 1489875 h 2760254"/>
              <a:gd name="connsiteX3" fmla="*/ 2899955 w 7785463"/>
              <a:gd name="connsiteY3" fmla="*/ 2613281 h 2760254"/>
              <a:gd name="connsiteX4" fmla="*/ 3753395 w 7785463"/>
              <a:gd name="connsiteY4" fmla="*/ 2587155 h 2760254"/>
              <a:gd name="connsiteX5" fmla="*/ 4040778 w 7785463"/>
              <a:gd name="connsiteY5" fmla="*/ 1150241 h 2760254"/>
              <a:gd name="connsiteX6" fmla="*/ 5582194 w 7785463"/>
              <a:gd name="connsiteY6" fmla="*/ 710 h 2760254"/>
              <a:gd name="connsiteX7" fmla="*/ 6487886 w 7785463"/>
              <a:gd name="connsiteY7" fmla="*/ 993487 h 2760254"/>
              <a:gd name="connsiteX8" fmla="*/ 6949441 w 7785463"/>
              <a:gd name="connsiteY8" fmla="*/ 1899178 h 2760254"/>
              <a:gd name="connsiteX9" fmla="*/ 7480663 w 7785463"/>
              <a:gd name="connsiteY9" fmla="*/ 2308481 h 2760254"/>
              <a:gd name="connsiteX10" fmla="*/ 7785463 w 7785463"/>
              <a:gd name="connsiteY10" fmla="*/ 1820800 h 2760254"/>
              <a:gd name="connsiteX0" fmla="*/ 0 w 7785463"/>
              <a:gd name="connsiteY0" fmla="*/ 2099476 h 2760254"/>
              <a:gd name="connsiteX1" fmla="*/ 1105990 w 7785463"/>
              <a:gd name="connsiteY1" fmla="*/ 1246035 h 2760254"/>
              <a:gd name="connsiteX2" fmla="*/ 2220686 w 7785463"/>
              <a:gd name="connsiteY2" fmla="*/ 1489875 h 2760254"/>
              <a:gd name="connsiteX3" fmla="*/ 2899955 w 7785463"/>
              <a:gd name="connsiteY3" fmla="*/ 2613281 h 2760254"/>
              <a:gd name="connsiteX4" fmla="*/ 3753395 w 7785463"/>
              <a:gd name="connsiteY4" fmla="*/ 2587155 h 2760254"/>
              <a:gd name="connsiteX5" fmla="*/ 4040778 w 7785463"/>
              <a:gd name="connsiteY5" fmla="*/ 1150241 h 2760254"/>
              <a:gd name="connsiteX6" fmla="*/ 5582194 w 7785463"/>
              <a:gd name="connsiteY6" fmla="*/ 710 h 2760254"/>
              <a:gd name="connsiteX7" fmla="*/ 6487886 w 7785463"/>
              <a:gd name="connsiteY7" fmla="*/ 993487 h 2760254"/>
              <a:gd name="connsiteX8" fmla="*/ 6949441 w 7785463"/>
              <a:gd name="connsiteY8" fmla="*/ 1899178 h 2760254"/>
              <a:gd name="connsiteX9" fmla="*/ 7480663 w 7785463"/>
              <a:gd name="connsiteY9" fmla="*/ 2308481 h 2760254"/>
              <a:gd name="connsiteX10" fmla="*/ 7785463 w 7785463"/>
              <a:gd name="connsiteY10" fmla="*/ 1820800 h 2760254"/>
              <a:gd name="connsiteX0" fmla="*/ 0 w 8020594"/>
              <a:gd name="connsiteY0" fmla="*/ 2099476 h 2760254"/>
              <a:gd name="connsiteX1" fmla="*/ 1105990 w 8020594"/>
              <a:gd name="connsiteY1" fmla="*/ 1246035 h 2760254"/>
              <a:gd name="connsiteX2" fmla="*/ 2220686 w 8020594"/>
              <a:gd name="connsiteY2" fmla="*/ 1489875 h 2760254"/>
              <a:gd name="connsiteX3" fmla="*/ 2899955 w 8020594"/>
              <a:gd name="connsiteY3" fmla="*/ 2613281 h 2760254"/>
              <a:gd name="connsiteX4" fmla="*/ 3753395 w 8020594"/>
              <a:gd name="connsiteY4" fmla="*/ 2587155 h 2760254"/>
              <a:gd name="connsiteX5" fmla="*/ 4040778 w 8020594"/>
              <a:gd name="connsiteY5" fmla="*/ 1150241 h 2760254"/>
              <a:gd name="connsiteX6" fmla="*/ 5582194 w 8020594"/>
              <a:gd name="connsiteY6" fmla="*/ 710 h 2760254"/>
              <a:gd name="connsiteX7" fmla="*/ 6487886 w 8020594"/>
              <a:gd name="connsiteY7" fmla="*/ 993487 h 2760254"/>
              <a:gd name="connsiteX8" fmla="*/ 6949441 w 8020594"/>
              <a:gd name="connsiteY8" fmla="*/ 1899178 h 2760254"/>
              <a:gd name="connsiteX9" fmla="*/ 7480663 w 8020594"/>
              <a:gd name="connsiteY9" fmla="*/ 2308481 h 2760254"/>
              <a:gd name="connsiteX10" fmla="*/ 8020594 w 8020594"/>
              <a:gd name="connsiteY10" fmla="*/ 1794674 h 2760254"/>
              <a:gd name="connsiteX0" fmla="*/ 0 w 8020594"/>
              <a:gd name="connsiteY0" fmla="*/ 2100796 h 2761574"/>
              <a:gd name="connsiteX1" fmla="*/ 1105990 w 8020594"/>
              <a:gd name="connsiteY1" fmla="*/ 1247355 h 2761574"/>
              <a:gd name="connsiteX2" fmla="*/ 2220686 w 8020594"/>
              <a:gd name="connsiteY2" fmla="*/ 1491195 h 2761574"/>
              <a:gd name="connsiteX3" fmla="*/ 2899955 w 8020594"/>
              <a:gd name="connsiteY3" fmla="*/ 2614601 h 2761574"/>
              <a:gd name="connsiteX4" fmla="*/ 3753395 w 8020594"/>
              <a:gd name="connsiteY4" fmla="*/ 2588475 h 2761574"/>
              <a:gd name="connsiteX5" fmla="*/ 4040778 w 8020594"/>
              <a:gd name="connsiteY5" fmla="*/ 1151561 h 2761574"/>
              <a:gd name="connsiteX6" fmla="*/ 5582194 w 8020594"/>
              <a:gd name="connsiteY6" fmla="*/ 2030 h 2761574"/>
              <a:gd name="connsiteX7" fmla="*/ 6383383 w 8020594"/>
              <a:gd name="connsiteY7" fmla="*/ 899013 h 2761574"/>
              <a:gd name="connsiteX8" fmla="*/ 6949441 w 8020594"/>
              <a:gd name="connsiteY8" fmla="*/ 1900498 h 2761574"/>
              <a:gd name="connsiteX9" fmla="*/ 7480663 w 8020594"/>
              <a:gd name="connsiteY9" fmla="*/ 2309801 h 2761574"/>
              <a:gd name="connsiteX10" fmla="*/ 8020594 w 8020594"/>
              <a:gd name="connsiteY10" fmla="*/ 1795994 h 2761574"/>
              <a:gd name="connsiteX0" fmla="*/ 0 w 8020594"/>
              <a:gd name="connsiteY0" fmla="*/ 2100583 h 2761361"/>
              <a:gd name="connsiteX1" fmla="*/ 1105990 w 8020594"/>
              <a:gd name="connsiteY1" fmla="*/ 1247142 h 2761361"/>
              <a:gd name="connsiteX2" fmla="*/ 2220686 w 8020594"/>
              <a:gd name="connsiteY2" fmla="*/ 1490982 h 2761361"/>
              <a:gd name="connsiteX3" fmla="*/ 2899955 w 8020594"/>
              <a:gd name="connsiteY3" fmla="*/ 2614388 h 2761361"/>
              <a:gd name="connsiteX4" fmla="*/ 3753395 w 8020594"/>
              <a:gd name="connsiteY4" fmla="*/ 2588262 h 2761361"/>
              <a:gd name="connsiteX5" fmla="*/ 4040778 w 8020594"/>
              <a:gd name="connsiteY5" fmla="*/ 1151348 h 2761361"/>
              <a:gd name="connsiteX6" fmla="*/ 5582194 w 8020594"/>
              <a:gd name="connsiteY6" fmla="*/ 1817 h 2761361"/>
              <a:gd name="connsiteX7" fmla="*/ 6383383 w 8020594"/>
              <a:gd name="connsiteY7" fmla="*/ 898800 h 2761361"/>
              <a:gd name="connsiteX8" fmla="*/ 6949441 w 8020594"/>
              <a:gd name="connsiteY8" fmla="*/ 1900285 h 2761361"/>
              <a:gd name="connsiteX9" fmla="*/ 7480663 w 8020594"/>
              <a:gd name="connsiteY9" fmla="*/ 2309588 h 2761361"/>
              <a:gd name="connsiteX10" fmla="*/ 8020594 w 8020594"/>
              <a:gd name="connsiteY10" fmla="*/ 1795781 h 2761361"/>
              <a:gd name="connsiteX0" fmla="*/ 0 w 8020594"/>
              <a:gd name="connsiteY0" fmla="*/ 2100787 h 2761565"/>
              <a:gd name="connsiteX1" fmla="*/ 1105990 w 8020594"/>
              <a:gd name="connsiteY1" fmla="*/ 1247346 h 2761565"/>
              <a:gd name="connsiteX2" fmla="*/ 2220686 w 8020594"/>
              <a:gd name="connsiteY2" fmla="*/ 1491186 h 2761565"/>
              <a:gd name="connsiteX3" fmla="*/ 2899955 w 8020594"/>
              <a:gd name="connsiteY3" fmla="*/ 2614592 h 2761565"/>
              <a:gd name="connsiteX4" fmla="*/ 3753395 w 8020594"/>
              <a:gd name="connsiteY4" fmla="*/ 2588466 h 2761565"/>
              <a:gd name="connsiteX5" fmla="*/ 4040778 w 8020594"/>
              <a:gd name="connsiteY5" fmla="*/ 1151552 h 2761565"/>
              <a:gd name="connsiteX6" fmla="*/ 5582194 w 8020594"/>
              <a:gd name="connsiteY6" fmla="*/ 2021 h 2761565"/>
              <a:gd name="connsiteX7" fmla="*/ 6383383 w 8020594"/>
              <a:gd name="connsiteY7" fmla="*/ 899004 h 2761565"/>
              <a:gd name="connsiteX8" fmla="*/ 7019109 w 8020594"/>
              <a:gd name="connsiteY8" fmla="*/ 1883071 h 2761565"/>
              <a:gd name="connsiteX9" fmla="*/ 7480663 w 8020594"/>
              <a:gd name="connsiteY9" fmla="*/ 2309792 h 2761565"/>
              <a:gd name="connsiteX10" fmla="*/ 8020594 w 8020594"/>
              <a:gd name="connsiteY10" fmla="*/ 1795985 h 2761565"/>
              <a:gd name="connsiteX0" fmla="*/ 0 w 8020594"/>
              <a:gd name="connsiteY0" fmla="*/ 2100619 h 2761397"/>
              <a:gd name="connsiteX1" fmla="*/ 1105990 w 8020594"/>
              <a:gd name="connsiteY1" fmla="*/ 1247178 h 2761397"/>
              <a:gd name="connsiteX2" fmla="*/ 2220686 w 8020594"/>
              <a:gd name="connsiteY2" fmla="*/ 1491018 h 2761397"/>
              <a:gd name="connsiteX3" fmla="*/ 2899955 w 8020594"/>
              <a:gd name="connsiteY3" fmla="*/ 2614424 h 2761397"/>
              <a:gd name="connsiteX4" fmla="*/ 3753395 w 8020594"/>
              <a:gd name="connsiteY4" fmla="*/ 2588298 h 2761397"/>
              <a:gd name="connsiteX5" fmla="*/ 4040778 w 8020594"/>
              <a:gd name="connsiteY5" fmla="*/ 1151384 h 2761397"/>
              <a:gd name="connsiteX6" fmla="*/ 5582194 w 8020594"/>
              <a:gd name="connsiteY6" fmla="*/ 1853 h 2761397"/>
              <a:gd name="connsiteX7" fmla="*/ 6383383 w 8020594"/>
              <a:gd name="connsiteY7" fmla="*/ 898836 h 2761397"/>
              <a:gd name="connsiteX8" fmla="*/ 7019109 w 8020594"/>
              <a:gd name="connsiteY8" fmla="*/ 1882903 h 2761397"/>
              <a:gd name="connsiteX9" fmla="*/ 7480663 w 8020594"/>
              <a:gd name="connsiteY9" fmla="*/ 2309624 h 2761397"/>
              <a:gd name="connsiteX10" fmla="*/ 8020594 w 8020594"/>
              <a:gd name="connsiteY10" fmla="*/ 1795817 h 2761397"/>
              <a:gd name="connsiteX0" fmla="*/ 0 w 8020594"/>
              <a:gd name="connsiteY0" fmla="*/ 1883841 h 2544619"/>
              <a:gd name="connsiteX1" fmla="*/ 1105990 w 8020594"/>
              <a:gd name="connsiteY1" fmla="*/ 1030400 h 2544619"/>
              <a:gd name="connsiteX2" fmla="*/ 2220686 w 8020594"/>
              <a:gd name="connsiteY2" fmla="*/ 1274240 h 2544619"/>
              <a:gd name="connsiteX3" fmla="*/ 2899955 w 8020594"/>
              <a:gd name="connsiteY3" fmla="*/ 2397646 h 2544619"/>
              <a:gd name="connsiteX4" fmla="*/ 3753395 w 8020594"/>
              <a:gd name="connsiteY4" fmla="*/ 2371520 h 2544619"/>
              <a:gd name="connsiteX5" fmla="*/ 4040778 w 8020594"/>
              <a:gd name="connsiteY5" fmla="*/ 934606 h 2544619"/>
              <a:gd name="connsiteX6" fmla="*/ 5425440 w 8020594"/>
              <a:gd name="connsiteY6" fmla="*/ 2789 h 2544619"/>
              <a:gd name="connsiteX7" fmla="*/ 6383383 w 8020594"/>
              <a:gd name="connsiteY7" fmla="*/ 682058 h 2544619"/>
              <a:gd name="connsiteX8" fmla="*/ 7019109 w 8020594"/>
              <a:gd name="connsiteY8" fmla="*/ 1666125 h 2544619"/>
              <a:gd name="connsiteX9" fmla="*/ 7480663 w 8020594"/>
              <a:gd name="connsiteY9" fmla="*/ 2092846 h 2544619"/>
              <a:gd name="connsiteX10" fmla="*/ 8020594 w 8020594"/>
              <a:gd name="connsiteY10" fmla="*/ 1579039 h 2544619"/>
              <a:gd name="connsiteX0" fmla="*/ 0 w 8020594"/>
              <a:gd name="connsiteY0" fmla="*/ 1885561 h 2546339"/>
              <a:gd name="connsiteX1" fmla="*/ 1105990 w 8020594"/>
              <a:gd name="connsiteY1" fmla="*/ 1032120 h 2546339"/>
              <a:gd name="connsiteX2" fmla="*/ 2220686 w 8020594"/>
              <a:gd name="connsiteY2" fmla="*/ 1275960 h 2546339"/>
              <a:gd name="connsiteX3" fmla="*/ 2899955 w 8020594"/>
              <a:gd name="connsiteY3" fmla="*/ 2399366 h 2546339"/>
              <a:gd name="connsiteX4" fmla="*/ 3753395 w 8020594"/>
              <a:gd name="connsiteY4" fmla="*/ 2373240 h 2546339"/>
              <a:gd name="connsiteX5" fmla="*/ 4040778 w 8020594"/>
              <a:gd name="connsiteY5" fmla="*/ 936326 h 2546339"/>
              <a:gd name="connsiteX6" fmla="*/ 5425440 w 8020594"/>
              <a:gd name="connsiteY6" fmla="*/ 4509 h 2546339"/>
              <a:gd name="connsiteX7" fmla="*/ 6383383 w 8020594"/>
              <a:gd name="connsiteY7" fmla="*/ 683778 h 2546339"/>
              <a:gd name="connsiteX8" fmla="*/ 7019109 w 8020594"/>
              <a:gd name="connsiteY8" fmla="*/ 1667845 h 2546339"/>
              <a:gd name="connsiteX9" fmla="*/ 7480663 w 8020594"/>
              <a:gd name="connsiteY9" fmla="*/ 2094566 h 2546339"/>
              <a:gd name="connsiteX10" fmla="*/ 8020594 w 8020594"/>
              <a:gd name="connsiteY10" fmla="*/ 1580759 h 2546339"/>
              <a:gd name="connsiteX0" fmla="*/ 0 w 8020594"/>
              <a:gd name="connsiteY0" fmla="*/ 1885561 h 2546339"/>
              <a:gd name="connsiteX1" fmla="*/ 1105990 w 8020594"/>
              <a:gd name="connsiteY1" fmla="*/ 1032120 h 2546339"/>
              <a:gd name="connsiteX2" fmla="*/ 2220686 w 8020594"/>
              <a:gd name="connsiteY2" fmla="*/ 1275960 h 2546339"/>
              <a:gd name="connsiteX3" fmla="*/ 2899955 w 8020594"/>
              <a:gd name="connsiteY3" fmla="*/ 2399366 h 2546339"/>
              <a:gd name="connsiteX4" fmla="*/ 3753395 w 8020594"/>
              <a:gd name="connsiteY4" fmla="*/ 2373240 h 2546339"/>
              <a:gd name="connsiteX5" fmla="*/ 4040778 w 8020594"/>
              <a:gd name="connsiteY5" fmla="*/ 936326 h 2546339"/>
              <a:gd name="connsiteX6" fmla="*/ 5425440 w 8020594"/>
              <a:gd name="connsiteY6" fmla="*/ 4509 h 2546339"/>
              <a:gd name="connsiteX7" fmla="*/ 6383383 w 8020594"/>
              <a:gd name="connsiteY7" fmla="*/ 683778 h 2546339"/>
              <a:gd name="connsiteX8" fmla="*/ 7019109 w 8020594"/>
              <a:gd name="connsiteY8" fmla="*/ 1667845 h 2546339"/>
              <a:gd name="connsiteX9" fmla="*/ 7480663 w 8020594"/>
              <a:gd name="connsiteY9" fmla="*/ 2094566 h 2546339"/>
              <a:gd name="connsiteX10" fmla="*/ 8020594 w 8020594"/>
              <a:gd name="connsiteY10" fmla="*/ 1580759 h 2546339"/>
              <a:gd name="connsiteX0" fmla="*/ 0 w 8020594"/>
              <a:gd name="connsiteY0" fmla="*/ 1882050 h 2542828"/>
              <a:gd name="connsiteX1" fmla="*/ 1105990 w 8020594"/>
              <a:gd name="connsiteY1" fmla="*/ 1028609 h 2542828"/>
              <a:gd name="connsiteX2" fmla="*/ 2220686 w 8020594"/>
              <a:gd name="connsiteY2" fmla="*/ 1272449 h 2542828"/>
              <a:gd name="connsiteX3" fmla="*/ 2899955 w 8020594"/>
              <a:gd name="connsiteY3" fmla="*/ 2395855 h 2542828"/>
              <a:gd name="connsiteX4" fmla="*/ 3753395 w 8020594"/>
              <a:gd name="connsiteY4" fmla="*/ 2369729 h 2542828"/>
              <a:gd name="connsiteX5" fmla="*/ 4040778 w 8020594"/>
              <a:gd name="connsiteY5" fmla="*/ 932815 h 2542828"/>
              <a:gd name="connsiteX6" fmla="*/ 5425440 w 8020594"/>
              <a:gd name="connsiteY6" fmla="*/ 998 h 2542828"/>
              <a:gd name="connsiteX7" fmla="*/ 6696891 w 8020594"/>
              <a:gd name="connsiteY7" fmla="*/ 767353 h 2542828"/>
              <a:gd name="connsiteX8" fmla="*/ 7019109 w 8020594"/>
              <a:gd name="connsiteY8" fmla="*/ 1664334 h 2542828"/>
              <a:gd name="connsiteX9" fmla="*/ 7480663 w 8020594"/>
              <a:gd name="connsiteY9" fmla="*/ 2091055 h 2542828"/>
              <a:gd name="connsiteX10" fmla="*/ 8020594 w 8020594"/>
              <a:gd name="connsiteY10" fmla="*/ 1577248 h 2542828"/>
              <a:gd name="connsiteX0" fmla="*/ 0 w 8238308"/>
              <a:gd name="connsiteY0" fmla="*/ 1882050 h 2542828"/>
              <a:gd name="connsiteX1" fmla="*/ 1105990 w 8238308"/>
              <a:gd name="connsiteY1" fmla="*/ 1028609 h 2542828"/>
              <a:gd name="connsiteX2" fmla="*/ 2220686 w 8238308"/>
              <a:gd name="connsiteY2" fmla="*/ 1272449 h 2542828"/>
              <a:gd name="connsiteX3" fmla="*/ 2899955 w 8238308"/>
              <a:gd name="connsiteY3" fmla="*/ 2395855 h 2542828"/>
              <a:gd name="connsiteX4" fmla="*/ 3753395 w 8238308"/>
              <a:gd name="connsiteY4" fmla="*/ 2369729 h 2542828"/>
              <a:gd name="connsiteX5" fmla="*/ 4040778 w 8238308"/>
              <a:gd name="connsiteY5" fmla="*/ 932815 h 2542828"/>
              <a:gd name="connsiteX6" fmla="*/ 5425440 w 8238308"/>
              <a:gd name="connsiteY6" fmla="*/ 998 h 2542828"/>
              <a:gd name="connsiteX7" fmla="*/ 6696891 w 8238308"/>
              <a:gd name="connsiteY7" fmla="*/ 767353 h 2542828"/>
              <a:gd name="connsiteX8" fmla="*/ 7019109 w 8238308"/>
              <a:gd name="connsiteY8" fmla="*/ 1664334 h 2542828"/>
              <a:gd name="connsiteX9" fmla="*/ 7480663 w 8238308"/>
              <a:gd name="connsiteY9" fmla="*/ 2091055 h 2542828"/>
              <a:gd name="connsiteX10" fmla="*/ 8238308 w 8238308"/>
              <a:gd name="connsiteY10" fmla="*/ 1385659 h 2542828"/>
              <a:gd name="connsiteX0" fmla="*/ 0 w 8238308"/>
              <a:gd name="connsiteY0" fmla="*/ 1882050 h 2542828"/>
              <a:gd name="connsiteX1" fmla="*/ 1105990 w 8238308"/>
              <a:gd name="connsiteY1" fmla="*/ 1028609 h 2542828"/>
              <a:gd name="connsiteX2" fmla="*/ 2220686 w 8238308"/>
              <a:gd name="connsiteY2" fmla="*/ 1272449 h 2542828"/>
              <a:gd name="connsiteX3" fmla="*/ 2899955 w 8238308"/>
              <a:gd name="connsiteY3" fmla="*/ 2395855 h 2542828"/>
              <a:gd name="connsiteX4" fmla="*/ 3753395 w 8238308"/>
              <a:gd name="connsiteY4" fmla="*/ 2369729 h 2542828"/>
              <a:gd name="connsiteX5" fmla="*/ 4040778 w 8238308"/>
              <a:gd name="connsiteY5" fmla="*/ 932815 h 2542828"/>
              <a:gd name="connsiteX6" fmla="*/ 5425440 w 8238308"/>
              <a:gd name="connsiteY6" fmla="*/ 998 h 2542828"/>
              <a:gd name="connsiteX7" fmla="*/ 6696891 w 8238308"/>
              <a:gd name="connsiteY7" fmla="*/ 767353 h 2542828"/>
              <a:gd name="connsiteX8" fmla="*/ 7019109 w 8238308"/>
              <a:gd name="connsiteY8" fmla="*/ 1664334 h 2542828"/>
              <a:gd name="connsiteX9" fmla="*/ 7480663 w 8238308"/>
              <a:gd name="connsiteY9" fmla="*/ 2091055 h 2542828"/>
              <a:gd name="connsiteX10" fmla="*/ 8238308 w 8238308"/>
              <a:gd name="connsiteY10" fmla="*/ 1385659 h 2542828"/>
              <a:gd name="connsiteX0" fmla="*/ 0 w 8238308"/>
              <a:gd name="connsiteY0" fmla="*/ 1882050 h 2542828"/>
              <a:gd name="connsiteX1" fmla="*/ 1105990 w 8238308"/>
              <a:gd name="connsiteY1" fmla="*/ 1028609 h 2542828"/>
              <a:gd name="connsiteX2" fmla="*/ 2220686 w 8238308"/>
              <a:gd name="connsiteY2" fmla="*/ 1272449 h 2542828"/>
              <a:gd name="connsiteX3" fmla="*/ 2899955 w 8238308"/>
              <a:gd name="connsiteY3" fmla="*/ 2395855 h 2542828"/>
              <a:gd name="connsiteX4" fmla="*/ 3753395 w 8238308"/>
              <a:gd name="connsiteY4" fmla="*/ 2369729 h 2542828"/>
              <a:gd name="connsiteX5" fmla="*/ 4040778 w 8238308"/>
              <a:gd name="connsiteY5" fmla="*/ 932815 h 2542828"/>
              <a:gd name="connsiteX6" fmla="*/ 5425440 w 8238308"/>
              <a:gd name="connsiteY6" fmla="*/ 998 h 2542828"/>
              <a:gd name="connsiteX7" fmla="*/ 6696891 w 8238308"/>
              <a:gd name="connsiteY7" fmla="*/ 767353 h 2542828"/>
              <a:gd name="connsiteX8" fmla="*/ 7019109 w 8238308"/>
              <a:gd name="connsiteY8" fmla="*/ 1664334 h 2542828"/>
              <a:gd name="connsiteX9" fmla="*/ 7611291 w 8238308"/>
              <a:gd name="connsiteY9" fmla="*/ 1951718 h 2542828"/>
              <a:gd name="connsiteX10" fmla="*/ 8238308 w 8238308"/>
              <a:gd name="connsiteY10" fmla="*/ 1385659 h 2542828"/>
              <a:gd name="connsiteX0" fmla="*/ 0 w 8238308"/>
              <a:gd name="connsiteY0" fmla="*/ 1882050 h 2449312"/>
              <a:gd name="connsiteX1" fmla="*/ 1105990 w 8238308"/>
              <a:gd name="connsiteY1" fmla="*/ 1028609 h 2449312"/>
              <a:gd name="connsiteX2" fmla="*/ 2220686 w 8238308"/>
              <a:gd name="connsiteY2" fmla="*/ 1272449 h 2449312"/>
              <a:gd name="connsiteX3" fmla="*/ 2899955 w 8238308"/>
              <a:gd name="connsiteY3" fmla="*/ 2395855 h 2449312"/>
              <a:gd name="connsiteX4" fmla="*/ 3658145 w 8238308"/>
              <a:gd name="connsiteY4" fmla="*/ 2131604 h 2449312"/>
              <a:gd name="connsiteX5" fmla="*/ 4040778 w 8238308"/>
              <a:gd name="connsiteY5" fmla="*/ 932815 h 2449312"/>
              <a:gd name="connsiteX6" fmla="*/ 5425440 w 8238308"/>
              <a:gd name="connsiteY6" fmla="*/ 998 h 2449312"/>
              <a:gd name="connsiteX7" fmla="*/ 6696891 w 8238308"/>
              <a:gd name="connsiteY7" fmla="*/ 767353 h 2449312"/>
              <a:gd name="connsiteX8" fmla="*/ 7019109 w 8238308"/>
              <a:gd name="connsiteY8" fmla="*/ 1664334 h 2449312"/>
              <a:gd name="connsiteX9" fmla="*/ 7611291 w 8238308"/>
              <a:gd name="connsiteY9" fmla="*/ 1951718 h 2449312"/>
              <a:gd name="connsiteX10" fmla="*/ 8238308 w 8238308"/>
              <a:gd name="connsiteY10" fmla="*/ 1385659 h 244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38308" h="2449312">
                <a:moveTo>
                  <a:pt x="0" y="1882050"/>
                </a:moveTo>
                <a:cubicBezTo>
                  <a:pt x="610327" y="1555478"/>
                  <a:pt x="735876" y="1130209"/>
                  <a:pt x="1105990" y="1028609"/>
                </a:cubicBezTo>
                <a:cubicBezTo>
                  <a:pt x="1476104" y="927009"/>
                  <a:pt x="1921692" y="1044575"/>
                  <a:pt x="2220686" y="1272449"/>
                </a:cubicBezTo>
                <a:cubicBezTo>
                  <a:pt x="2519680" y="1500323"/>
                  <a:pt x="2660378" y="2252662"/>
                  <a:pt x="2899955" y="2395855"/>
                </a:cubicBezTo>
                <a:cubicBezTo>
                  <a:pt x="3139532" y="2539048"/>
                  <a:pt x="3468008" y="2375444"/>
                  <a:pt x="3658145" y="2131604"/>
                </a:cubicBezTo>
                <a:cubicBezTo>
                  <a:pt x="3848282" y="1887764"/>
                  <a:pt x="3746229" y="1287916"/>
                  <a:pt x="4040778" y="932815"/>
                </a:cubicBezTo>
                <a:cubicBezTo>
                  <a:pt x="4335327" y="577714"/>
                  <a:pt x="4982755" y="28575"/>
                  <a:pt x="5425440" y="998"/>
                </a:cubicBezTo>
                <a:cubicBezTo>
                  <a:pt x="5868125" y="-26579"/>
                  <a:pt x="6265817" y="524965"/>
                  <a:pt x="6696891" y="767353"/>
                </a:cubicBezTo>
                <a:cubicBezTo>
                  <a:pt x="7127965" y="1009741"/>
                  <a:pt x="6866709" y="1466940"/>
                  <a:pt x="7019109" y="1664334"/>
                </a:cubicBezTo>
                <a:cubicBezTo>
                  <a:pt x="7171509" y="1861728"/>
                  <a:pt x="7408091" y="1998164"/>
                  <a:pt x="7611291" y="1951718"/>
                </a:cubicBezTo>
                <a:cubicBezTo>
                  <a:pt x="7814491" y="1905272"/>
                  <a:pt x="7918994" y="1641111"/>
                  <a:pt x="8238308" y="1385659"/>
                </a:cubicBezTo>
              </a:path>
            </a:pathLst>
          </a:custGeom>
          <a:noFill/>
          <a:ln w="57150" cap="flat" cmpd="sng" algn="ctr">
            <a:solidFill>
              <a:srgbClr val="FFC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cxnSp>
        <p:nvCxnSpPr>
          <p:cNvPr id="5" name="Straight Arrow Connector 4"/>
          <p:cNvCxnSpPr/>
          <p:nvPr/>
        </p:nvCxnSpPr>
        <p:spPr bwMode="auto">
          <a:xfrm>
            <a:off x="4902926" y="3431887"/>
            <a:ext cx="0" cy="914400"/>
          </a:xfrm>
          <a:prstGeom prst="straightConnector1">
            <a:avLst/>
          </a:prstGeom>
          <a:solidFill>
            <a:schemeClr val="bg1"/>
          </a:solidFill>
          <a:ln w="57150" cap="flat" cmpd="sng" algn="ctr">
            <a:solidFill>
              <a:schemeClr val="tx2">
                <a:lumMod val="60000"/>
                <a:lumOff val="40000"/>
              </a:schemeClr>
            </a:solidFill>
            <a:prstDash val="solid"/>
            <a:round/>
            <a:headEnd type="none" w="sm" len="sm"/>
            <a:tailEnd type="triangle"/>
          </a:ln>
          <a:effectLst/>
        </p:spPr>
      </p:cxnSp>
      <p:cxnSp>
        <p:nvCxnSpPr>
          <p:cNvPr id="6" name="Straight Arrow Connector 5"/>
          <p:cNvCxnSpPr/>
          <p:nvPr/>
        </p:nvCxnSpPr>
        <p:spPr bwMode="auto">
          <a:xfrm>
            <a:off x="7239000" y="3632894"/>
            <a:ext cx="0" cy="914400"/>
          </a:xfrm>
          <a:prstGeom prst="straightConnector1">
            <a:avLst/>
          </a:prstGeom>
          <a:solidFill>
            <a:schemeClr val="bg1"/>
          </a:solidFill>
          <a:ln w="57150" cap="flat" cmpd="sng" algn="ctr">
            <a:solidFill>
              <a:schemeClr val="tx2">
                <a:lumMod val="60000"/>
                <a:lumOff val="40000"/>
              </a:schemeClr>
            </a:solidFill>
            <a:prstDash val="solid"/>
            <a:round/>
            <a:headEnd type="none" w="sm" len="sm"/>
            <a:tailEnd type="triangle"/>
          </a:ln>
          <a:effectLst/>
        </p:spPr>
      </p:cxnSp>
      <p:cxnSp>
        <p:nvCxnSpPr>
          <p:cNvPr id="7" name="Straight Arrow Connector 6"/>
          <p:cNvCxnSpPr/>
          <p:nvPr/>
        </p:nvCxnSpPr>
        <p:spPr bwMode="auto">
          <a:xfrm>
            <a:off x="4902926" y="3588641"/>
            <a:ext cx="2336074" cy="0"/>
          </a:xfrm>
          <a:prstGeom prst="straightConnector1">
            <a:avLst/>
          </a:prstGeom>
          <a:solidFill>
            <a:schemeClr val="bg1"/>
          </a:solidFill>
          <a:ln w="57150" cap="flat" cmpd="sng" algn="ctr">
            <a:solidFill>
              <a:srgbClr val="FF0000"/>
            </a:solidFill>
            <a:prstDash val="solid"/>
            <a:round/>
            <a:headEnd type="none" w="sm" len="sm"/>
            <a:tailEnd type="triangle"/>
          </a:ln>
          <a:effectLst/>
        </p:spPr>
      </p:cxnSp>
      <p:cxnSp>
        <p:nvCxnSpPr>
          <p:cNvPr id="8" name="Straight Connector 7"/>
          <p:cNvCxnSpPr/>
          <p:nvPr/>
        </p:nvCxnSpPr>
        <p:spPr bwMode="auto">
          <a:xfrm flipH="1" flipV="1">
            <a:off x="4343400" y="4267911"/>
            <a:ext cx="3505200" cy="332020"/>
          </a:xfrm>
          <a:prstGeom prst="line">
            <a:avLst/>
          </a:prstGeom>
          <a:solidFill>
            <a:schemeClr val="bg1"/>
          </a:solidFill>
          <a:ln w="38100" cap="flat" cmpd="sng" algn="ctr">
            <a:solidFill>
              <a:srgbClr val="FFFF00"/>
            </a:solidFill>
            <a:prstDash val="sysDash"/>
            <a:round/>
            <a:headEnd type="none" w="sm" len="sm"/>
            <a:tailEnd type="none" w="sm" len="sm"/>
          </a:ln>
          <a:effectLst/>
        </p:spPr>
      </p:cxnSp>
      <p:sp>
        <p:nvSpPr>
          <p:cNvPr id="9" name="TextBox 8"/>
          <p:cNvSpPr txBox="1"/>
          <p:nvPr/>
        </p:nvSpPr>
        <p:spPr>
          <a:xfrm>
            <a:off x="7465555" y="3289831"/>
            <a:ext cx="1083951" cy="523220"/>
          </a:xfrm>
          <a:prstGeom prst="rect">
            <a:avLst/>
          </a:prstGeom>
          <a:noFill/>
        </p:spPr>
        <p:txBody>
          <a:bodyPr wrap="none" rtlCol="0">
            <a:spAutoFit/>
          </a:bodyPr>
          <a:lstStyle/>
          <a:p>
            <a:r>
              <a:rPr lang="en-US" b="1" dirty="0" smtClean="0">
                <a:solidFill>
                  <a:srgbClr val="FF0000"/>
                </a:solidFill>
              </a:rPr>
              <a:t>BAD!</a:t>
            </a:r>
            <a:endParaRPr lang="en-US" b="1" dirty="0">
              <a:solidFill>
                <a:srgbClr val="FF0000"/>
              </a:solidFill>
            </a:endParaRPr>
          </a:p>
        </p:txBody>
      </p:sp>
    </p:spTree>
    <p:extLst>
      <p:ext uri="{BB962C8B-B14F-4D97-AF65-F5344CB8AC3E}">
        <p14:creationId xmlns:p14="http://schemas.microsoft.com/office/powerpoint/2010/main" val="6719204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Optimal Step Size?</a:t>
            </a:r>
            <a:endParaRPr lang="en-US" dirty="0"/>
          </a:p>
        </p:txBody>
      </p:sp>
      <p:sp>
        <p:nvSpPr>
          <p:cNvPr id="3" name="Content Placeholder 2"/>
          <p:cNvSpPr>
            <a:spLocks noGrp="1"/>
          </p:cNvSpPr>
          <p:nvPr>
            <p:ph idx="1"/>
          </p:nvPr>
        </p:nvSpPr>
        <p:spPr>
          <a:xfrm>
            <a:off x="537755" y="1295400"/>
            <a:ext cx="8149045" cy="1926302"/>
          </a:xfrm>
        </p:spPr>
        <p:txBody>
          <a:bodyPr/>
          <a:lstStyle/>
          <a:p>
            <a:r>
              <a:rPr lang="en-US" sz="2400" dirty="0" smtClean="0"/>
              <a:t>Once we have figured out the </a:t>
            </a:r>
            <a:r>
              <a:rPr lang="en-US" sz="2400" dirty="0" smtClean="0">
                <a:solidFill>
                  <a:srgbClr val="FFFF00"/>
                </a:solidFill>
              </a:rPr>
              <a:t>direction of the gradient</a:t>
            </a:r>
            <a:r>
              <a:rPr lang="en-US" sz="2400" dirty="0" smtClean="0"/>
              <a:t>, </a:t>
            </a:r>
            <a:r>
              <a:rPr lang="en-US" sz="2400" dirty="0" smtClean="0">
                <a:solidFill>
                  <a:schemeClr val="accent1">
                    <a:lumMod val="75000"/>
                  </a:schemeClr>
                </a:solidFill>
              </a:rPr>
              <a:t>how big a step  </a:t>
            </a:r>
            <a:r>
              <a:rPr lang="en-US" sz="2400" dirty="0" smtClean="0"/>
              <a:t>should we take in that direction?</a:t>
            </a:r>
          </a:p>
          <a:p>
            <a:r>
              <a:rPr lang="en-US" sz="2400" dirty="0" smtClean="0"/>
              <a:t>Again we would like to stay in the “linear” range:</a:t>
            </a:r>
            <a:br>
              <a:rPr lang="en-US" sz="2400" dirty="0" smtClean="0"/>
            </a:br>
            <a:r>
              <a:rPr lang="en-US" sz="2400" dirty="0" smtClean="0"/>
              <a:t>Half the step size should give roughly half the effect.</a:t>
            </a:r>
            <a:endParaRPr lang="en-US" sz="2400" dirty="0"/>
          </a:p>
        </p:txBody>
      </p:sp>
      <p:cxnSp>
        <p:nvCxnSpPr>
          <p:cNvPr id="4" name="Straight Arrow Connector 3"/>
          <p:cNvCxnSpPr/>
          <p:nvPr/>
        </p:nvCxnSpPr>
        <p:spPr bwMode="auto">
          <a:xfrm>
            <a:off x="4902926" y="3431887"/>
            <a:ext cx="0" cy="914400"/>
          </a:xfrm>
          <a:prstGeom prst="straightConnector1">
            <a:avLst/>
          </a:prstGeom>
          <a:solidFill>
            <a:schemeClr val="bg1"/>
          </a:solidFill>
          <a:ln w="57150" cap="flat" cmpd="sng" algn="ctr">
            <a:solidFill>
              <a:schemeClr val="tx2">
                <a:lumMod val="60000"/>
                <a:lumOff val="40000"/>
              </a:schemeClr>
            </a:solidFill>
            <a:prstDash val="solid"/>
            <a:round/>
            <a:headEnd type="none" w="sm" len="sm"/>
            <a:tailEnd type="triangle"/>
          </a:ln>
          <a:effectLst/>
        </p:spPr>
      </p:cxnSp>
      <p:cxnSp>
        <p:nvCxnSpPr>
          <p:cNvPr id="7" name="Straight Connector 6"/>
          <p:cNvCxnSpPr/>
          <p:nvPr/>
        </p:nvCxnSpPr>
        <p:spPr bwMode="auto">
          <a:xfrm flipH="1">
            <a:off x="4343400" y="3798827"/>
            <a:ext cx="1219200" cy="925573"/>
          </a:xfrm>
          <a:prstGeom prst="line">
            <a:avLst/>
          </a:prstGeom>
          <a:solidFill>
            <a:schemeClr val="bg1"/>
          </a:solidFill>
          <a:ln w="57150" cap="flat" cmpd="sng" algn="ctr">
            <a:solidFill>
              <a:srgbClr val="FFFF00"/>
            </a:solidFill>
            <a:prstDash val="sysDash"/>
            <a:round/>
            <a:headEnd type="none" w="med" len="med"/>
            <a:tailEnd type="triangle" w="med" len="med"/>
          </a:ln>
          <a:effectLst/>
        </p:spPr>
      </p:cxnSp>
      <p:sp>
        <p:nvSpPr>
          <p:cNvPr id="8" name="Freeform 7"/>
          <p:cNvSpPr/>
          <p:nvPr/>
        </p:nvSpPr>
        <p:spPr bwMode="auto">
          <a:xfrm>
            <a:off x="537755" y="3798827"/>
            <a:ext cx="8238308" cy="2444990"/>
          </a:xfrm>
          <a:custGeom>
            <a:avLst/>
            <a:gdLst>
              <a:gd name="connsiteX0" fmla="*/ 0 w 7027817"/>
              <a:gd name="connsiteY0" fmla="*/ 2684696 h 3024330"/>
              <a:gd name="connsiteX1" fmla="*/ 574766 w 7027817"/>
              <a:gd name="connsiteY1" fmla="*/ 1439370 h 3024330"/>
              <a:gd name="connsiteX2" fmla="*/ 1767840 w 7027817"/>
              <a:gd name="connsiteY2" fmla="*/ 1744170 h 3024330"/>
              <a:gd name="connsiteX3" fmla="*/ 2447109 w 7027817"/>
              <a:gd name="connsiteY3" fmla="*/ 2867576 h 3024330"/>
              <a:gd name="connsiteX4" fmla="*/ 3300549 w 7027817"/>
              <a:gd name="connsiteY4" fmla="*/ 2841450 h 3024330"/>
              <a:gd name="connsiteX5" fmla="*/ 3587932 w 7027817"/>
              <a:gd name="connsiteY5" fmla="*/ 1404536 h 3024330"/>
              <a:gd name="connsiteX6" fmla="*/ 5529943 w 7027817"/>
              <a:gd name="connsiteY6" fmla="*/ 2456 h 3024330"/>
              <a:gd name="connsiteX7" fmla="*/ 6148252 w 7027817"/>
              <a:gd name="connsiteY7" fmla="*/ 1108445 h 3024330"/>
              <a:gd name="connsiteX8" fmla="*/ 6548846 w 7027817"/>
              <a:gd name="connsiteY8" fmla="*/ 2702113 h 3024330"/>
              <a:gd name="connsiteX9" fmla="*/ 7027817 w 7027817"/>
              <a:gd name="connsiteY9" fmla="*/ 3024330 h 3024330"/>
              <a:gd name="connsiteX10" fmla="*/ 7027817 w 7027817"/>
              <a:gd name="connsiteY10" fmla="*/ 3024330 h 3024330"/>
              <a:gd name="connsiteX0" fmla="*/ 0 w 7027817"/>
              <a:gd name="connsiteY0" fmla="*/ 2684478 h 3024112"/>
              <a:gd name="connsiteX1" fmla="*/ 574766 w 7027817"/>
              <a:gd name="connsiteY1" fmla="*/ 1439152 h 3024112"/>
              <a:gd name="connsiteX2" fmla="*/ 1767840 w 7027817"/>
              <a:gd name="connsiteY2" fmla="*/ 1743952 h 3024112"/>
              <a:gd name="connsiteX3" fmla="*/ 2447109 w 7027817"/>
              <a:gd name="connsiteY3" fmla="*/ 2867358 h 3024112"/>
              <a:gd name="connsiteX4" fmla="*/ 3300549 w 7027817"/>
              <a:gd name="connsiteY4" fmla="*/ 2841232 h 3024112"/>
              <a:gd name="connsiteX5" fmla="*/ 3587932 w 7027817"/>
              <a:gd name="connsiteY5" fmla="*/ 1404318 h 3024112"/>
              <a:gd name="connsiteX6" fmla="*/ 5529943 w 7027817"/>
              <a:gd name="connsiteY6" fmla="*/ 2238 h 3024112"/>
              <a:gd name="connsiteX7" fmla="*/ 6148252 w 7027817"/>
              <a:gd name="connsiteY7" fmla="*/ 1108227 h 3024112"/>
              <a:gd name="connsiteX8" fmla="*/ 6487886 w 7027817"/>
              <a:gd name="connsiteY8" fmla="*/ 2257758 h 3024112"/>
              <a:gd name="connsiteX9" fmla="*/ 7027817 w 7027817"/>
              <a:gd name="connsiteY9" fmla="*/ 3024112 h 3024112"/>
              <a:gd name="connsiteX10" fmla="*/ 7027817 w 7027817"/>
              <a:gd name="connsiteY10" fmla="*/ 3024112 h 3024112"/>
              <a:gd name="connsiteX0" fmla="*/ 0 w 7332617"/>
              <a:gd name="connsiteY0" fmla="*/ 2684478 h 3025502"/>
              <a:gd name="connsiteX1" fmla="*/ 574766 w 7332617"/>
              <a:gd name="connsiteY1" fmla="*/ 1439152 h 3025502"/>
              <a:gd name="connsiteX2" fmla="*/ 1767840 w 7332617"/>
              <a:gd name="connsiteY2" fmla="*/ 1743952 h 3025502"/>
              <a:gd name="connsiteX3" fmla="*/ 2447109 w 7332617"/>
              <a:gd name="connsiteY3" fmla="*/ 2867358 h 3025502"/>
              <a:gd name="connsiteX4" fmla="*/ 3300549 w 7332617"/>
              <a:gd name="connsiteY4" fmla="*/ 2841232 h 3025502"/>
              <a:gd name="connsiteX5" fmla="*/ 3587932 w 7332617"/>
              <a:gd name="connsiteY5" fmla="*/ 1404318 h 3025502"/>
              <a:gd name="connsiteX6" fmla="*/ 5529943 w 7332617"/>
              <a:gd name="connsiteY6" fmla="*/ 2238 h 3025502"/>
              <a:gd name="connsiteX7" fmla="*/ 6148252 w 7332617"/>
              <a:gd name="connsiteY7" fmla="*/ 1108227 h 3025502"/>
              <a:gd name="connsiteX8" fmla="*/ 6487886 w 7332617"/>
              <a:gd name="connsiteY8" fmla="*/ 2257758 h 3025502"/>
              <a:gd name="connsiteX9" fmla="*/ 7027817 w 7332617"/>
              <a:gd name="connsiteY9" fmla="*/ 3024112 h 3025502"/>
              <a:gd name="connsiteX10" fmla="*/ 7332617 w 7332617"/>
              <a:gd name="connsiteY10" fmla="*/ 2074877 h 3025502"/>
              <a:gd name="connsiteX0" fmla="*/ 0 w 7332617"/>
              <a:gd name="connsiteY0" fmla="*/ 2684432 h 3024288"/>
              <a:gd name="connsiteX1" fmla="*/ 574766 w 7332617"/>
              <a:gd name="connsiteY1" fmla="*/ 1439106 h 3024288"/>
              <a:gd name="connsiteX2" fmla="*/ 1767840 w 7332617"/>
              <a:gd name="connsiteY2" fmla="*/ 1743906 h 3024288"/>
              <a:gd name="connsiteX3" fmla="*/ 2447109 w 7332617"/>
              <a:gd name="connsiteY3" fmla="*/ 2867312 h 3024288"/>
              <a:gd name="connsiteX4" fmla="*/ 3300549 w 7332617"/>
              <a:gd name="connsiteY4" fmla="*/ 2841186 h 3024288"/>
              <a:gd name="connsiteX5" fmla="*/ 3587932 w 7332617"/>
              <a:gd name="connsiteY5" fmla="*/ 1404272 h 3024288"/>
              <a:gd name="connsiteX6" fmla="*/ 5529943 w 7332617"/>
              <a:gd name="connsiteY6" fmla="*/ 2192 h 3024288"/>
              <a:gd name="connsiteX7" fmla="*/ 6148252 w 7332617"/>
              <a:gd name="connsiteY7" fmla="*/ 1108181 h 3024288"/>
              <a:gd name="connsiteX8" fmla="*/ 6496595 w 7332617"/>
              <a:gd name="connsiteY8" fmla="*/ 2153209 h 3024288"/>
              <a:gd name="connsiteX9" fmla="*/ 7027817 w 7332617"/>
              <a:gd name="connsiteY9" fmla="*/ 3024066 h 3024288"/>
              <a:gd name="connsiteX10" fmla="*/ 7332617 w 7332617"/>
              <a:gd name="connsiteY10" fmla="*/ 2074831 h 3024288"/>
              <a:gd name="connsiteX0" fmla="*/ 0 w 7332617"/>
              <a:gd name="connsiteY0" fmla="*/ 2684432 h 3014285"/>
              <a:gd name="connsiteX1" fmla="*/ 574766 w 7332617"/>
              <a:gd name="connsiteY1" fmla="*/ 1439106 h 3014285"/>
              <a:gd name="connsiteX2" fmla="*/ 1767840 w 7332617"/>
              <a:gd name="connsiteY2" fmla="*/ 1743906 h 3014285"/>
              <a:gd name="connsiteX3" fmla="*/ 2447109 w 7332617"/>
              <a:gd name="connsiteY3" fmla="*/ 2867312 h 3014285"/>
              <a:gd name="connsiteX4" fmla="*/ 3300549 w 7332617"/>
              <a:gd name="connsiteY4" fmla="*/ 2841186 h 3014285"/>
              <a:gd name="connsiteX5" fmla="*/ 3587932 w 7332617"/>
              <a:gd name="connsiteY5" fmla="*/ 1404272 h 3014285"/>
              <a:gd name="connsiteX6" fmla="*/ 5529943 w 7332617"/>
              <a:gd name="connsiteY6" fmla="*/ 2192 h 3014285"/>
              <a:gd name="connsiteX7" fmla="*/ 6148252 w 7332617"/>
              <a:gd name="connsiteY7" fmla="*/ 1108181 h 3014285"/>
              <a:gd name="connsiteX8" fmla="*/ 6496595 w 7332617"/>
              <a:gd name="connsiteY8" fmla="*/ 2153209 h 3014285"/>
              <a:gd name="connsiteX9" fmla="*/ 7027817 w 7332617"/>
              <a:gd name="connsiteY9" fmla="*/ 2562512 h 3014285"/>
              <a:gd name="connsiteX10" fmla="*/ 7332617 w 7332617"/>
              <a:gd name="connsiteY10" fmla="*/ 2074831 h 3014285"/>
              <a:gd name="connsiteX0" fmla="*/ 0 w 7332617"/>
              <a:gd name="connsiteY0" fmla="*/ 2682790 h 3012643"/>
              <a:gd name="connsiteX1" fmla="*/ 574766 w 7332617"/>
              <a:gd name="connsiteY1" fmla="*/ 1437464 h 3012643"/>
              <a:gd name="connsiteX2" fmla="*/ 1767840 w 7332617"/>
              <a:gd name="connsiteY2" fmla="*/ 1742264 h 3012643"/>
              <a:gd name="connsiteX3" fmla="*/ 2447109 w 7332617"/>
              <a:gd name="connsiteY3" fmla="*/ 2865670 h 3012643"/>
              <a:gd name="connsiteX4" fmla="*/ 3300549 w 7332617"/>
              <a:gd name="connsiteY4" fmla="*/ 2839544 h 3012643"/>
              <a:gd name="connsiteX5" fmla="*/ 3587932 w 7332617"/>
              <a:gd name="connsiteY5" fmla="*/ 1402630 h 3012643"/>
              <a:gd name="connsiteX6" fmla="*/ 5529943 w 7332617"/>
              <a:gd name="connsiteY6" fmla="*/ 550 h 3012643"/>
              <a:gd name="connsiteX7" fmla="*/ 6035040 w 7332617"/>
              <a:gd name="connsiteY7" fmla="*/ 1245876 h 3012643"/>
              <a:gd name="connsiteX8" fmla="*/ 6496595 w 7332617"/>
              <a:gd name="connsiteY8" fmla="*/ 2151567 h 3012643"/>
              <a:gd name="connsiteX9" fmla="*/ 7027817 w 7332617"/>
              <a:gd name="connsiteY9" fmla="*/ 2560870 h 3012643"/>
              <a:gd name="connsiteX10" fmla="*/ 7332617 w 7332617"/>
              <a:gd name="connsiteY10" fmla="*/ 2073189 h 3012643"/>
              <a:gd name="connsiteX0" fmla="*/ 0 w 7332617"/>
              <a:gd name="connsiteY0" fmla="*/ 2682761 h 3012614"/>
              <a:gd name="connsiteX1" fmla="*/ 574766 w 7332617"/>
              <a:gd name="connsiteY1" fmla="*/ 1437435 h 3012614"/>
              <a:gd name="connsiteX2" fmla="*/ 1767840 w 7332617"/>
              <a:gd name="connsiteY2" fmla="*/ 1742235 h 3012614"/>
              <a:gd name="connsiteX3" fmla="*/ 2447109 w 7332617"/>
              <a:gd name="connsiteY3" fmla="*/ 2865641 h 3012614"/>
              <a:gd name="connsiteX4" fmla="*/ 3300549 w 7332617"/>
              <a:gd name="connsiteY4" fmla="*/ 2839515 h 3012614"/>
              <a:gd name="connsiteX5" fmla="*/ 3587932 w 7332617"/>
              <a:gd name="connsiteY5" fmla="*/ 1402601 h 3012614"/>
              <a:gd name="connsiteX6" fmla="*/ 5529943 w 7332617"/>
              <a:gd name="connsiteY6" fmla="*/ 521 h 3012614"/>
              <a:gd name="connsiteX7" fmla="*/ 6035040 w 7332617"/>
              <a:gd name="connsiteY7" fmla="*/ 1245847 h 3012614"/>
              <a:gd name="connsiteX8" fmla="*/ 6496595 w 7332617"/>
              <a:gd name="connsiteY8" fmla="*/ 2151538 h 3012614"/>
              <a:gd name="connsiteX9" fmla="*/ 7027817 w 7332617"/>
              <a:gd name="connsiteY9" fmla="*/ 2560841 h 3012614"/>
              <a:gd name="connsiteX10" fmla="*/ 7332617 w 7332617"/>
              <a:gd name="connsiteY10" fmla="*/ 2073160 h 3012614"/>
              <a:gd name="connsiteX0" fmla="*/ 0 w 7332617"/>
              <a:gd name="connsiteY0" fmla="*/ 2430401 h 2760254"/>
              <a:gd name="connsiteX1" fmla="*/ 574766 w 7332617"/>
              <a:gd name="connsiteY1" fmla="*/ 1185075 h 2760254"/>
              <a:gd name="connsiteX2" fmla="*/ 1767840 w 7332617"/>
              <a:gd name="connsiteY2" fmla="*/ 1489875 h 2760254"/>
              <a:gd name="connsiteX3" fmla="*/ 2447109 w 7332617"/>
              <a:gd name="connsiteY3" fmla="*/ 2613281 h 2760254"/>
              <a:gd name="connsiteX4" fmla="*/ 3300549 w 7332617"/>
              <a:gd name="connsiteY4" fmla="*/ 2587155 h 2760254"/>
              <a:gd name="connsiteX5" fmla="*/ 3587932 w 7332617"/>
              <a:gd name="connsiteY5" fmla="*/ 1150241 h 2760254"/>
              <a:gd name="connsiteX6" fmla="*/ 5129348 w 7332617"/>
              <a:gd name="connsiteY6" fmla="*/ 710 h 2760254"/>
              <a:gd name="connsiteX7" fmla="*/ 6035040 w 7332617"/>
              <a:gd name="connsiteY7" fmla="*/ 993487 h 2760254"/>
              <a:gd name="connsiteX8" fmla="*/ 6496595 w 7332617"/>
              <a:gd name="connsiteY8" fmla="*/ 1899178 h 2760254"/>
              <a:gd name="connsiteX9" fmla="*/ 7027817 w 7332617"/>
              <a:gd name="connsiteY9" fmla="*/ 2308481 h 2760254"/>
              <a:gd name="connsiteX10" fmla="*/ 7332617 w 7332617"/>
              <a:gd name="connsiteY10" fmla="*/ 1820800 h 2760254"/>
              <a:gd name="connsiteX0" fmla="*/ 0 w 7332617"/>
              <a:gd name="connsiteY0" fmla="*/ 2430401 h 2760254"/>
              <a:gd name="connsiteX1" fmla="*/ 653144 w 7332617"/>
              <a:gd name="connsiteY1" fmla="*/ 1246035 h 2760254"/>
              <a:gd name="connsiteX2" fmla="*/ 1767840 w 7332617"/>
              <a:gd name="connsiteY2" fmla="*/ 1489875 h 2760254"/>
              <a:gd name="connsiteX3" fmla="*/ 2447109 w 7332617"/>
              <a:gd name="connsiteY3" fmla="*/ 2613281 h 2760254"/>
              <a:gd name="connsiteX4" fmla="*/ 3300549 w 7332617"/>
              <a:gd name="connsiteY4" fmla="*/ 2587155 h 2760254"/>
              <a:gd name="connsiteX5" fmla="*/ 3587932 w 7332617"/>
              <a:gd name="connsiteY5" fmla="*/ 1150241 h 2760254"/>
              <a:gd name="connsiteX6" fmla="*/ 5129348 w 7332617"/>
              <a:gd name="connsiteY6" fmla="*/ 710 h 2760254"/>
              <a:gd name="connsiteX7" fmla="*/ 6035040 w 7332617"/>
              <a:gd name="connsiteY7" fmla="*/ 993487 h 2760254"/>
              <a:gd name="connsiteX8" fmla="*/ 6496595 w 7332617"/>
              <a:gd name="connsiteY8" fmla="*/ 1899178 h 2760254"/>
              <a:gd name="connsiteX9" fmla="*/ 7027817 w 7332617"/>
              <a:gd name="connsiteY9" fmla="*/ 2308481 h 2760254"/>
              <a:gd name="connsiteX10" fmla="*/ 7332617 w 7332617"/>
              <a:gd name="connsiteY10" fmla="*/ 1820800 h 2760254"/>
              <a:gd name="connsiteX0" fmla="*/ 0 w 7785463"/>
              <a:gd name="connsiteY0" fmla="*/ 2099476 h 2760254"/>
              <a:gd name="connsiteX1" fmla="*/ 1105990 w 7785463"/>
              <a:gd name="connsiteY1" fmla="*/ 1246035 h 2760254"/>
              <a:gd name="connsiteX2" fmla="*/ 2220686 w 7785463"/>
              <a:gd name="connsiteY2" fmla="*/ 1489875 h 2760254"/>
              <a:gd name="connsiteX3" fmla="*/ 2899955 w 7785463"/>
              <a:gd name="connsiteY3" fmla="*/ 2613281 h 2760254"/>
              <a:gd name="connsiteX4" fmla="*/ 3753395 w 7785463"/>
              <a:gd name="connsiteY4" fmla="*/ 2587155 h 2760254"/>
              <a:gd name="connsiteX5" fmla="*/ 4040778 w 7785463"/>
              <a:gd name="connsiteY5" fmla="*/ 1150241 h 2760254"/>
              <a:gd name="connsiteX6" fmla="*/ 5582194 w 7785463"/>
              <a:gd name="connsiteY6" fmla="*/ 710 h 2760254"/>
              <a:gd name="connsiteX7" fmla="*/ 6487886 w 7785463"/>
              <a:gd name="connsiteY7" fmla="*/ 993487 h 2760254"/>
              <a:gd name="connsiteX8" fmla="*/ 6949441 w 7785463"/>
              <a:gd name="connsiteY8" fmla="*/ 1899178 h 2760254"/>
              <a:gd name="connsiteX9" fmla="*/ 7480663 w 7785463"/>
              <a:gd name="connsiteY9" fmla="*/ 2308481 h 2760254"/>
              <a:gd name="connsiteX10" fmla="*/ 7785463 w 7785463"/>
              <a:gd name="connsiteY10" fmla="*/ 1820800 h 2760254"/>
              <a:gd name="connsiteX0" fmla="*/ 0 w 7785463"/>
              <a:gd name="connsiteY0" fmla="*/ 2099476 h 2760254"/>
              <a:gd name="connsiteX1" fmla="*/ 1105990 w 7785463"/>
              <a:gd name="connsiteY1" fmla="*/ 1246035 h 2760254"/>
              <a:gd name="connsiteX2" fmla="*/ 2220686 w 7785463"/>
              <a:gd name="connsiteY2" fmla="*/ 1489875 h 2760254"/>
              <a:gd name="connsiteX3" fmla="*/ 2899955 w 7785463"/>
              <a:gd name="connsiteY3" fmla="*/ 2613281 h 2760254"/>
              <a:gd name="connsiteX4" fmla="*/ 3753395 w 7785463"/>
              <a:gd name="connsiteY4" fmla="*/ 2587155 h 2760254"/>
              <a:gd name="connsiteX5" fmla="*/ 4040778 w 7785463"/>
              <a:gd name="connsiteY5" fmla="*/ 1150241 h 2760254"/>
              <a:gd name="connsiteX6" fmla="*/ 5582194 w 7785463"/>
              <a:gd name="connsiteY6" fmla="*/ 710 h 2760254"/>
              <a:gd name="connsiteX7" fmla="*/ 6487886 w 7785463"/>
              <a:gd name="connsiteY7" fmla="*/ 993487 h 2760254"/>
              <a:gd name="connsiteX8" fmla="*/ 6949441 w 7785463"/>
              <a:gd name="connsiteY8" fmla="*/ 1899178 h 2760254"/>
              <a:gd name="connsiteX9" fmla="*/ 7480663 w 7785463"/>
              <a:gd name="connsiteY9" fmla="*/ 2308481 h 2760254"/>
              <a:gd name="connsiteX10" fmla="*/ 7785463 w 7785463"/>
              <a:gd name="connsiteY10" fmla="*/ 1820800 h 2760254"/>
              <a:gd name="connsiteX0" fmla="*/ 0 w 7785463"/>
              <a:gd name="connsiteY0" fmla="*/ 2099476 h 2760254"/>
              <a:gd name="connsiteX1" fmla="*/ 1105990 w 7785463"/>
              <a:gd name="connsiteY1" fmla="*/ 1246035 h 2760254"/>
              <a:gd name="connsiteX2" fmla="*/ 2220686 w 7785463"/>
              <a:gd name="connsiteY2" fmla="*/ 1489875 h 2760254"/>
              <a:gd name="connsiteX3" fmla="*/ 2899955 w 7785463"/>
              <a:gd name="connsiteY3" fmla="*/ 2613281 h 2760254"/>
              <a:gd name="connsiteX4" fmla="*/ 3753395 w 7785463"/>
              <a:gd name="connsiteY4" fmla="*/ 2587155 h 2760254"/>
              <a:gd name="connsiteX5" fmla="*/ 4040778 w 7785463"/>
              <a:gd name="connsiteY5" fmla="*/ 1150241 h 2760254"/>
              <a:gd name="connsiteX6" fmla="*/ 5582194 w 7785463"/>
              <a:gd name="connsiteY6" fmla="*/ 710 h 2760254"/>
              <a:gd name="connsiteX7" fmla="*/ 6487886 w 7785463"/>
              <a:gd name="connsiteY7" fmla="*/ 993487 h 2760254"/>
              <a:gd name="connsiteX8" fmla="*/ 6949441 w 7785463"/>
              <a:gd name="connsiteY8" fmla="*/ 1899178 h 2760254"/>
              <a:gd name="connsiteX9" fmla="*/ 7480663 w 7785463"/>
              <a:gd name="connsiteY9" fmla="*/ 2308481 h 2760254"/>
              <a:gd name="connsiteX10" fmla="*/ 7785463 w 7785463"/>
              <a:gd name="connsiteY10" fmla="*/ 1820800 h 2760254"/>
              <a:gd name="connsiteX0" fmla="*/ 0 w 8020594"/>
              <a:gd name="connsiteY0" fmla="*/ 2099476 h 2760254"/>
              <a:gd name="connsiteX1" fmla="*/ 1105990 w 8020594"/>
              <a:gd name="connsiteY1" fmla="*/ 1246035 h 2760254"/>
              <a:gd name="connsiteX2" fmla="*/ 2220686 w 8020594"/>
              <a:gd name="connsiteY2" fmla="*/ 1489875 h 2760254"/>
              <a:gd name="connsiteX3" fmla="*/ 2899955 w 8020594"/>
              <a:gd name="connsiteY3" fmla="*/ 2613281 h 2760254"/>
              <a:gd name="connsiteX4" fmla="*/ 3753395 w 8020594"/>
              <a:gd name="connsiteY4" fmla="*/ 2587155 h 2760254"/>
              <a:gd name="connsiteX5" fmla="*/ 4040778 w 8020594"/>
              <a:gd name="connsiteY5" fmla="*/ 1150241 h 2760254"/>
              <a:gd name="connsiteX6" fmla="*/ 5582194 w 8020594"/>
              <a:gd name="connsiteY6" fmla="*/ 710 h 2760254"/>
              <a:gd name="connsiteX7" fmla="*/ 6487886 w 8020594"/>
              <a:gd name="connsiteY7" fmla="*/ 993487 h 2760254"/>
              <a:gd name="connsiteX8" fmla="*/ 6949441 w 8020594"/>
              <a:gd name="connsiteY8" fmla="*/ 1899178 h 2760254"/>
              <a:gd name="connsiteX9" fmla="*/ 7480663 w 8020594"/>
              <a:gd name="connsiteY9" fmla="*/ 2308481 h 2760254"/>
              <a:gd name="connsiteX10" fmla="*/ 8020594 w 8020594"/>
              <a:gd name="connsiteY10" fmla="*/ 1794674 h 2760254"/>
              <a:gd name="connsiteX0" fmla="*/ 0 w 8020594"/>
              <a:gd name="connsiteY0" fmla="*/ 2100796 h 2761574"/>
              <a:gd name="connsiteX1" fmla="*/ 1105990 w 8020594"/>
              <a:gd name="connsiteY1" fmla="*/ 1247355 h 2761574"/>
              <a:gd name="connsiteX2" fmla="*/ 2220686 w 8020594"/>
              <a:gd name="connsiteY2" fmla="*/ 1491195 h 2761574"/>
              <a:gd name="connsiteX3" fmla="*/ 2899955 w 8020594"/>
              <a:gd name="connsiteY3" fmla="*/ 2614601 h 2761574"/>
              <a:gd name="connsiteX4" fmla="*/ 3753395 w 8020594"/>
              <a:gd name="connsiteY4" fmla="*/ 2588475 h 2761574"/>
              <a:gd name="connsiteX5" fmla="*/ 4040778 w 8020594"/>
              <a:gd name="connsiteY5" fmla="*/ 1151561 h 2761574"/>
              <a:gd name="connsiteX6" fmla="*/ 5582194 w 8020594"/>
              <a:gd name="connsiteY6" fmla="*/ 2030 h 2761574"/>
              <a:gd name="connsiteX7" fmla="*/ 6383383 w 8020594"/>
              <a:gd name="connsiteY7" fmla="*/ 899013 h 2761574"/>
              <a:gd name="connsiteX8" fmla="*/ 6949441 w 8020594"/>
              <a:gd name="connsiteY8" fmla="*/ 1900498 h 2761574"/>
              <a:gd name="connsiteX9" fmla="*/ 7480663 w 8020594"/>
              <a:gd name="connsiteY9" fmla="*/ 2309801 h 2761574"/>
              <a:gd name="connsiteX10" fmla="*/ 8020594 w 8020594"/>
              <a:gd name="connsiteY10" fmla="*/ 1795994 h 2761574"/>
              <a:gd name="connsiteX0" fmla="*/ 0 w 8020594"/>
              <a:gd name="connsiteY0" fmla="*/ 2100583 h 2761361"/>
              <a:gd name="connsiteX1" fmla="*/ 1105990 w 8020594"/>
              <a:gd name="connsiteY1" fmla="*/ 1247142 h 2761361"/>
              <a:gd name="connsiteX2" fmla="*/ 2220686 w 8020594"/>
              <a:gd name="connsiteY2" fmla="*/ 1490982 h 2761361"/>
              <a:gd name="connsiteX3" fmla="*/ 2899955 w 8020594"/>
              <a:gd name="connsiteY3" fmla="*/ 2614388 h 2761361"/>
              <a:gd name="connsiteX4" fmla="*/ 3753395 w 8020594"/>
              <a:gd name="connsiteY4" fmla="*/ 2588262 h 2761361"/>
              <a:gd name="connsiteX5" fmla="*/ 4040778 w 8020594"/>
              <a:gd name="connsiteY5" fmla="*/ 1151348 h 2761361"/>
              <a:gd name="connsiteX6" fmla="*/ 5582194 w 8020594"/>
              <a:gd name="connsiteY6" fmla="*/ 1817 h 2761361"/>
              <a:gd name="connsiteX7" fmla="*/ 6383383 w 8020594"/>
              <a:gd name="connsiteY7" fmla="*/ 898800 h 2761361"/>
              <a:gd name="connsiteX8" fmla="*/ 6949441 w 8020594"/>
              <a:gd name="connsiteY8" fmla="*/ 1900285 h 2761361"/>
              <a:gd name="connsiteX9" fmla="*/ 7480663 w 8020594"/>
              <a:gd name="connsiteY9" fmla="*/ 2309588 h 2761361"/>
              <a:gd name="connsiteX10" fmla="*/ 8020594 w 8020594"/>
              <a:gd name="connsiteY10" fmla="*/ 1795781 h 2761361"/>
              <a:gd name="connsiteX0" fmla="*/ 0 w 8020594"/>
              <a:gd name="connsiteY0" fmla="*/ 2100787 h 2761565"/>
              <a:gd name="connsiteX1" fmla="*/ 1105990 w 8020594"/>
              <a:gd name="connsiteY1" fmla="*/ 1247346 h 2761565"/>
              <a:gd name="connsiteX2" fmla="*/ 2220686 w 8020594"/>
              <a:gd name="connsiteY2" fmla="*/ 1491186 h 2761565"/>
              <a:gd name="connsiteX3" fmla="*/ 2899955 w 8020594"/>
              <a:gd name="connsiteY3" fmla="*/ 2614592 h 2761565"/>
              <a:gd name="connsiteX4" fmla="*/ 3753395 w 8020594"/>
              <a:gd name="connsiteY4" fmla="*/ 2588466 h 2761565"/>
              <a:gd name="connsiteX5" fmla="*/ 4040778 w 8020594"/>
              <a:gd name="connsiteY5" fmla="*/ 1151552 h 2761565"/>
              <a:gd name="connsiteX6" fmla="*/ 5582194 w 8020594"/>
              <a:gd name="connsiteY6" fmla="*/ 2021 h 2761565"/>
              <a:gd name="connsiteX7" fmla="*/ 6383383 w 8020594"/>
              <a:gd name="connsiteY7" fmla="*/ 899004 h 2761565"/>
              <a:gd name="connsiteX8" fmla="*/ 7019109 w 8020594"/>
              <a:gd name="connsiteY8" fmla="*/ 1883071 h 2761565"/>
              <a:gd name="connsiteX9" fmla="*/ 7480663 w 8020594"/>
              <a:gd name="connsiteY9" fmla="*/ 2309792 h 2761565"/>
              <a:gd name="connsiteX10" fmla="*/ 8020594 w 8020594"/>
              <a:gd name="connsiteY10" fmla="*/ 1795985 h 2761565"/>
              <a:gd name="connsiteX0" fmla="*/ 0 w 8020594"/>
              <a:gd name="connsiteY0" fmla="*/ 2100619 h 2761397"/>
              <a:gd name="connsiteX1" fmla="*/ 1105990 w 8020594"/>
              <a:gd name="connsiteY1" fmla="*/ 1247178 h 2761397"/>
              <a:gd name="connsiteX2" fmla="*/ 2220686 w 8020594"/>
              <a:gd name="connsiteY2" fmla="*/ 1491018 h 2761397"/>
              <a:gd name="connsiteX3" fmla="*/ 2899955 w 8020594"/>
              <a:gd name="connsiteY3" fmla="*/ 2614424 h 2761397"/>
              <a:gd name="connsiteX4" fmla="*/ 3753395 w 8020594"/>
              <a:gd name="connsiteY4" fmla="*/ 2588298 h 2761397"/>
              <a:gd name="connsiteX5" fmla="*/ 4040778 w 8020594"/>
              <a:gd name="connsiteY5" fmla="*/ 1151384 h 2761397"/>
              <a:gd name="connsiteX6" fmla="*/ 5582194 w 8020594"/>
              <a:gd name="connsiteY6" fmla="*/ 1853 h 2761397"/>
              <a:gd name="connsiteX7" fmla="*/ 6383383 w 8020594"/>
              <a:gd name="connsiteY7" fmla="*/ 898836 h 2761397"/>
              <a:gd name="connsiteX8" fmla="*/ 7019109 w 8020594"/>
              <a:gd name="connsiteY8" fmla="*/ 1882903 h 2761397"/>
              <a:gd name="connsiteX9" fmla="*/ 7480663 w 8020594"/>
              <a:gd name="connsiteY9" fmla="*/ 2309624 h 2761397"/>
              <a:gd name="connsiteX10" fmla="*/ 8020594 w 8020594"/>
              <a:gd name="connsiteY10" fmla="*/ 1795817 h 2761397"/>
              <a:gd name="connsiteX0" fmla="*/ 0 w 8020594"/>
              <a:gd name="connsiteY0" fmla="*/ 1883841 h 2544619"/>
              <a:gd name="connsiteX1" fmla="*/ 1105990 w 8020594"/>
              <a:gd name="connsiteY1" fmla="*/ 1030400 h 2544619"/>
              <a:gd name="connsiteX2" fmla="*/ 2220686 w 8020594"/>
              <a:gd name="connsiteY2" fmla="*/ 1274240 h 2544619"/>
              <a:gd name="connsiteX3" fmla="*/ 2899955 w 8020594"/>
              <a:gd name="connsiteY3" fmla="*/ 2397646 h 2544619"/>
              <a:gd name="connsiteX4" fmla="*/ 3753395 w 8020594"/>
              <a:gd name="connsiteY4" fmla="*/ 2371520 h 2544619"/>
              <a:gd name="connsiteX5" fmla="*/ 4040778 w 8020594"/>
              <a:gd name="connsiteY5" fmla="*/ 934606 h 2544619"/>
              <a:gd name="connsiteX6" fmla="*/ 5425440 w 8020594"/>
              <a:gd name="connsiteY6" fmla="*/ 2789 h 2544619"/>
              <a:gd name="connsiteX7" fmla="*/ 6383383 w 8020594"/>
              <a:gd name="connsiteY7" fmla="*/ 682058 h 2544619"/>
              <a:gd name="connsiteX8" fmla="*/ 7019109 w 8020594"/>
              <a:gd name="connsiteY8" fmla="*/ 1666125 h 2544619"/>
              <a:gd name="connsiteX9" fmla="*/ 7480663 w 8020594"/>
              <a:gd name="connsiteY9" fmla="*/ 2092846 h 2544619"/>
              <a:gd name="connsiteX10" fmla="*/ 8020594 w 8020594"/>
              <a:gd name="connsiteY10" fmla="*/ 1579039 h 2544619"/>
              <a:gd name="connsiteX0" fmla="*/ 0 w 8020594"/>
              <a:gd name="connsiteY0" fmla="*/ 1885561 h 2546339"/>
              <a:gd name="connsiteX1" fmla="*/ 1105990 w 8020594"/>
              <a:gd name="connsiteY1" fmla="*/ 1032120 h 2546339"/>
              <a:gd name="connsiteX2" fmla="*/ 2220686 w 8020594"/>
              <a:gd name="connsiteY2" fmla="*/ 1275960 h 2546339"/>
              <a:gd name="connsiteX3" fmla="*/ 2899955 w 8020594"/>
              <a:gd name="connsiteY3" fmla="*/ 2399366 h 2546339"/>
              <a:gd name="connsiteX4" fmla="*/ 3753395 w 8020594"/>
              <a:gd name="connsiteY4" fmla="*/ 2373240 h 2546339"/>
              <a:gd name="connsiteX5" fmla="*/ 4040778 w 8020594"/>
              <a:gd name="connsiteY5" fmla="*/ 936326 h 2546339"/>
              <a:gd name="connsiteX6" fmla="*/ 5425440 w 8020594"/>
              <a:gd name="connsiteY6" fmla="*/ 4509 h 2546339"/>
              <a:gd name="connsiteX7" fmla="*/ 6383383 w 8020594"/>
              <a:gd name="connsiteY7" fmla="*/ 683778 h 2546339"/>
              <a:gd name="connsiteX8" fmla="*/ 7019109 w 8020594"/>
              <a:gd name="connsiteY8" fmla="*/ 1667845 h 2546339"/>
              <a:gd name="connsiteX9" fmla="*/ 7480663 w 8020594"/>
              <a:gd name="connsiteY9" fmla="*/ 2094566 h 2546339"/>
              <a:gd name="connsiteX10" fmla="*/ 8020594 w 8020594"/>
              <a:gd name="connsiteY10" fmla="*/ 1580759 h 2546339"/>
              <a:gd name="connsiteX0" fmla="*/ 0 w 8020594"/>
              <a:gd name="connsiteY0" fmla="*/ 1885561 h 2546339"/>
              <a:gd name="connsiteX1" fmla="*/ 1105990 w 8020594"/>
              <a:gd name="connsiteY1" fmla="*/ 1032120 h 2546339"/>
              <a:gd name="connsiteX2" fmla="*/ 2220686 w 8020594"/>
              <a:gd name="connsiteY2" fmla="*/ 1275960 h 2546339"/>
              <a:gd name="connsiteX3" fmla="*/ 2899955 w 8020594"/>
              <a:gd name="connsiteY3" fmla="*/ 2399366 h 2546339"/>
              <a:gd name="connsiteX4" fmla="*/ 3753395 w 8020594"/>
              <a:gd name="connsiteY4" fmla="*/ 2373240 h 2546339"/>
              <a:gd name="connsiteX5" fmla="*/ 4040778 w 8020594"/>
              <a:gd name="connsiteY5" fmla="*/ 936326 h 2546339"/>
              <a:gd name="connsiteX6" fmla="*/ 5425440 w 8020594"/>
              <a:gd name="connsiteY6" fmla="*/ 4509 h 2546339"/>
              <a:gd name="connsiteX7" fmla="*/ 6383383 w 8020594"/>
              <a:gd name="connsiteY7" fmla="*/ 683778 h 2546339"/>
              <a:gd name="connsiteX8" fmla="*/ 7019109 w 8020594"/>
              <a:gd name="connsiteY8" fmla="*/ 1667845 h 2546339"/>
              <a:gd name="connsiteX9" fmla="*/ 7480663 w 8020594"/>
              <a:gd name="connsiteY9" fmla="*/ 2094566 h 2546339"/>
              <a:gd name="connsiteX10" fmla="*/ 8020594 w 8020594"/>
              <a:gd name="connsiteY10" fmla="*/ 1580759 h 2546339"/>
              <a:gd name="connsiteX0" fmla="*/ 0 w 8020594"/>
              <a:gd name="connsiteY0" fmla="*/ 1882050 h 2542828"/>
              <a:gd name="connsiteX1" fmla="*/ 1105990 w 8020594"/>
              <a:gd name="connsiteY1" fmla="*/ 1028609 h 2542828"/>
              <a:gd name="connsiteX2" fmla="*/ 2220686 w 8020594"/>
              <a:gd name="connsiteY2" fmla="*/ 1272449 h 2542828"/>
              <a:gd name="connsiteX3" fmla="*/ 2899955 w 8020594"/>
              <a:gd name="connsiteY3" fmla="*/ 2395855 h 2542828"/>
              <a:gd name="connsiteX4" fmla="*/ 3753395 w 8020594"/>
              <a:gd name="connsiteY4" fmla="*/ 2369729 h 2542828"/>
              <a:gd name="connsiteX5" fmla="*/ 4040778 w 8020594"/>
              <a:gd name="connsiteY5" fmla="*/ 932815 h 2542828"/>
              <a:gd name="connsiteX6" fmla="*/ 5425440 w 8020594"/>
              <a:gd name="connsiteY6" fmla="*/ 998 h 2542828"/>
              <a:gd name="connsiteX7" fmla="*/ 6696891 w 8020594"/>
              <a:gd name="connsiteY7" fmla="*/ 767353 h 2542828"/>
              <a:gd name="connsiteX8" fmla="*/ 7019109 w 8020594"/>
              <a:gd name="connsiteY8" fmla="*/ 1664334 h 2542828"/>
              <a:gd name="connsiteX9" fmla="*/ 7480663 w 8020594"/>
              <a:gd name="connsiteY9" fmla="*/ 2091055 h 2542828"/>
              <a:gd name="connsiteX10" fmla="*/ 8020594 w 8020594"/>
              <a:gd name="connsiteY10" fmla="*/ 1577248 h 2542828"/>
              <a:gd name="connsiteX0" fmla="*/ 0 w 8238308"/>
              <a:gd name="connsiteY0" fmla="*/ 1882050 h 2542828"/>
              <a:gd name="connsiteX1" fmla="*/ 1105990 w 8238308"/>
              <a:gd name="connsiteY1" fmla="*/ 1028609 h 2542828"/>
              <a:gd name="connsiteX2" fmla="*/ 2220686 w 8238308"/>
              <a:gd name="connsiteY2" fmla="*/ 1272449 h 2542828"/>
              <a:gd name="connsiteX3" fmla="*/ 2899955 w 8238308"/>
              <a:gd name="connsiteY3" fmla="*/ 2395855 h 2542828"/>
              <a:gd name="connsiteX4" fmla="*/ 3753395 w 8238308"/>
              <a:gd name="connsiteY4" fmla="*/ 2369729 h 2542828"/>
              <a:gd name="connsiteX5" fmla="*/ 4040778 w 8238308"/>
              <a:gd name="connsiteY5" fmla="*/ 932815 h 2542828"/>
              <a:gd name="connsiteX6" fmla="*/ 5425440 w 8238308"/>
              <a:gd name="connsiteY6" fmla="*/ 998 h 2542828"/>
              <a:gd name="connsiteX7" fmla="*/ 6696891 w 8238308"/>
              <a:gd name="connsiteY7" fmla="*/ 767353 h 2542828"/>
              <a:gd name="connsiteX8" fmla="*/ 7019109 w 8238308"/>
              <a:gd name="connsiteY8" fmla="*/ 1664334 h 2542828"/>
              <a:gd name="connsiteX9" fmla="*/ 7480663 w 8238308"/>
              <a:gd name="connsiteY9" fmla="*/ 2091055 h 2542828"/>
              <a:gd name="connsiteX10" fmla="*/ 8238308 w 8238308"/>
              <a:gd name="connsiteY10" fmla="*/ 1385659 h 2542828"/>
              <a:gd name="connsiteX0" fmla="*/ 0 w 8238308"/>
              <a:gd name="connsiteY0" fmla="*/ 1882050 h 2542828"/>
              <a:gd name="connsiteX1" fmla="*/ 1105990 w 8238308"/>
              <a:gd name="connsiteY1" fmla="*/ 1028609 h 2542828"/>
              <a:gd name="connsiteX2" fmla="*/ 2220686 w 8238308"/>
              <a:gd name="connsiteY2" fmla="*/ 1272449 h 2542828"/>
              <a:gd name="connsiteX3" fmla="*/ 2899955 w 8238308"/>
              <a:gd name="connsiteY3" fmla="*/ 2395855 h 2542828"/>
              <a:gd name="connsiteX4" fmla="*/ 3753395 w 8238308"/>
              <a:gd name="connsiteY4" fmla="*/ 2369729 h 2542828"/>
              <a:gd name="connsiteX5" fmla="*/ 4040778 w 8238308"/>
              <a:gd name="connsiteY5" fmla="*/ 932815 h 2542828"/>
              <a:gd name="connsiteX6" fmla="*/ 5425440 w 8238308"/>
              <a:gd name="connsiteY6" fmla="*/ 998 h 2542828"/>
              <a:gd name="connsiteX7" fmla="*/ 6696891 w 8238308"/>
              <a:gd name="connsiteY7" fmla="*/ 767353 h 2542828"/>
              <a:gd name="connsiteX8" fmla="*/ 7019109 w 8238308"/>
              <a:gd name="connsiteY8" fmla="*/ 1664334 h 2542828"/>
              <a:gd name="connsiteX9" fmla="*/ 7480663 w 8238308"/>
              <a:gd name="connsiteY9" fmla="*/ 2091055 h 2542828"/>
              <a:gd name="connsiteX10" fmla="*/ 8238308 w 8238308"/>
              <a:gd name="connsiteY10" fmla="*/ 1385659 h 2542828"/>
              <a:gd name="connsiteX0" fmla="*/ 0 w 8238308"/>
              <a:gd name="connsiteY0" fmla="*/ 1882050 h 2542828"/>
              <a:gd name="connsiteX1" fmla="*/ 1105990 w 8238308"/>
              <a:gd name="connsiteY1" fmla="*/ 1028609 h 2542828"/>
              <a:gd name="connsiteX2" fmla="*/ 2220686 w 8238308"/>
              <a:gd name="connsiteY2" fmla="*/ 1272449 h 2542828"/>
              <a:gd name="connsiteX3" fmla="*/ 2899955 w 8238308"/>
              <a:gd name="connsiteY3" fmla="*/ 2395855 h 2542828"/>
              <a:gd name="connsiteX4" fmla="*/ 3753395 w 8238308"/>
              <a:gd name="connsiteY4" fmla="*/ 2369729 h 2542828"/>
              <a:gd name="connsiteX5" fmla="*/ 4040778 w 8238308"/>
              <a:gd name="connsiteY5" fmla="*/ 932815 h 2542828"/>
              <a:gd name="connsiteX6" fmla="*/ 5425440 w 8238308"/>
              <a:gd name="connsiteY6" fmla="*/ 998 h 2542828"/>
              <a:gd name="connsiteX7" fmla="*/ 6696891 w 8238308"/>
              <a:gd name="connsiteY7" fmla="*/ 767353 h 2542828"/>
              <a:gd name="connsiteX8" fmla="*/ 7019109 w 8238308"/>
              <a:gd name="connsiteY8" fmla="*/ 1664334 h 2542828"/>
              <a:gd name="connsiteX9" fmla="*/ 7611291 w 8238308"/>
              <a:gd name="connsiteY9" fmla="*/ 1951718 h 2542828"/>
              <a:gd name="connsiteX10" fmla="*/ 8238308 w 8238308"/>
              <a:gd name="connsiteY10" fmla="*/ 1385659 h 2542828"/>
              <a:gd name="connsiteX0" fmla="*/ 0 w 8238308"/>
              <a:gd name="connsiteY0" fmla="*/ 1882050 h 2444990"/>
              <a:gd name="connsiteX1" fmla="*/ 1105990 w 8238308"/>
              <a:gd name="connsiteY1" fmla="*/ 1028609 h 2444990"/>
              <a:gd name="connsiteX2" fmla="*/ 2220686 w 8238308"/>
              <a:gd name="connsiteY2" fmla="*/ 1272449 h 2444990"/>
              <a:gd name="connsiteX3" fmla="*/ 2899955 w 8238308"/>
              <a:gd name="connsiteY3" fmla="*/ 2395855 h 2444990"/>
              <a:gd name="connsiteX4" fmla="*/ 3562895 w 8238308"/>
              <a:gd name="connsiteY4" fmla="*/ 2112554 h 2444990"/>
              <a:gd name="connsiteX5" fmla="*/ 4040778 w 8238308"/>
              <a:gd name="connsiteY5" fmla="*/ 932815 h 2444990"/>
              <a:gd name="connsiteX6" fmla="*/ 5425440 w 8238308"/>
              <a:gd name="connsiteY6" fmla="*/ 998 h 2444990"/>
              <a:gd name="connsiteX7" fmla="*/ 6696891 w 8238308"/>
              <a:gd name="connsiteY7" fmla="*/ 767353 h 2444990"/>
              <a:gd name="connsiteX8" fmla="*/ 7019109 w 8238308"/>
              <a:gd name="connsiteY8" fmla="*/ 1664334 h 2444990"/>
              <a:gd name="connsiteX9" fmla="*/ 7611291 w 8238308"/>
              <a:gd name="connsiteY9" fmla="*/ 1951718 h 2444990"/>
              <a:gd name="connsiteX10" fmla="*/ 8238308 w 8238308"/>
              <a:gd name="connsiteY10" fmla="*/ 1385659 h 244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38308" h="2444990">
                <a:moveTo>
                  <a:pt x="0" y="1882050"/>
                </a:moveTo>
                <a:cubicBezTo>
                  <a:pt x="610327" y="1555478"/>
                  <a:pt x="735876" y="1130209"/>
                  <a:pt x="1105990" y="1028609"/>
                </a:cubicBezTo>
                <a:cubicBezTo>
                  <a:pt x="1476104" y="927009"/>
                  <a:pt x="1921692" y="1044575"/>
                  <a:pt x="2220686" y="1272449"/>
                </a:cubicBezTo>
                <a:cubicBezTo>
                  <a:pt x="2519680" y="1500323"/>
                  <a:pt x="2676254" y="2255838"/>
                  <a:pt x="2899955" y="2395855"/>
                </a:cubicBezTo>
                <a:cubicBezTo>
                  <a:pt x="3123656" y="2535872"/>
                  <a:pt x="3372758" y="2356394"/>
                  <a:pt x="3562895" y="2112554"/>
                </a:cubicBezTo>
                <a:cubicBezTo>
                  <a:pt x="3753032" y="1868714"/>
                  <a:pt x="3730354" y="1284741"/>
                  <a:pt x="4040778" y="932815"/>
                </a:cubicBezTo>
                <a:cubicBezTo>
                  <a:pt x="4351202" y="580889"/>
                  <a:pt x="4982755" y="28575"/>
                  <a:pt x="5425440" y="998"/>
                </a:cubicBezTo>
                <a:cubicBezTo>
                  <a:pt x="5868125" y="-26579"/>
                  <a:pt x="6265817" y="524965"/>
                  <a:pt x="6696891" y="767353"/>
                </a:cubicBezTo>
                <a:cubicBezTo>
                  <a:pt x="7127965" y="1009741"/>
                  <a:pt x="6866709" y="1466940"/>
                  <a:pt x="7019109" y="1664334"/>
                </a:cubicBezTo>
                <a:cubicBezTo>
                  <a:pt x="7171509" y="1861728"/>
                  <a:pt x="7408091" y="1998164"/>
                  <a:pt x="7611291" y="1951718"/>
                </a:cubicBezTo>
                <a:cubicBezTo>
                  <a:pt x="7814491" y="1905272"/>
                  <a:pt x="7918994" y="1641111"/>
                  <a:pt x="8238308" y="1385659"/>
                </a:cubicBezTo>
              </a:path>
            </a:pathLst>
          </a:custGeom>
          <a:noFill/>
          <a:ln w="57150" cap="flat" cmpd="sng" algn="ctr">
            <a:solidFill>
              <a:srgbClr val="FFC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cxnSp>
        <p:nvCxnSpPr>
          <p:cNvPr id="9" name="Straight Arrow Connector 8"/>
          <p:cNvCxnSpPr/>
          <p:nvPr/>
        </p:nvCxnSpPr>
        <p:spPr bwMode="auto">
          <a:xfrm flipH="1">
            <a:off x="1295400" y="4346287"/>
            <a:ext cx="3607526" cy="0"/>
          </a:xfrm>
          <a:prstGeom prst="straightConnector1">
            <a:avLst/>
          </a:prstGeom>
          <a:solidFill>
            <a:schemeClr val="bg1"/>
          </a:solidFill>
          <a:ln w="57150" cap="flat" cmpd="sng" algn="ctr">
            <a:solidFill>
              <a:srgbClr val="FF9999"/>
            </a:solidFill>
            <a:prstDash val="sysDash"/>
            <a:round/>
            <a:headEnd type="none" w="sm" len="sm"/>
            <a:tailEnd type="triangle"/>
          </a:ln>
          <a:effectLst/>
        </p:spPr>
      </p:cxnSp>
      <p:cxnSp>
        <p:nvCxnSpPr>
          <p:cNvPr id="11" name="Straight Arrow Connector 10"/>
          <p:cNvCxnSpPr/>
          <p:nvPr/>
        </p:nvCxnSpPr>
        <p:spPr bwMode="auto">
          <a:xfrm>
            <a:off x="1286692" y="4105333"/>
            <a:ext cx="0" cy="914400"/>
          </a:xfrm>
          <a:prstGeom prst="straightConnector1">
            <a:avLst/>
          </a:prstGeom>
          <a:solidFill>
            <a:schemeClr val="bg1"/>
          </a:solidFill>
          <a:ln w="38100" cap="flat" cmpd="sng" algn="ctr">
            <a:solidFill>
              <a:srgbClr val="FF0000"/>
            </a:solidFill>
            <a:prstDash val="sysDot"/>
            <a:round/>
            <a:headEnd type="none" w="sm" len="sm"/>
            <a:tailEnd type="triangle"/>
          </a:ln>
          <a:effectLst/>
        </p:spPr>
      </p:cxnSp>
      <p:cxnSp>
        <p:nvCxnSpPr>
          <p:cNvPr id="12" name="Straight Arrow Connector 11"/>
          <p:cNvCxnSpPr/>
          <p:nvPr/>
        </p:nvCxnSpPr>
        <p:spPr bwMode="auto">
          <a:xfrm>
            <a:off x="3200400" y="4105333"/>
            <a:ext cx="0" cy="1609667"/>
          </a:xfrm>
          <a:prstGeom prst="straightConnector1">
            <a:avLst/>
          </a:prstGeom>
          <a:solidFill>
            <a:schemeClr val="bg1"/>
          </a:solidFill>
          <a:ln w="38100" cap="flat" cmpd="sng" algn="ctr">
            <a:solidFill>
              <a:srgbClr val="FF0000"/>
            </a:solidFill>
            <a:prstDash val="sysDot"/>
            <a:round/>
            <a:headEnd type="none" w="sm" len="sm"/>
            <a:tailEnd type="triangle"/>
          </a:ln>
          <a:effectLst/>
        </p:spPr>
      </p:cxnSp>
      <p:cxnSp>
        <p:nvCxnSpPr>
          <p:cNvPr id="15" name="Straight Connector 14"/>
          <p:cNvCxnSpPr/>
          <p:nvPr/>
        </p:nvCxnSpPr>
        <p:spPr bwMode="auto">
          <a:xfrm>
            <a:off x="537755" y="5019733"/>
            <a:ext cx="4872445" cy="0"/>
          </a:xfrm>
          <a:prstGeom prst="line">
            <a:avLst/>
          </a:prstGeom>
          <a:solidFill>
            <a:schemeClr val="bg1"/>
          </a:solidFill>
          <a:ln w="28575" cap="flat" cmpd="sng" algn="ctr">
            <a:solidFill>
              <a:srgbClr val="FFC000"/>
            </a:solidFill>
            <a:prstDash val="dash"/>
            <a:round/>
            <a:headEnd type="none" w="sm" len="sm"/>
            <a:tailEnd type="none" w="sm" len="sm"/>
          </a:ln>
          <a:effectLst/>
        </p:spPr>
      </p:cxnSp>
      <p:cxnSp>
        <p:nvCxnSpPr>
          <p:cNvPr id="16" name="Straight Connector 15"/>
          <p:cNvCxnSpPr/>
          <p:nvPr/>
        </p:nvCxnSpPr>
        <p:spPr bwMode="auto">
          <a:xfrm>
            <a:off x="2362200" y="5705533"/>
            <a:ext cx="3048000" cy="0"/>
          </a:xfrm>
          <a:prstGeom prst="line">
            <a:avLst/>
          </a:prstGeom>
          <a:solidFill>
            <a:schemeClr val="bg1"/>
          </a:solidFill>
          <a:ln w="28575" cap="flat" cmpd="sng" algn="ctr">
            <a:solidFill>
              <a:srgbClr val="FFC000"/>
            </a:solidFill>
            <a:prstDash val="dash"/>
            <a:round/>
            <a:headEnd type="none" w="sm" len="sm"/>
            <a:tailEnd type="none" w="sm" len="sm"/>
          </a:ln>
          <a:effectLst/>
        </p:spPr>
      </p:cxnSp>
      <p:cxnSp>
        <p:nvCxnSpPr>
          <p:cNvPr id="14" name="Straight Arrow Connector 13"/>
          <p:cNvCxnSpPr/>
          <p:nvPr/>
        </p:nvCxnSpPr>
        <p:spPr bwMode="auto">
          <a:xfrm>
            <a:off x="4343400" y="3487602"/>
            <a:ext cx="29392" cy="1532131"/>
          </a:xfrm>
          <a:prstGeom prst="straightConnector1">
            <a:avLst/>
          </a:prstGeom>
          <a:solidFill>
            <a:schemeClr val="bg1"/>
          </a:solidFill>
          <a:ln w="57150" cap="flat" cmpd="sng" algn="ctr">
            <a:solidFill>
              <a:schemeClr val="tx2">
                <a:lumMod val="60000"/>
                <a:lumOff val="40000"/>
              </a:schemeClr>
            </a:solidFill>
            <a:prstDash val="solid"/>
            <a:round/>
            <a:headEnd type="none" w="sm" len="sm"/>
            <a:tailEnd type="triangle"/>
          </a:ln>
          <a:effectLst/>
        </p:spPr>
      </p:cxnSp>
      <p:sp>
        <p:nvSpPr>
          <p:cNvPr id="18" name="TextBox 17"/>
          <p:cNvSpPr txBox="1"/>
          <p:nvPr/>
        </p:nvSpPr>
        <p:spPr>
          <a:xfrm>
            <a:off x="1068559" y="3577171"/>
            <a:ext cx="2460995" cy="461665"/>
          </a:xfrm>
          <a:prstGeom prst="rect">
            <a:avLst/>
          </a:prstGeom>
          <a:noFill/>
        </p:spPr>
        <p:txBody>
          <a:bodyPr wrap="none" rtlCol="0">
            <a:spAutoFit/>
          </a:bodyPr>
          <a:lstStyle/>
          <a:p>
            <a:r>
              <a:rPr lang="en-US" sz="2400" b="1" dirty="0" smtClean="0">
                <a:solidFill>
                  <a:srgbClr val="FF0000"/>
                </a:solidFill>
              </a:rPr>
              <a:t>STEP TOO BIG!</a:t>
            </a:r>
            <a:endParaRPr lang="en-US" sz="2400" b="1" dirty="0">
              <a:solidFill>
                <a:srgbClr val="FF0000"/>
              </a:solidFill>
            </a:endParaRPr>
          </a:p>
        </p:txBody>
      </p:sp>
      <p:cxnSp>
        <p:nvCxnSpPr>
          <p:cNvPr id="21" name="Straight Arrow Connector 20"/>
          <p:cNvCxnSpPr/>
          <p:nvPr/>
        </p:nvCxnSpPr>
        <p:spPr bwMode="auto">
          <a:xfrm flipH="1">
            <a:off x="4372792" y="3798827"/>
            <a:ext cx="530134" cy="0"/>
          </a:xfrm>
          <a:prstGeom prst="straightConnector1">
            <a:avLst/>
          </a:prstGeom>
          <a:solidFill>
            <a:schemeClr val="bg1"/>
          </a:solidFill>
          <a:ln w="57150" cap="flat" cmpd="sng" algn="ctr">
            <a:solidFill>
              <a:schemeClr val="accent1">
                <a:lumMod val="75000"/>
              </a:schemeClr>
            </a:solidFill>
            <a:prstDash val="solid"/>
            <a:round/>
            <a:headEnd type="none" w="sm" len="sm"/>
            <a:tailEnd type="triangle"/>
          </a:ln>
          <a:effectLst/>
        </p:spPr>
      </p:cxnSp>
    </p:spTree>
    <p:extLst>
      <p:ext uri="{BB962C8B-B14F-4D97-AF65-F5344CB8AC3E}">
        <p14:creationId xmlns:p14="http://schemas.microsoft.com/office/powerpoint/2010/main" val="42036293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Gradient </a:t>
            </a:r>
            <a:r>
              <a:rPr lang="en-US" dirty="0"/>
              <a:t>Descent</a:t>
            </a:r>
          </a:p>
        </p:txBody>
      </p:sp>
      <p:sp>
        <p:nvSpPr>
          <p:cNvPr id="3" name="Content Placeholder 2"/>
          <p:cNvSpPr>
            <a:spLocks noGrp="1"/>
          </p:cNvSpPr>
          <p:nvPr>
            <p:ph idx="1"/>
          </p:nvPr>
        </p:nvSpPr>
        <p:spPr>
          <a:xfrm>
            <a:off x="685800" y="6256322"/>
            <a:ext cx="7810500" cy="449278"/>
          </a:xfrm>
        </p:spPr>
        <p:txBody>
          <a:bodyPr/>
          <a:lstStyle/>
          <a:p>
            <a:r>
              <a:rPr lang="en-US" sz="2400" dirty="0" smtClean="0">
                <a:solidFill>
                  <a:srgbClr val="FFFF00"/>
                </a:solidFill>
              </a:rPr>
              <a:t>Error Minimization:  By distributing it over all joints</a:t>
            </a:r>
            <a:endParaRPr lang="en-US" sz="2400" dirty="0">
              <a:solidFill>
                <a:srgbClr val="FFFF00"/>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894" t="3583" r="4622" b="985"/>
          <a:stretch/>
        </p:blipFill>
        <p:spPr>
          <a:xfrm>
            <a:off x="688361" y="1981199"/>
            <a:ext cx="3676650" cy="367665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2290"/>
          <a:stretch/>
        </p:blipFill>
        <p:spPr>
          <a:xfrm>
            <a:off x="4738407" y="1981199"/>
            <a:ext cx="3743672" cy="3676650"/>
          </a:xfrm>
          <a:prstGeom prst="rect">
            <a:avLst/>
          </a:prstGeom>
        </p:spPr>
      </p:pic>
      <p:sp>
        <p:nvSpPr>
          <p:cNvPr id="6" name="Content Placeholder 2"/>
          <p:cNvSpPr txBox="1">
            <a:spLocks/>
          </p:cNvSpPr>
          <p:nvPr/>
        </p:nvSpPr>
        <p:spPr bwMode="auto">
          <a:xfrm>
            <a:off x="583987" y="990600"/>
            <a:ext cx="7848600" cy="990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50000"/>
              </a:spcBef>
              <a:spcAft>
                <a:spcPct val="0"/>
              </a:spcAft>
              <a:buClr>
                <a:schemeClr val="hlink"/>
              </a:buClr>
              <a:buSzPct val="75000"/>
              <a:buFont typeface="Monotype Sorts" charset="2"/>
              <a:buChar char="u"/>
              <a:defRPr sz="2800" b="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50000"/>
              </a:spcBef>
              <a:spcAft>
                <a:spcPct val="0"/>
              </a:spcAft>
              <a:buClr>
                <a:schemeClr val="hlink"/>
              </a:buClr>
              <a:buSzPct val="75000"/>
              <a:buFont typeface="Monotype Sorts" charset="2"/>
              <a:buChar char="l"/>
              <a:defRPr sz="2400" b="0">
                <a:solidFill>
                  <a:schemeClr val="tx1"/>
                </a:solidFill>
                <a:latin typeface="+mn-lt"/>
                <a:ea typeface="MS PGothic" panose="020B0600070205080204" pitchFamily="34" charset="-128"/>
                <a:cs typeface="MS PGothic" charset="0"/>
              </a:defRPr>
            </a:lvl2pPr>
            <a:lvl3pPr marL="1085850" indent="-228600" algn="l" rtl="0" eaLnBrk="0" fontAlgn="base" hangingPunct="0">
              <a:spcBef>
                <a:spcPct val="50000"/>
              </a:spcBef>
              <a:spcAft>
                <a:spcPct val="0"/>
              </a:spcAft>
              <a:buClr>
                <a:schemeClr val="hlink"/>
              </a:buClr>
              <a:buSzPct val="65000"/>
              <a:buFont typeface="Monotype Sorts" charset="2"/>
              <a:buChar char="n"/>
              <a:defRPr sz="2400">
                <a:solidFill>
                  <a:schemeClr val="tx1"/>
                </a:solidFill>
                <a:latin typeface="+mn-lt"/>
                <a:ea typeface="MS PGothic" panose="020B0600070205080204" pitchFamily="34" charset="-128"/>
                <a:cs typeface="MS PGothic" charset="0"/>
              </a:defRPr>
            </a:lvl3pPr>
            <a:lvl4pPr marL="1428750" indent="-228600" algn="l" rtl="0" eaLnBrk="0" fontAlgn="base" hangingPunct="0">
              <a:spcBef>
                <a:spcPct val="50000"/>
              </a:spcBef>
              <a:spcAft>
                <a:spcPct val="0"/>
              </a:spcAft>
              <a:buClr>
                <a:schemeClr val="hlink"/>
              </a:buClr>
              <a:buSzPct val="65000"/>
              <a:buFont typeface="Monotype Sorts" charset="2"/>
              <a:buChar char="§"/>
              <a:defRPr sz="2000" b="0">
                <a:solidFill>
                  <a:schemeClr val="tx1"/>
                </a:solidFill>
                <a:latin typeface="+mn-lt"/>
                <a:ea typeface="MS PGothic" panose="020B0600070205080204" pitchFamily="34" charset="-128"/>
                <a:cs typeface="MS PGothic" charset="0"/>
              </a:defRPr>
            </a:lvl4pPr>
            <a:lvl5pPr marL="1771650" indent="-228600" algn="l" rtl="0" eaLnBrk="0" fontAlgn="base" hangingPunct="0">
              <a:spcBef>
                <a:spcPct val="50000"/>
              </a:spcBef>
              <a:spcAft>
                <a:spcPct val="0"/>
              </a:spcAft>
              <a:buClr>
                <a:schemeClr val="hlink"/>
              </a:buClr>
              <a:buSzPct val="65000"/>
              <a:buFont typeface="Monotype Sorts" charset="2"/>
              <a:buChar char="§"/>
              <a:defRPr sz="2000">
                <a:solidFill>
                  <a:schemeClr val="tx1"/>
                </a:solidFill>
                <a:latin typeface="+mn-lt"/>
                <a:ea typeface="MS PGothic" panose="020B0600070205080204" pitchFamily="34" charset="-128"/>
                <a:cs typeface="MS PGothic" charset="0"/>
              </a:defRPr>
            </a:lvl5pPr>
            <a:lvl6pPr marL="2228850" indent="-228600" algn="l" rtl="0" eaLnBrk="0" fontAlgn="base" hangingPunct="0">
              <a:spcBef>
                <a:spcPct val="50000"/>
              </a:spcBef>
              <a:spcAft>
                <a:spcPct val="0"/>
              </a:spcAft>
              <a:buClr>
                <a:schemeClr val="hlink"/>
              </a:buClr>
              <a:buSzPct val="65000"/>
              <a:buFont typeface="Monotype Sorts" pitchFamily="-12" charset="2"/>
              <a:buChar char="§"/>
              <a:defRPr sz="2000">
                <a:solidFill>
                  <a:schemeClr val="tx1"/>
                </a:solidFill>
                <a:latin typeface="+mn-lt"/>
              </a:defRPr>
            </a:lvl6pPr>
            <a:lvl7pPr marL="2686050" indent="-228600" algn="l" rtl="0" eaLnBrk="0" fontAlgn="base" hangingPunct="0">
              <a:spcBef>
                <a:spcPct val="50000"/>
              </a:spcBef>
              <a:spcAft>
                <a:spcPct val="0"/>
              </a:spcAft>
              <a:buClr>
                <a:schemeClr val="hlink"/>
              </a:buClr>
              <a:buSzPct val="65000"/>
              <a:buFont typeface="Monotype Sorts" pitchFamily="-12" charset="2"/>
              <a:buChar char="§"/>
              <a:defRPr sz="2000">
                <a:solidFill>
                  <a:schemeClr val="tx1"/>
                </a:solidFill>
                <a:latin typeface="+mn-lt"/>
              </a:defRPr>
            </a:lvl7pPr>
            <a:lvl8pPr marL="3143250" indent="-228600" algn="l" rtl="0" eaLnBrk="0" fontAlgn="base" hangingPunct="0">
              <a:spcBef>
                <a:spcPct val="50000"/>
              </a:spcBef>
              <a:spcAft>
                <a:spcPct val="0"/>
              </a:spcAft>
              <a:buClr>
                <a:schemeClr val="hlink"/>
              </a:buClr>
              <a:buSzPct val="65000"/>
              <a:buFont typeface="Monotype Sorts" pitchFamily="-12" charset="2"/>
              <a:buChar char="§"/>
              <a:defRPr sz="2000">
                <a:solidFill>
                  <a:schemeClr val="tx1"/>
                </a:solidFill>
                <a:latin typeface="+mn-lt"/>
              </a:defRPr>
            </a:lvl8pPr>
            <a:lvl9pPr marL="3600450" indent="-228600" algn="l" rtl="0" eaLnBrk="0" fontAlgn="base" hangingPunct="0">
              <a:spcBef>
                <a:spcPct val="50000"/>
              </a:spcBef>
              <a:spcAft>
                <a:spcPct val="0"/>
              </a:spcAft>
              <a:buClr>
                <a:schemeClr val="hlink"/>
              </a:buClr>
              <a:buSzPct val="65000"/>
              <a:buFont typeface="Monotype Sorts" pitchFamily="-12" charset="2"/>
              <a:buChar char="§"/>
              <a:defRPr sz="2000">
                <a:solidFill>
                  <a:schemeClr val="tx1"/>
                </a:solidFill>
                <a:latin typeface="+mn-lt"/>
              </a:defRPr>
            </a:lvl9pPr>
          </a:lstStyle>
          <a:p>
            <a:r>
              <a:rPr lang="en-US" sz="2400" kern="0" dirty="0" smtClean="0"/>
              <a:t>There may be no perfect solution . . .</a:t>
            </a:r>
            <a:br>
              <a:rPr lang="en-US" sz="2400" kern="0" dirty="0" smtClean="0"/>
            </a:br>
            <a:r>
              <a:rPr lang="en-US" sz="2400" kern="0" dirty="0" smtClean="0"/>
              <a:t>E.g. if trying to make a ring with only 11 segments:</a:t>
            </a:r>
            <a:endParaRPr lang="en-US" sz="2400" kern="0" dirty="0"/>
          </a:p>
        </p:txBody>
      </p:sp>
      <p:sp>
        <p:nvSpPr>
          <p:cNvPr id="7" name="TextBox 6"/>
          <p:cNvSpPr txBox="1"/>
          <p:nvPr/>
        </p:nvSpPr>
        <p:spPr>
          <a:xfrm>
            <a:off x="3610610" y="3411067"/>
            <a:ext cx="729687" cy="523220"/>
          </a:xfrm>
          <a:prstGeom prst="rect">
            <a:avLst/>
          </a:prstGeom>
          <a:noFill/>
        </p:spPr>
        <p:txBody>
          <a:bodyPr wrap="none" rtlCol="0">
            <a:spAutoFit/>
          </a:bodyPr>
          <a:lstStyle/>
          <a:p>
            <a:r>
              <a:rPr lang="en-US" dirty="0" smtClean="0">
                <a:solidFill>
                  <a:schemeClr val="bg1"/>
                </a:solidFill>
              </a:rPr>
              <a:t>30</a:t>
            </a:r>
            <a:r>
              <a:rPr lang="en-US" dirty="0" smtClean="0">
                <a:solidFill>
                  <a:schemeClr val="bg1"/>
                </a:solidFill>
                <a:sym typeface="Symbol" panose="05050102010706020507" pitchFamily="18" charset="2"/>
              </a:rPr>
              <a:t></a:t>
            </a:r>
            <a:endParaRPr lang="en-US" dirty="0">
              <a:solidFill>
                <a:schemeClr val="bg1"/>
              </a:solidFill>
            </a:endParaRPr>
          </a:p>
        </p:txBody>
      </p:sp>
      <p:sp>
        <p:nvSpPr>
          <p:cNvPr id="8" name="TextBox 7"/>
          <p:cNvSpPr txBox="1"/>
          <p:nvPr/>
        </p:nvSpPr>
        <p:spPr>
          <a:xfrm>
            <a:off x="7772400" y="2579672"/>
            <a:ext cx="529312" cy="523220"/>
          </a:xfrm>
          <a:prstGeom prst="rect">
            <a:avLst/>
          </a:prstGeom>
          <a:noFill/>
        </p:spPr>
        <p:txBody>
          <a:bodyPr wrap="none" rtlCol="0">
            <a:spAutoFit/>
          </a:bodyPr>
          <a:lstStyle/>
          <a:p>
            <a:r>
              <a:rPr lang="en-US" dirty="0" smtClean="0">
                <a:solidFill>
                  <a:schemeClr val="bg1"/>
                </a:solidFill>
              </a:rPr>
              <a:t>3</a:t>
            </a:r>
            <a:r>
              <a:rPr lang="en-US" dirty="0" smtClean="0">
                <a:solidFill>
                  <a:schemeClr val="bg1"/>
                </a:solidFill>
                <a:sym typeface="Symbol" panose="05050102010706020507" pitchFamily="18" charset="2"/>
              </a:rPr>
              <a:t></a:t>
            </a:r>
            <a:endParaRPr lang="en-US" dirty="0">
              <a:solidFill>
                <a:schemeClr val="bg1"/>
              </a:solidFill>
            </a:endParaRPr>
          </a:p>
        </p:txBody>
      </p:sp>
      <p:sp>
        <p:nvSpPr>
          <p:cNvPr id="9" name="TextBox 8"/>
          <p:cNvSpPr txBox="1"/>
          <p:nvPr/>
        </p:nvSpPr>
        <p:spPr>
          <a:xfrm>
            <a:off x="1219199" y="5657849"/>
            <a:ext cx="7277101" cy="461665"/>
          </a:xfrm>
          <a:prstGeom prst="rect">
            <a:avLst/>
          </a:prstGeom>
          <a:noFill/>
        </p:spPr>
        <p:txBody>
          <a:bodyPr wrap="square" rtlCol="0">
            <a:spAutoFit/>
          </a:bodyPr>
          <a:lstStyle/>
          <a:p>
            <a:r>
              <a:rPr lang="en-US" sz="2400" dirty="0"/>
              <a:t>30x30 = 900 </a:t>
            </a:r>
            <a:r>
              <a:rPr lang="en-US" sz="2400" dirty="0" smtClean="0"/>
              <a:t>deg.</a:t>
            </a:r>
            <a:r>
              <a:rPr lang="en-US" sz="2400" baseline="30000" dirty="0" smtClean="0"/>
              <a:t>2</a:t>
            </a:r>
            <a:r>
              <a:rPr lang="en-US" sz="2400" dirty="0" smtClean="0"/>
              <a:t>                   11x(3x3</a:t>
            </a:r>
            <a:r>
              <a:rPr lang="en-US" sz="2400" dirty="0"/>
              <a:t>)= 99 </a:t>
            </a:r>
            <a:r>
              <a:rPr lang="en-US" sz="2400" dirty="0" smtClean="0"/>
              <a:t>deg.</a:t>
            </a:r>
            <a:r>
              <a:rPr lang="en-US" sz="2400" baseline="30000" dirty="0" smtClean="0"/>
              <a:t>2</a:t>
            </a:r>
            <a:endParaRPr lang="en-US" sz="2400" baseline="30000" dirty="0"/>
          </a:p>
        </p:txBody>
      </p:sp>
    </p:spTree>
    <p:extLst>
      <p:ext uri="{BB962C8B-B14F-4D97-AF65-F5344CB8AC3E}">
        <p14:creationId xmlns:p14="http://schemas.microsoft.com/office/powerpoint/2010/main" val="41341573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Gradient Descent</a:t>
            </a:r>
            <a:endParaRPr lang="en-US" dirty="0"/>
          </a:p>
        </p:txBody>
      </p:sp>
      <p:sp>
        <p:nvSpPr>
          <p:cNvPr id="3" name="Content Placeholder 2"/>
          <p:cNvSpPr>
            <a:spLocks noGrp="1"/>
          </p:cNvSpPr>
          <p:nvPr>
            <p:ph idx="1"/>
          </p:nvPr>
        </p:nvSpPr>
        <p:spPr>
          <a:xfrm>
            <a:off x="647700" y="1447800"/>
            <a:ext cx="8191500" cy="4114800"/>
          </a:xfrm>
        </p:spPr>
        <p:txBody>
          <a:bodyPr/>
          <a:lstStyle/>
          <a:p>
            <a:r>
              <a:rPr lang="en-US" sz="2400" dirty="0" smtClean="0"/>
              <a:t>Not too difficult to implement!</a:t>
            </a:r>
          </a:p>
          <a:p>
            <a:r>
              <a:rPr lang="en-US" sz="2400" dirty="0" smtClean="0"/>
              <a:t>Normally works quite well.</a:t>
            </a:r>
          </a:p>
          <a:p>
            <a:r>
              <a:rPr lang="en-US" sz="2400" dirty="0" smtClean="0"/>
              <a:t>We can readily find solutions for circular tubing.</a:t>
            </a:r>
          </a:p>
          <a:p>
            <a:r>
              <a:rPr lang="en-US" sz="2400" dirty="0" smtClean="0"/>
              <a:t>But it would be difficult to actually use those results </a:t>
            </a:r>
            <a:br>
              <a:rPr lang="en-US" sz="2400" dirty="0" smtClean="0"/>
            </a:br>
            <a:r>
              <a:rPr lang="en-US" sz="2400" dirty="0" smtClean="0"/>
              <a:t>for a precise realization of a symmetrical knot.</a:t>
            </a:r>
          </a:p>
          <a:p>
            <a:r>
              <a:rPr lang="en-US" sz="2400" dirty="0" smtClean="0"/>
              <a:t>This is why we use an </a:t>
            </a:r>
            <a:r>
              <a:rPr lang="en-US" sz="2400" i="1" dirty="0" smtClean="0"/>
              <a:t>n</a:t>
            </a:r>
            <a:r>
              <a:rPr lang="en-US" sz="2400" dirty="0" smtClean="0"/>
              <a:t>-</a:t>
            </a:r>
            <a:r>
              <a:rPr lang="en-US" sz="2400" dirty="0" err="1" smtClean="0"/>
              <a:t>gonal</a:t>
            </a:r>
            <a:r>
              <a:rPr lang="en-US" sz="2400" dirty="0" smtClean="0"/>
              <a:t> cross section.</a:t>
            </a:r>
            <a:br>
              <a:rPr lang="en-US" sz="2400" dirty="0" smtClean="0"/>
            </a:br>
            <a:endParaRPr lang="en-US" sz="2400" dirty="0" smtClean="0"/>
          </a:p>
          <a:p>
            <a:r>
              <a:rPr lang="en-US" sz="2400" dirty="0">
                <a:solidFill>
                  <a:srgbClr val="FF0000"/>
                </a:solidFill>
              </a:rPr>
              <a:t>But then gradient descent can no longer be used.</a:t>
            </a:r>
          </a:p>
          <a:p>
            <a:endParaRPr lang="en-US" sz="2400" dirty="0" smtClean="0"/>
          </a:p>
          <a:p>
            <a:endParaRPr lang="en-US" sz="2400" dirty="0" smtClean="0"/>
          </a:p>
        </p:txBody>
      </p:sp>
    </p:spTree>
    <p:extLst>
      <p:ext uri="{BB962C8B-B14F-4D97-AF65-F5344CB8AC3E}">
        <p14:creationId xmlns:p14="http://schemas.microsoft.com/office/powerpoint/2010/main" val="4160878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Discrete Torsion Angles</a:t>
            </a:r>
            <a:endParaRPr lang="en-US" dirty="0"/>
          </a:p>
        </p:txBody>
      </p:sp>
      <p:sp>
        <p:nvSpPr>
          <p:cNvPr id="3" name="Content Placeholder 2"/>
          <p:cNvSpPr>
            <a:spLocks noGrp="1"/>
          </p:cNvSpPr>
          <p:nvPr>
            <p:ph idx="1"/>
          </p:nvPr>
        </p:nvSpPr>
        <p:spPr>
          <a:xfrm>
            <a:off x="533400" y="1371600"/>
            <a:ext cx="8534400" cy="5334000"/>
          </a:xfrm>
        </p:spPr>
        <p:txBody>
          <a:bodyPr/>
          <a:lstStyle/>
          <a:p>
            <a:r>
              <a:rPr lang="en-US" sz="2400" dirty="0" smtClean="0"/>
              <a:t>Allow only 16 legal torsion angles at any joint</a:t>
            </a:r>
            <a:br>
              <a:rPr lang="en-US" sz="2400" dirty="0" smtClean="0"/>
            </a:br>
            <a:r>
              <a:rPr lang="en-US" sz="2400" dirty="0" smtClean="0"/>
              <a:t>for robustness of symmetrical knot configurations.</a:t>
            </a:r>
          </a:p>
          <a:p>
            <a:r>
              <a:rPr lang="en-US" sz="2400" dirty="0" smtClean="0"/>
              <a:t>Start as before with circular cross sections and</a:t>
            </a:r>
            <a:br>
              <a:rPr lang="en-US" sz="2400" dirty="0" smtClean="0"/>
            </a:br>
            <a:r>
              <a:rPr lang="en-US" sz="2400" dirty="0" smtClean="0"/>
              <a:t>reduce module separation and bending angle errors.</a:t>
            </a:r>
            <a:br>
              <a:rPr lang="en-US" sz="2400" dirty="0" smtClean="0"/>
            </a:br>
            <a:r>
              <a:rPr lang="en-US" sz="2400" dirty="0" smtClean="0"/>
              <a:t>These results will have arbitrary torsion angles;</a:t>
            </a:r>
            <a:br>
              <a:rPr lang="en-US" sz="2400" dirty="0" smtClean="0"/>
            </a:br>
            <a:r>
              <a:rPr lang="en-US" sz="2400" dirty="0" smtClean="0"/>
              <a:t>they could deviate from a “legal” value by 11.25</a:t>
            </a:r>
            <a:r>
              <a:rPr lang="en-US" sz="2400" dirty="0" smtClean="0">
                <a:sym typeface="Symbol" panose="05050102010706020507" pitchFamily="18" charset="2"/>
              </a:rPr>
              <a:t>.</a:t>
            </a:r>
          </a:p>
          <a:p>
            <a:r>
              <a:rPr lang="en-US" sz="2400" dirty="0" smtClean="0">
                <a:sym typeface="Symbol" panose="05050102010706020507" pitchFamily="18" charset="2"/>
              </a:rPr>
              <a:t>Thus we round all angles to their nearest legal values</a:t>
            </a:r>
            <a:br>
              <a:rPr lang="en-US" sz="2400" dirty="0" smtClean="0">
                <a:sym typeface="Symbol" panose="05050102010706020507" pitchFamily="18" charset="2"/>
              </a:rPr>
            </a:br>
            <a:r>
              <a:rPr lang="en-US" sz="2400" dirty="0" smtClean="0">
                <a:sym typeface="Symbol" panose="05050102010706020507" pitchFamily="18" charset="2"/>
              </a:rPr>
              <a:t>and set them as goals for a new optimization run.</a:t>
            </a:r>
          </a:p>
          <a:p>
            <a:r>
              <a:rPr lang="en-US" sz="2400" dirty="0" smtClean="0">
                <a:sym typeface="Symbol" panose="05050102010706020507" pitchFamily="18" charset="2"/>
              </a:rPr>
              <a:t>In this new optimization, we try to reduce the deviation </a:t>
            </a:r>
            <a:br>
              <a:rPr lang="en-US" sz="2400" dirty="0" smtClean="0">
                <a:sym typeface="Symbol" panose="05050102010706020507" pitchFamily="18" charset="2"/>
              </a:rPr>
            </a:br>
            <a:r>
              <a:rPr lang="en-US" sz="2400" dirty="0" smtClean="0">
                <a:sym typeface="Symbol" panose="05050102010706020507" pitchFamily="18" charset="2"/>
              </a:rPr>
              <a:t>from the legal torsion angles at a cost of increasing the deviations in module separation and bending angles.</a:t>
            </a:r>
            <a:endParaRPr lang="en-US" sz="2400" dirty="0" smtClean="0"/>
          </a:p>
        </p:txBody>
      </p:sp>
    </p:spTree>
    <p:extLst>
      <p:ext uri="{BB962C8B-B14F-4D97-AF65-F5344CB8AC3E}">
        <p14:creationId xmlns:p14="http://schemas.microsoft.com/office/powerpoint/2010/main" val="2200679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685800"/>
          </a:xfrm>
        </p:spPr>
        <p:txBody>
          <a:bodyPr/>
          <a:lstStyle/>
          <a:p>
            <a:r>
              <a:rPr lang="en-US" dirty="0" smtClean="0"/>
              <a:t>Is this the best solution for our Knot?</a:t>
            </a:r>
            <a:endParaRPr lang="en-US" dirty="0"/>
          </a:p>
        </p:txBody>
      </p:sp>
      <p:sp>
        <p:nvSpPr>
          <p:cNvPr id="3" name="Content Placeholder 2"/>
          <p:cNvSpPr>
            <a:spLocks noGrp="1"/>
          </p:cNvSpPr>
          <p:nvPr>
            <p:ph idx="1"/>
          </p:nvPr>
        </p:nvSpPr>
        <p:spPr>
          <a:xfrm>
            <a:off x="647700" y="1447800"/>
            <a:ext cx="8343900" cy="5257800"/>
          </a:xfrm>
        </p:spPr>
        <p:txBody>
          <a:bodyPr/>
          <a:lstStyle/>
          <a:p>
            <a:r>
              <a:rPr lang="en-US" sz="2400" dirty="0" smtClean="0"/>
              <a:t>The rounding of the torsion angles was a rather </a:t>
            </a:r>
            <a:br>
              <a:rPr lang="en-US" sz="2400" dirty="0" smtClean="0"/>
            </a:br>
            <a:r>
              <a:rPr lang="en-US" sz="2400" dirty="0" smtClean="0"/>
              <a:t>dramatic change in knot geometry!</a:t>
            </a:r>
          </a:p>
          <a:p>
            <a:r>
              <a:rPr lang="en-US" sz="2400" dirty="0" smtClean="0"/>
              <a:t>Had we chosen slightly different “legal” values,</a:t>
            </a:r>
            <a:br>
              <a:rPr lang="en-US" sz="2400" dirty="0" smtClean="0"/>
            </a:br>
            <a:r>
              <a:rPr lang="en-US" sz="2400" dirty="0" smtClean="0"/>
              <a:t>would we have found a solution with lower overall error?</a:t>
            </a:r>
          </a:p>
          <a:p>
            <a:r>
              <a:rPr lang="en-US" sz="2400" dirty="0" smtClean="0"/>
              <a:t>To be sure, we should test neighboring combinations </a:t>
            </a:r>
            <a:br>
              <a:rPr lang="en-US" sz="2400" dirty="0" smtClean="0"/>
            </a:br>
            <a:r>
              <a:rPr lang="en-US" sz="2400" dirty="0" smtClean="0"/>
              <a:t>of legal torsion angles.</a:t>
            </a:r>
            <a:endParaRPr lang="en-US" sz="2400" dirty="0"/>
          </a:p>
          <a:p>
            <a:endParaRPr lang="en-US" sz="2400" dirty="0" smtClean="0">
              <a:solidFill>
                <a:srgbClr val="FFFF00"/>
              </a:solidFill>
            </a:endParaRPr>
          </a:p>
          <a:p>
            <a:r>
              <a:rPr lang="en-US" sz="2400" b="1" dirty="0" smtClean="0">
                <a:solidFill>
                  <a:srgbClr val="FFFF00"/>
                </a:solidFill>
              </a:rPr>
              <a:t>BUT, this means making discrete changes:</a:t>
            </a:r>
            <a:br>
              <a:rPr lang="en-US" sz="2400" b="1" dirty="0" smtClean="0">
                <a:solidFill>
                  <a:srgbClr val="FFFF00"/>
                </a:solidFill>
              </a:rPr>
            </a:br>
            <a:r>
              <a:rPr lang="en-US" sz="2400" b="1" dirty="0" smtClean="0">
                <a:solidFill>
                  <a:srgbClr val="FFFF00"/>
                </a:solidFill>
              </a:rPr>
              <a:t>Gradient </a:t>
            </a:r>
            <a:r>
              <a:rPr lang="en-US" sz="2400" b="1" dirty="0">
                <a:solidFill>
                  <a:srgbClr val="FFFF00"/>
                </a:solidFill>
              </a:rPr>
              <a:t>Descent </a:t>
            </a:r>
            <a:r>
              <a:rPr lang="en-US" sz="2400" b="1" dirty="0" smtClean="0">
                <a:solidFill>
                  <a:srgbClr val="FFFF00"/>
                </a:solidFill>
              </a:rPr>
              <a:t>does NOT </a:t>
            </a:r>
            <a:r>
              <a:rPr lang="en-US" sz="2400" b="1" dirty="0">
                <a:solidFill>
                  <a:srgbClr val="FFFF00"/>
                </a:solidFill>
              </a:rPr>
              <a:t>work for this problem!</a:t>
            </a:r>
          </a:p>
          <a:p>
            <a:endParaRPr lang="en-US" sz="2400" dirty="0"/>
          </a:p>
        </p:txBody>
      </p:sp>
    </p:spTree>
    <p:extLst>
      <p:ext uri="{BB962C8B-B14F-4D97-AF65-F5344CB8AC3E}">
        <p14:creationId xmlns:p14="http://schemas.microsoft.com/office/powerpoint/2010/main" val="5966013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a:t>
            </a:r>
            <a:r>
              <a:rPr lang="en-US" u="sng" dirty="0" smtClean="0"/>
              <a:t>Discrete</a:t>
            </a:r>
            <a:r>
              <a:rPr lang="en-US" dirty="0" smtClean="0"/>
              <a:t> Optimization Problem</a:t>
            </a:r>
            <a:endParaRPr lang="en-US" dirty="0"/>
          </a:p>
        </p:txBody>
      </p:sp>
      <p:sp>
        <p:nvSpPr>
          <p:cNvPr id="3" name="Content Placeholder 2"/>
          <p:cNvSpPr>
            <a:spLocks noGrp="1"/>
          </p:cNvSpPr>
          <p:nvPr>
            <p:ph idx="1"/>
          </p:nvPr>
        </p:nvSpPr>
        <p:spPr>
          <a:xfrm>
            <a:off x="533400" y="1295400"/>
            <a:ext cx="8382000" cy="5410200"/>
          </a:xfrm>
        </p:spPr>
        <p:txBody>
          <a:bodyPr/>
          <a:lstStyle/>
          <a:p>
            <a:r>
              <a:rPr lang="en-US" sz="2400" dirty="0" smtClean="0"/>
              <a:t>No smooth continuous moves; </a:t>
            </a:r>
            <a:br>
              <a:rPr lang="en-US" sz="2400" dirty="0" smtClean="0"/>
            </a:br>
            <a:r>
              <a:rPr lang="en-US" sz="2400" dirty="0" smtClean="0"/>
              <a:t>no gradient calculations possible.</a:t>
            </a:r>
          </a:p>
          <a:p>
            <a:r>
              <a:rPr lang="en-US" sz="2400" dirty="0" smtClean="0"/>
              <a:t>There are only discrete “moves”!</a:t>
            </a:r>
            <a:br>
              <a:rPr lang="en-US" sz="2400" dirty="0" smtClean="0"/>
            </a:br>
            <a:r>
              <a:rPr lang="en-US" sz="2400" dirty="0" smtClean="0"/>
              <a:t>One “click” in one torsion angle:</a:t>
            </a:r>
            <a:br>
              <a:rPr lang="en-US" sz="2400" dirty="0" smtClean="0"/>
            </a:br>
            <a:r>
              <a:rPr lang="en-US" sz="2400" dirty="0" smtClean="0">
                <a:sym typeface="Wingdings" panose="05000000000000000000" pitchFamily="2" charset="2"/>
              </a:rPr>
              <a:t> </a:t>
            </a:r>
            <a:r>
              <a:rPr lang="en-US" sz="2400" dirty="0" smtClean="0"/>
              <a:t>cost function will take a jump!</a:t>
            </a:r>
          </a:p>
          <a:p>
            <a:r>
              <a:rPr lang="en-US" sz="2400" dirty="0" smtClean="0"/>
              <a:t>Any single such move will probably make matters worse; </a:t>
            </a:r>
            <a:br>
              <a:rPr lang="en-US" sz="2400" dirty="0" smtClean="0"/>
            </a:br>
            <a:r>
              <a:rPr lang="en-US" sz="2400" dirty="0" smtClean="0"/>
              <a:t>we may need a combination of several discrete moves </a:t>
            </a:r>
            <a:br>
              <a:rPr lang="en-US" sz="2400" dirty="0" smtClean="0"/>
            </a:br>
            <a:r>
              <a:rPr lang="en-US" sz="2400" dirty="0" smtClean="0"/>
              <a:t>to get an improvement.  </a:t>
            </a:r>
            <a:br>
              <a:rPr lang="en-US" sz="2400" dirty="0" smtClean="0"/>
            </a:br>
            <a:r>
              <a:rPr lang="en-US" sz="2400" dirty="0" smtClean="0"/>
              <a:t>-- but what combinations?</a:t>
            </a:r>
            <a:r>
              <a:rPr lang="en-US" sz="2400" dirty="0"/>
              <a:t/>
            </a:r>
            <a:br>
              <a:rPr lang="en-US" sz="2400" dirty="0"/>
            </a:br>
            <a:r>
              <a:rPr lang="en-US" sz="2400" dirty="0" smtClean="0"/>
              <a:t>-- there is a very large set of possible combinations !</a:t>
            </a:r>
          </a:p>
        </p:txBody>
      </p:sp>
    </p:spTree>
    <p:extLst>
      <p:ext uri="{BB962C8B-B14F-4D97-AF65-F5344CB8AC3E}">
        <p14:creationId xmlns:p14="http://schemas.microsoft.com/office/powerpoint/2010/main" val="20164107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Discrete </a:t>
            </a:r>
            <a:r>
              <a:rPr lang="en-US" dirty="0" smtClean="0"/>
              <a:t>Optimization Techniques</a:t>
            </a:r>
            <a:endParaRPr lang="en-US" dirty="0"/>
          </a:p>
        </p:txBody>
      </p:sp>
      <p:sp>
        <p:nvSpPr>
          <p:cNvPr id="3" name="Content Placeholder 2"/>
          <p:cNvSpPr>
            <a:spLocks noGrp="1"/>
          </p:cNvSpPr>
          <p:nvPr>
            <p:ph idx="1"/>
          </p:nvPr>
        </p:nvSpPr>
        <p:spPr/>
        <p:txBody>
          <a:bodyPr/>
          <a:lstStyle/>
          <a:p>
            <a:r>
              <a:rPr lang="en-US" dirty="0" smtClean="0"/>
              <a:t>There are two techniques that you may want to know about:</a:t>
            </a:r>
          </a:p>
          <a:p>
            <a:r>
              <a:rPr lang="en-US" dirty="0" smtClean="0">
                <a:solidFill>
                  <a:srgbClr val="FFFF00"/>
                </a:solidFill>
              </a:rPr>
              <a:t>Simulated Annealing</a:t>
            </a:r>
          </a:p>
          <a:p>
            <a:r>
              <a:rPr lang="en-US" dirty="0" smtClean="0">
                <a:solidFill>
                  <a:srgbClr val="FFFF00"/>
                </a:solidFill>
              </a:rPr>
              <a:t>Genetic Algorithms</a:t>
            </a:r>
          </a:p>
          <a:p>
            <a:r>
              <a:rPr lang="en-US" dirty="0" smtClean="0"/>
              <a:t>Both are extensively used in industrial applications.</a:t>
            </a:r>
            <a:endParaRPr lang="en-US" dirty="0"/>
          </a:p>
        </p:txBody>
      </p:sp>
    </p:spTree>
    <p:extLst>
      <p:ext uri="{BB962C8B-B14F-4D97-AF65-F5344CB8AC3E}">
        <p14:creationId xmlns:p14="http://schemas.microsoft.com/office/powerpoint/2010/main" val="1969412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62" name="Rectangle 2"/>
          <p:cNvSpPr>
            <a:spLocks noGrp="1" noChangeArrowheads="1"/>
          </p:cNvSpPr>
          <p:nvPr>
            <p:ph type="title"/>
          </p:nvPr>
        </p:nvSpPr>
        <p:spPr/>
        <p:txBody>
          <a:bodyPr/>
          <a:lstStyle/>
          <a:p>
            <a:pPr>
              <a:defRPr/>
            </a:pPr>
            <a:r>
              <a:rPr lang="en-US" altLang="en-US" smtClean="0"/>
              <a:t>Descriptive Geometry</a:t>
            </a:r>
          </a:p>
        </p:txBody>
      </p:sp>
      <p:pic>
        <p:nvPicPr>
          <p:cNvPr id="12291" name="Picture 4" descr="darstGeo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3" y="1125538"/>
            <a:ext cx="4232275" cy="5484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2" name="Picture 5" descr="darstGeom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1225" y="1147763"/>
            <a:ext cx="4167188" cy="5462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463115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Genetic Algorithms</a:t>
            </a:r>
            <a:endParaRPr lang="en-US" dirty="0"/>
          </a:p>
        </p:txBody>
      </p:sp>
      <p:sp>
        <p:nvSpPr>
          <p:cNvPr id="3" name="Content Placeholder 2"/>
          <p:cNvSpPr>
            <a:spLocks noGrp="1"/>
          </p:cNvSpPr>
          <p:nvPr>
            <p:ph idx="1"/>
          </p:nvPr>
        </p:nvSpPr>
        <p:spPr>
          <a:xfrm>
            <a:off x="914400" y="5662612"/>
            <a:ext cx="8043740" cy="762000"/>
          </a:xfrm>
        </p:spPr>
        <p:txBody>
          <a:bodyPr/>
          <a:lstStyle/>
          <a:p>
            <a:pPr marL="0" indent="0">
              <a:buNone/>
            </a:pPr>
            <a:r>
              <a:rPr lang="en-US" sz="2400" dirty="0" smtClean="0"/>
              <a:t>Inspiration!               8 Variations from the central figure </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090613"/>
            <a:ext cx="2939503" cy="447198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1090612"/>
            <a:ext cx="5452940" cy="4471988"/>
          </a:xfrm>
          <a:prstGeom prst="rect">
            <a:avLst/>
          </a:prstGeom>
        </p:spPr>
      </p:pic>
    </p:spTree>
    <p:extLst>
      <p:ext uri="{BB962C8B-B14F-4D97-AF65-F5344CB8AC3E}">
        <p14:creationId xmlns:p14="http://schemas.microsoft.com/office/powerpoint/2010/main" val="31181332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Biomorph</a:t>
            </a:r>
            <a:r>
              <a:rPr lang="en-US" dirty="0" smtClean="0"/>
              <a:t>” Shapes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229"/>
            <a:ext cx="9144000" cy="5639098"/>
          </a:xfrm>
          <a:prstGeom prst="rect">
            <a:avLst/>
          </a:prstGeom>
        </p:spPr>
      </p:pic>
    </p:spTree>
    <p:extLst>
      <p:ext uri="{BB962C8B-B14F-4D97-AF65-F5344CB8AC3E}">
        <p14:creationId xmlns:p14="http://schemas.microsoft.com/office/powerpoint/2010/main" val="32999378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Suitable for Knot Optimization</a:t>
            </a:r>
            <a:endParaRPr lang="en-US" dirty="0"/>
          </a:p>
        </p:txBody>
      </p:sp>
      <p:sp>
        <p:nvSpPr>
          <p:cNvPr id="3" name="Content Placeholder 2"/>
          <p:cNvSpPr>
            <a:spLocks noGrp="1"/>
          </p:cNvSpPr>
          <p:nvPr>
            <p:ph idx="1"/>
          </p:nvPr>
        </p:nvSpPr>
        <p:spPr>
          <a:xfrm>
            <a:off x="914400" y="1447800"/>
            <a:ext cx="7581900" cy="5270240"/>
          </a:xfrm>
        </p:spPr>
        <p:txBody>
          <a:bodyPr/>
          <a:lstStyle/>
          <a:p>
            <a:r>
              <a:rPr lang="en-US" sz="2400" dirty="0" smtClean="0"/>
              <a:t>No separate features (organs)</a:t>
            </a:r>
            <a:br>
              <a:rPr lang="en-US" sz="2400" dirty="0" smtClean="0"/>
            </a:br>
            <a:r>
              <a:rPr lang="en-US" sz="2400" dirty="0" smtClean="0"/>
              <a:t>(eyes, ears, noses …)</a:t>
            </a:r>
            <a:br>
              <a:rPr lang="en-US" sz="2400" dirty="0" smtClean="0"/>
            </a:br>
            <a:r>
              <a:rPr lang="en-US" sz="2400" dirty="0" smtClean="0"/>
              <a:t>that can be optimized independently </a:t>
            </a:r>
            <a:br>
              <a:rPr lang="en-US" sz="2400" dirty="0" smtClean="0"/>
            </a:br>
            <a:r>
              <a:rPr lang="en-US" sz="2400" dirty="0" smtClean="0"/>
              <a:t>and then combined into superior “animals”!</a:t>
            </a:r>
          </a:p>
          <a:p>
            <a:r>
              <a:rPr lang="en-US" sz="2400" dirty="0" smtClean="0"/>
              <a:t>All torsion angles are equally important.</a:t>
            </a:r>
          </a:p>
          <a:p>
            <a:r>
              <a:rPr lang="en-US" sz="2400" dirty="0" smtClean="0"/>
              <a:t>They all work “in concert” with one another.</a:t>
            </a:r>
          </a:p>
          <a:p>
            <a:r>
              <a:rPr lang="en-US" sz="2400" dirty="0" smtClean="0"/>
              <a:t>No good features that can be transferred </a:t>
            </a:r>
            <a:br>
              <a:rPr lang="en-US" sz="2400" dirty="0" smtClean="0"/>
            </a:br>
            <a:r>
              <a:rPr lang="en-US" sz="2400" dirty="0" smtClean="0"/>
              <a:t>from one knot to another one.</a:t>
            </a:r>
            <a:endParaRPr lang="en-US" sz="2400" dirty="0"/>
          </a:p>
        </p:txBody>
      </p:sp>
    </p:spTree>
    <p:extLst>
      <p:ext uri="{BB962C8B-B14F-4D97-AF65-F5344CB8AC3E}">
        <p14:creationId xmlns:p14="http://schemas.microsoft.com/office/powerpoint/2010/main" val="340047671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(Metallurgical)  Annealing</a:t>
            </a:r>
            <a:endParaRPr lang="en-US" dirty="0"/>
          </a:p>
        </p:txBody>
      </p:sp>
      <p:sp>
        <p:nvSpPr>
          <p:cNvPr id="3" name="Content Placeholder 2"/>
          <p:cNvSpPr>
            <a:spLocks noGrp="1"/>
          </p:cNvSpPr>
          <p:nvPr>
            <p:ph idx="1"/>
          </p:nvPr>
        </p:nvSpPr>
        <p:spPr>
          <a:xfrm>
            <a:off x="647700" y="1447800"/>
            <a:ext cx="7810500" cy="3505200"/>
          </a:xfrm>
        </p:spPr>
        <p:txBody>
          <a:bodyPr/>
          <a:lstStyle/>
          <a:p>
            <a:r>
              <a:rPr lang="en-US" sz="2400" dirty="0"/>
              <a:t>Annealing is </a:t>
            </a:r>
            <a:r>
              <a:rPr lang="en-US" sz="2400" dirty="0" smtClean="0"/>
              <a:t>a </a:t>
            </a:r>
            <a:r>
              <a:rPr lang="en-US" sz="2400" dirty="0"/>
              <a:t>metallurgical </a:t>
            </a:r>
            <a:r>
              <a:rPr lang="en-US" sz="2400" dirty="0" smtClean="0"/>
              <a:t>process: </a:t>
            </a:r>
            <a:br>
              <a:rPr lang="en-US" sz="2400" dirty="0" smtClean="0"/>
            </a:br>
            <a:r>
              <a:rPr lang="en-US" sz="2400" dirty="0" smtClean="0"/>
              <a:t>heat a </a:t>
            </a:r>
            <a:r>
              <a:rPr lang="en-US" sz="2400" dirty="0"/>
              <a:t>solid and then </a:t>
            </a:r>
            <a:r>
              <a:rPr lang="en-US" sz="2400" dirty="0" smtClean="0"/>
              <a:t>cool it slowly </a:t>
            </a:r>
            <a:r>
              <a:rPr lang="en-US" sz="2400" dirty="0"/>
              <a:t>until it crystallizes. </a:t>
            </a:r>
            <a:endParaRPr lang="en-US" sz="2400" dirty="0" smtClean="0"/>
          </a:p>
          <a:p>
            <a:r>
              <a:rPr lang="en-US" sz="2400" dirty="0" smtClean="0"/>
              <a:t>At high temperatures the </a:t>
            </a:r>
            <a:r>
              <a:rPr lang="en-US" sz="2400" dirty="0"/>
              <a:t>atoms </a:t>
            </a:r>
            <a:r>
              <a:rPr lang="en-US" sz="2400" dirty="0" smtClean="0"/>
              <a:t>have much freedom </a:t>
            </a:r>
            <a:br>
              <a:rPr lang="en-US" sz="2400" dirty="0" smtClean="0"/>
            </a:br>
            <a:r>
              <a:rPr lang="en-US" sz="2400" dirty="0" smtClean="0"/>
              <a:t>to rearrange themselves</a:t>
            </a:r>
            <a:r>
              <a:rPr lang="en-US" sz="2400" dirty="0"/>
              <a:t>. </a:t>
            </a:r>
            <a:endParaRPr lang="en-US" sz="2400" dirty="0" smtClean="0"/>
          </a:p>
          <a:p>
            <a:r>
              <a:rPr lang="en-US" sz="2400" dirty="0" smtClean="0"/>
              <a:t>As </a:t>
            </a:r>
            <a:r>
              <a:rPr lang="en-US" sz="2400" dirty="0"/>
              <a:t>the temperature is </a:t>
            </a:r>
            <a:r>
              <a:rPr lang="en-US" sz="2400" dirty="0" smtClean="0"/>
              <a:t>lowered gradually, </a:t>
            </a:r>
            <a:br>
              <a:rPr lang="en-US" sz="2400" dirty="0" smtClean="0"/>
            </a:br>
            <a:r>
              <a:rPr lang="en-US" sz="2400" dirty="0" smtClean="0"/>
              <a:t>atoms settle into good, low-energy positions, producing a nice crystalline structure.  </a:t>
            </a:r>
          </a:p>
        </p:txBody>
      </p:sp>
    </p:spTree>
    <p:extLst>
      <p:ext uri="{BB962C8B-B14F-4D97-AF65-F5344CB8AC3E}">
        <p14:creationId xmlns:p14="http://schemas.microsoft.com/office/powerpoint/2010/main" val="40025085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Simulated Annealing</a:t>
            </a:r>
            <a:endParaRPr lang="en-US" dirty="0"/>
          </a:p>
        </p:txBody>
      </p:sp>
      <p:sp>
        <p:nvSpPr>
          <p:cNvPr id="3" name="Content Placeholder 2"/>
          <p:cNvSpPr>
            <a:spLocks noGrp="1"/>
          </p:cNvSpPr>
          <p:nvPr>
            <p:ph idx="1"/>
          </p:nvPr>
        </p:nvSpPr>
        <p:spPr>
          <a:xfrm>
            <a:off x="533400" y="1026459"/>
            <a:ext cx="8343900" cy="2667000"/>
          </a:xfrm>
        </p:spPr>
        <p:txBody>
          <a:bodyPr/>
          <a:lstStyle/>
          <a:p>
            <a:r>
              <a:rPr lang="en-US" sz="2400" dirty="0" smtClean="0"/>
              <a:t>This is a computed emulation of crystal annealing.</a:t>
            </a:r>
          </a:p>
          <a:p>
            <a:r>
              <a:rPr lang="en-US" sz="2400" dirty="0" smtClean="0"/>
              <a:t>It has been introduced in the 1970s by Kirkpatrick (IBM)</a:t>
            </a:r>
            <a:br>
              <a:rPr lang="en-US" sz="2400" dirty="0" smtClean="0"/>
            </a:br>
            <a:r>
              <a:rPr lang="en-US" sz="2400" dirty="0" smtClean="0"/>
              <a:t>to optimize the layout of integrated circuits:</a:t>
            </a:r>
          </a:p>
          <a:p>
            <a:r>
              <a:rPr lang="en-US" sz="2400" dirty="0" smtClean="0"/>
              <a:t>How can the circuit modules best be placed </a:t>
            </a:r>
            <a:br>
              <a:rPr lang="en-US" sz="2400" dirty="0" smtClean="0"/>
            </a:br>
            <a:r>
              <a:rPr lang="en-US" sz="2400" dirty="0" smtClean="0"/>
              <a:t>to result in the smallest chip layout with </a:t>
            </a:r>
            <a:br>
              <a:rPr lang="en-US" sz="2400" dirty="0" smtClean="0"/>
            </a:br>
            <a:r>
              <a:rPr lang="en-US" sz="2400" dirty="0" smtClean="0"/>
              <a:t>the shortest (fastest) connections between them?</a:t>
            </a:r>
          </a:p>
          <a:p>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4041516"/>
            <a:ext cx="3802284" cy="258340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3865201"/>
            <a:ext cx="3657600" cy="2759722"/>
          </a:xfrm>
          <a:prstGeom prst="rect">
            <a:avLst/>
          </a:prstGeom>
        </p:spPr>
      </p:pic>
    </p:spTree>
    <p:extLst>
      <p:ext uri="{BB962C8B-B14F-4D97-AF65-F5344CB8AC3E}">
        <p14:creationId xmlns:p14="http://schemas.microsoft.com/office/powerpoint/2010/main" val="255757641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685800"/>
          </a:xfrm>
        </p:spPr>
        <p:txBody>
          <a:bodyPr/>
          <a:lstStyle/>
          <a:p>
            <a:r>
              <a:rPr lang="en-US" dirty="0" smtClean="0"/>
              <a:t>Integrated Circuit Module Placement</a:t>
            </a:r>
            <a:endParaRPr lang="en-US" dirty="0"/>
          </a:p>
        </p:txBody>
      </p:sp>
      <p:sp>
        <p:nvSpPr>
          <p:cNvPr id="3" name="Content Placeholder 2"/>
          <p:cNvSpPr>
            <a:spLocks noGrp="1"/>
          </p:cNvSpPr>
          <p:nvPr>
            <p:ph idx="1"/>
          </p:nvPr>
        </p:nvSpPr>
        <p:spPr>
          <a:xfrm>
            <a:off x="533400" y="5771206"/>
            <a:ext cx="8686800" cy="934394"/>
          </a:xfrm>
        </p:spPr>
        <p:txBody>
          <a:bodyPr/>
          <a:lstStyle/>
          <a:p>
            <a:r>
              <a:rPr lang="en-US" sz="2400" dirty="0" smtClean="0"/>
              <a:t>A “greedy” optimization may end up in a local minimum.</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143000"/>
            <a:ext cx="8077200" cy="4475806"/>
          </a:xfrm>
          <a:prstGeom prst="rect">
            <a:avLst/>
          </a:prstGeom>
        </p:spPr>
      </p:pic>
      <p:cxnSp>
        <p:nvCxnSpPr>
          <p:cNvPr id="6" name="Straight Arrow Connector 5"/>
          <p:cNvCxnSpPr/>
          <p:nvPr/>
        </p:nvCxnSpPr>
        <p:spPr bwMode="auto">
          <a:xfrm flipH="1">
            <a:off x="7696200" y="1695061"/>
            <a:ext cx="228600" cy="1657739"/>
          </a:xfrm>
          <a:prstGeom prst="straightConnector1">
            <a:avLst/>
          </a:prstGeom>
          <a:solidFill>
            <a:schemeClr val="bg1"/>
          </a:solidFill>
          <a:ln w="57150" cap="flat" cmpd="sng" algn="ctr">
            <a:solidFill>
              <a:srgbClr val="FF0000"/>
            </a:solidFill>
            <a:prstDash val="solid"/>
            <a:round/>
            <a:headEnd type="none" w="sm" len="sm"/>
            <a:tailEnd type="triangle"/>
          </a:ln>
          <a:effectLst/>
        </p:spPr>
      </p:cxnSp>
      <p:sp>
        <p:nvSpPr>
          <p:cNvPr id="8" name="TextBox 7"/>
          <p:cNvSpPr txBox="1"/>
          <p:nvPr/>
        </p:nvSpPr>
        <p:spPr>
          <a:xfrm>
            <a:off x="6351674" y="1233396"/>
            <a:ext cx="2206053" cy="461665"/>
          </a:xfrm>
          <a:prstGeom prst="rect">
            <a:avLst/>
          </a:prstGeom>
          <a:noFill/>
        </p:spPr>
        <p:txBody>
          <a:bodyPr wrap="none" rtlCol="0">
            <a:spAutoFit/>
          </a:bodyPr>
          <a:lstStyle/>
          <a:p>
            <a:r>
              <a:rPr lang="en-US" sz="2400" dirty="0" smtClean="0">
                <a:solidFill>
                  <a:srgbClr val="FF0000"/>
                </a:solidFill>
              </a:rPr>
              <a:t>wasteful wiring</a:t>
            </a:r>
            <a:endParaRPr lang="en-US" sz="2400" dirty="0">
              <a:solidFill>
                <a:srgbClr val="FF0000"/>
              </a:solidFill>
            </a:endParaRPr>
          </a:p>
        </p:txBody>
      </p:sp>
    </p:spTree>
    <p:extLst>
      <p:ext uri="{BB962C8B-B14F-4D97-AF65-F5344CB8AC3E}">
        <p14:creationId xmlns:p14="http://schemas.microsoft.com/office/powerpoint/2010/main" val="165194045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Starting at a “High Temperature”</a:t>
            </a:r>
            <a:endParaRPr lang="en-US" dirty="0"/>
          </a:p>
        </p:txBody>
      </p:sp>
      <p:sp>
        <p:nvSpPr>
          <p:cNvPr id="3" name="Content Placeholder 2"/>
          <p:cNvSpPr>
            <a:spLocks noGrp="1"/>
          </p:cNvSpPr>
          <p:nvPr>
            <p:ph idx="1"/>
          </p:nvPr>
        </p:nvSpPr>
        <p:spPr/>
        <p:txBody>
          <a:bodyPr/>
          <a:lstStyle/>
          <a:p>
            <a:r>
              <a:rPr lang="en-US" sz="2400" dirty="0" smtClean="0"/>
              <a:t>The goal is to make significant (non-local) changes and have the results accepted even if it is </a:t>
            </a:r>
            <a:br>
              <a:rPr lang="en-US" sz="2400" dirty="0" smtClean="0"/>
            </a:br>
            <a:r>
              <a:rPr lang="en-US" sz="2400" dirty="0" smtClean="0"/>
              <a:t>somewhat worse than the previous layout.</a:t>
            </a:r>
          </a:p>
          <a:p>
            <a:r>
              <a:rPr lang="en-US" sz="2400" dirty="0" smtClean="0"/>
              <a:t>The higher the temperature, the larger an increase </a:t>
            </a:r>
            <a:br>
              <a:rPr lang="en-US" sz="2400" dirty="0" smtClean="0"/>
            </a:br>
            <a:r>
              <a:rPr lang="en-US" sz="2400" dirty="0" smtClean="0"/>
              <a:t>in the total error (or “cost”) value will be accepted.</a:t>
            </a:r>
          </a:p>
          <a:p>
            <a:r>
              <a:rPr lang="en-US" sz="2400" dirty="0" smtClean="0"/>
              <a:t>But then we gradually lower the temperature.</a:t>
            </a:r>
          </a:p>
          <a:p>
            <a:r>
              <a:rPr lang="en-US" sz="2400" dirty="0" smtClean="0"/>
              <a:t>Eventually, the temperature is zero,</a:t>
            </a:r>
            <a:br>
              <a:rPr lang="en-US" sz="2400" dirty="0" smtClean="0"/>
            </a:br>
            <a:r>
              <a:rPr lang="en-US" sz="2400" dirty="0" smtClean="0"/>
              <a:t>and then we accept only net improvements.</a:t>
            </a:r>
          </a:p>
        </p:txBody>
      </p:sp>
    </p:spTree>
    <p:extLst>
      <p:ext uri="{BB962C8B-B14F-4D97-AF65-F5344CB8AC3E}">
        <p14:creationId xmlns:p14="http://schemas.microsoft.com/office/powerpoint/2010/main" val="12409735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Good Solution-Space Profile</a:t>
            </a:r>
            <a:endParaRPr lang="en-US" dirty="0"/>
          </a:p>
        </p:txBody>
      </p:sp>
      <p:sp>
        <p:nvSpPr>
          <p:cNvPr id="3" name="Content Placeholder 2"/>
          <p:cNvSpPr>
            <a:spLocks noGrp="1"/>
          </p:cNvSpPr>
          <p:nvPr>
            <p:ph idx="1"/>
          </p:nvPr>
        </p:nvSpPr>
        <p:spPr>
          <a:xfrm>
            <a:off x="457200" y="6172200"/>
            <a:ext cx="8686800" cy="533400"/>
          </a:xfrm>
        </p:spPr>
        <p:txBody>
          <a:bodyPr/>
          <a:lstStyle/>
          <a:p>
            <a:r>
              <a:rPr lang="en-US" sz="2400" dirty="0" smtClean="0"/>
              <a:t>A nicely behaved function, good for simulated annealing</a:t>
            </a:r>
            <a:endParaRPr lang="en-US" sz="2400" dirty="0"/>
          </a:p>
        </p:txBody>
      </p:sp>
      <p:sp>
        <p:nvSpPr>
          <p:cNvPr id="4" name="Freeform 3"/>
          <p:cNvSpPr/>
          <p:nvPr/>
        </p:nvSpPr>
        <p:spPr bwMode="auto">
          <a:xfrm>
            <a:off x="-1" y="2325877"/>
            <a:ext cx="9134669" cy="3274348"/>
          </a:xfrm>
          <a:custGeom>
            <a:avLst/>
            <a:gdLst>
              <a:gd name="connsiteX0" fmla="*/ 0 w 8593494"/>
              <a:gd name="connsiteY0" fmla="*/ 1867253 h 4216759"/>
              <a:gd name="connsiteX1" fmla="*/ 354563 w 8593494"/>
              <a:gd name="connsiteY1" fmla="*/ 1400723 h 4216759"/>
              <a:gd name="connsiteX2" fmla="*/ 2108718 w 8593494"/>
              <a:gd name="connsiteY2" fmla="*/ 10461 h 4216759"/>
              <a:gd name="connsiteX3" fmla="*/ 3442996 w 8593494"/>
              <a:gd name="connsiteY3" fmla="*/ 2212486 h 4216759"/>
              <a:gd name="connsiteX4" fmla="*/ 4693298 w 8593494"/>
              <a:gd name="connsiteY4" fmla="*/ 3947980 h 4216759"/>
              <a:gd name="connsiteX5" fmla="*/ 6288832 w 8593494"/>
              <a:gd name="connsiteY5" fmla="*/ 4041286 h 4216759"/>
              <a:gd name="connsiteX6" fmla="*/ 6522098 w 8593494"/>
              <a:gd name="connsiteY6" fmla="*/ 2287131 h 4216759"/>
              <a:gd name="connsiteX7" fmla="*/ 7567126 w 8593494"/>
              <a:gd name="connsiteY7" fmla="*/ 1018167 h 4216759"/>
              <a:gd name="connsiteX8" fmla="*/ 8108302 w 8593494"/>
              <a:gd name="connsiteY8" fmla="*/ 1988551 h 4216759"/>
              <a:gd name="connsiteX9" fmla="*/ 8593494 w 8593494"/>
              <a:gd name="connsiteY9" fmla="*/ 2175163 h 4216759"/>
              <a:gd name="connsiteX0" fmla="*/ 0 w 9144001"/>
              <a:gd name="connsiteY0" fmla="*/ 1941996 h 4216857"/>
              <a:gd name="connsiteX1" fmla="*/ 905070 w 9144001"/>
              <a:gd name="connsiteY1" fmla="*/ 1400821 h 4216857"/>
              <a:gd name="connsiteX2" fmla="*/ 2659225 w 9144001"/>
              <a:gd name="connsiteY2" fmla="*/ 10559 h 4216857"/>
              <a:gd name="connsiteX3" fmla="*/ 3993503 w 9144001"/>
              <a:gd name="connsiteY3" fmla="*/ 2212584 h 4216857"/>
              <a:gd name="connsiteX4" fmla="*/ 5243805 w 9144001"/>
              <a:gd name="connsiteY4" fmla="*/ 3948078 h 4216857"/>
              <a:gd name="connsiteX5" fmla="*/ 6839339 w 9144001"/>
              <a:gd name="connsiteY5" fmla="*/ 4041384 h 4216857"/>
              <a:gd name="connsiteX6" fmla="*/ 7072605 w 9144001"/>
              <a:gd name="connsiteY6" fmla="*/ 2287229 h 4216857"/>
              <a:gd name="connsiteX7" fmla="*/ 8117633 w 9144001"/>
              <a:gd name="connsiteY7" fmla="*/ 1018265 h 4216857"/>
              <a:gd name="connsiteX8" fmla="*/ 8658809 w 9144001"/>
              <a:gd name="connsiteY8" fmla="*/ 1988649 h 4216857"/>
              <a:gd name="connsiteX9" fmla="*/ 9144001 w 9144001"/>
              <a:gd name="connsiteY9" fmla="*/ 2175261 h 4216857"/>
              <a:gd name="connsiteX0" fmla="*/ 0 w 8910735"/>
              <a:gd name="connsiteY0" fmla="*/ 2399836 h 4217497"/>
              <a:gd name="connsiteX1" fmla="*/ 671804 w 8910735"/>
              <a:gd name="connsiteY1" fmla="*/ 1401461 h 4217497"/>
              <a:gd name="connsiteX2" fmla="*/ 2425959 w 8910735"/>
              <a:gd name="connsiteY2" fmla="*/ 11199 h 4217497"/>
              <a:gd name="connsiteX3" fmla="*/ 3760237 w 8910735"/>
              <a:gd name="connsiteY3" fmla="*/ 2213224 h 4217497"/>
              <a:gd name="connsiteX4" fmla="*/ 5010539 w 8910735"/>
              <a:gd name="connsiteY4" fmla="*/ 3948718 h 4217497"/>
              <a:gd name="connsiteX5" fmla="*/ 6606073 w 8910735"/>
              <a:gd name="connsiteY5" fmla="*/ 4042024 h 4217497"/>
              <a:gd name="connsiteX6" fmla="*/ 6839339 w 8910735"/>
              <a:gd name="connsiteY6" fmla="*/ 2287869 h 4217497"/>
              <a:gd name="connsiteX7" fmla="*/ 7884367 w 8910735"/>
              <a:gd name="connsiteY7" fmla="*/ 1018905 h 4217497"/>
              <a:gd name="connsiteX8" fmla="*/ 8425543 w 8910735"/>
              <a:gd name="connsiteY8" fmla="*/ 1989289 h 4217497"/>
              <a:gd name="connsiteX9" fmla="*/ 8910735 w 8910735"/>
              <a:gd name="connsiteY9" fmla="*/ 2175901 h 4217497"/>
              <a:gd name="connsiteX0" fmla="*/ 0 w 8649478"/>
              <a:gd name="connsiteY0" fmla="*/ 2446558 h 4217566"/>
              <a:gd name="connsiteX1" fmla="*/ 410547 w 8649478"/>
              <a:gd name="connsiteY1" fmla="*/ 1401530 h 4217566"/>
              <a:gd name="connsiteX2" fmla="*/ 2164702 w 8649478"/>
              <a:gd name="connsiteY2" fmla="*/ 11268 h 4217566"/>
              <a:gd name="connsiteX3" fmla="*/ 3498980 w 8649478"/>
              <a:gd name="connsiteY3" fmla="*/ 2213293 h 4217566"/>
              <a:gd name="connsiteX4" fmla="*/ 4749282 w 8649478"/>
              <a:gd name="connsiteY4" fmla="*/ 3948787 h 4217566"/>
              <a:gd name="connsiteX5" fmla="*/ 6344816 w 8649478"/>
              <a:gd name="connsiteY5" fmla="*/ 4042093 h 4217566"/>
              <a:gd name="connsiteX6" fmla="*/ 6578082 w 8649478"/>
              <a:gd name="connsiteY6" fmla="*/ 2287938 h 4217566"/>
              <a:gd name="connsiteX7" fmla="*/ 7623110 w 8649478"/>
              <a:gd name="connsiteY7" fmla="*/ 1018974 h 4217566"/>
              <a:gd name="connsiteX8" fmla="*/ 8164286 w 8649478"/>
              <a:gd name="connsiteY8" fmla="*/ 1989358 h 4217566"/>
              <a:gd name="connsiteX9" fmla="*/ 8649478 w 8649478"/>
              <a:gd name="connsiteY9" fmla="*/ 2175970 h 4217566"/>
              <a:gd name="connsiteX0" fmla="*/ 0 w 9153331"/>
              <a:gd name="connsiteY0" fmla="*/ 1923311 h 4216833"/>
              <a:gd name="connsiteX1" fmla="*/ 914400 w 9153331"/>
              <a:gd name="connsiteY1" fmla="*/ 1400797 h 4216833"/>
              <a:gd name="connsiteX2" fmla="*/ 2668555 w 9153331"/>
              <a:gd name="connsiteY2" fmla="*/ 10535 h 4216833"/>
              <a:gd name="connsiteX3" fmla="*/ 4002833 w 9153331"/>
              <a:gd name="connsiteY3" fmla="*/ 2212560 h 4216833"/>
              <a:gd name="connsiteX4" fmla="*/ 5253135 w 9153331"/>
              <a:gd name="connsiteY4" fmla="*/ 3948054 h 4216833"/>
              <a:gd name="connsiteX5" fmla="*/ 6848669 w 9153331"/>
              <a:gd name="connsiteY5" fmla="*/ 4041360 h 4216833"/>
              <a:gd name="connsiteX6" fmla="*/ 7081935 w 9153331"/>
              <a:gd name="connsiteY6" fmla="*/ 2287205 h 4216833"/>
              <a:gd name="connsiteX7" fmla="*/ 8126963 w 9153331"/>
              <a:gd name="connsiteY7" fmla="*/ 1018241 h 4216833"/>
              <a:gd name="connsiteX8" fmla="*/ 8668139 w 9153331"/>
              <a:gd name="connsiteY8" fmla="*/ 1988625 h 4216833"/>
              <a:gd name="connsiteX9" fmla="*/ 9153331 w 9153331"/>
              <a:gd name="connsiteY9" fmla="*/ 2175237 h 4216833"/>
              <a:gd name="connsiteX0" fmla="*/ 0 w 9153331"/>
              <a:gd name="connsiteY0" fmla="*/ 1912785 h 4206307"/>
              <a:gd name="connsiteX1" fmla="*/ 886408 w 9153331"/>
              <a:gd name="connsiteY1" fmla="*/ 2174042 h 4206307"/>
              <a:gd name="connsiteX2" fmla="*/ 2668555 w 9153331"/>
              <a:gd name="connsiteY2" fmla="*/ 9 h 4206307"/>
              <a:gd name="connsiteX3" fmla="*/ 4002833 w 9153331"/>
              <a:gd name="connsiteY3" fmla="*/ 2202034 h 4206307"/>
              <a:gd name="connsiteX4" fmla="*/ 5253135 w 9153331"/>
              <a:gd name="connsiteY4" fmla="*/ 3937528 h 4206307"/>
              <a:gd name="connsiteX5" fmla="*/ 6848669 w 9153331"/>
              <a:gd name="connsiteY5" fmla="*/ 4030834 h 4206307"/>
              <a:gd name="connsiteX6" fmla="*/ 7081935 w 9153331"/>
              <a:gd name="connsiteY6" fmla="*/ 2276679 h 4206307"/>
              <a:gd name="connsiteX7" fmla="*/ 8126963 w 9153331"/>
              <a:gd name="connsiteY7" fmla="*/ 1007715 h 4206307"/>
              <a:gd name="connsiteX8" fmla="*/ 8668139 w 9153331"/>
              <a:gd name="connsiteY8" fmla="*/ 1978099 h 4206307"/>
              <a:gd name="connsiteX9" fmla="*/ 9153331 w 9153331"/>
              <a:gd name="connsiteY9" fmla="*/ 2164711 h 4206307"/>
              <a:gd name="connsiteX0" fmla="*/ 0 w 9153331"/>
              <a:gd name="connsiteY0" fmla="*/ 1912785 h 4206307"/>
              <a:gd name="connsiteX1" fmla="*/ 886408 w 9153331"/>
              <a:gd name="connsiteY1" fmla="*/ 2174042 h 4206307"/>
              <a:gd name="connsiteX2" fmla="*/ 2481942 w 9153331"/>
              <a:gd name="connsiteY2" fmla="*/ 9 h 4206307"/>
              <a:gd name="connsiteX3" fmla="*/ 4002833 w 9153331"/>
              <a:gd name="connsiteY3" fmla="*/ 2202034 h 4206307"/>
              <a:gd name="connsiteX4" fmla="*/ 5253135 w 9153331"/>
              <a:gd name="connsiteY4" fmla="*/ 3937528 h 4206307"/>
              <a:gd name="connsiteX5" fmla="*/ 6848669 w 9153331"/>
              <a:gd name="connsiteY5" fmla="*/ 4030834 h 4206307"/>
              <a:gd name="connsiteX6" fmla="*/ 7081935 w 9153331"/>
              <a:gd name="connsiteY6" fmla="*/ 2276679 h 4206307"/>
              <a:gd name="connsiteX7" fmla="*/ 8126963 w 9153331"/>
              <a:gd name="connsiteY7" fmla="*/ 1007715 h 4206307"/>
              <a:gd name="connsiteX8" fmla="*/ 8668139 w 9153331"/>
              <a:gd name="connsiteY8" fmla="*/ 1978099 h 4206307"/>
              <a:gd name="connsiteX9" fmla="*/ 9153331 w 9153331"/>
              <a:gd name="connsiteY9" fmla="*/ 2164711 h 4206307"/>
              <a:gd name="connsiteX0" fmla="*/ 0 w 9153331"/>
              <a:gd name="connsiteY0" fmla="*/ 1913926 h 4223849"/>
              <a:gd name="connsiteX1" fmla="*/ 886408 w 9153331"/>
              <a:gd name="connsiteY1" fmla="*/ 2175183 h 4223849"/>
              <a:gd name="connsiteX2" fmla="*/ 2481942 w 9153331"/>
              <a:gd name="connsiteY2" fmla="*/ 1150 h 4223849"/>
              <a:gd name="connsiteX3" fmla="*/ 3872204 w 9153331"/>
              <a:gd name="connsiteY3" fmla="*/ 1904595 h 4223849"/>
              <a:gd name="connsiteX4" fmla="*/ 5253135 w 9153331"/>
              <a:gd name="connsiteY4" fmla="*/ 3938669 h 4223849"/>
              <a:gd name="connsiteX5" fmla="*/ 6848669 w 9153331"/>
              <a:gd name="connsiteY5" fmla="*/ 4031975 h 4223849"/>
              <a:gd name="connsiteX6" fmla="*/ 7081935 w 9153331"/>
              <a:gd name="connsiteY6" fmla="*/ 2277820 h 4223849"/>
              <a:gd name="connsiteX7" fmla="*/ 8126963 w 9153331"/>
              <a:gd name="connsiteY7" fmla="*/ 1008856 h 4223849"/>
              <a:gd name="connsiteX8" fmla="*/ 8668139 w 9153331"/>
              <a:gd name="connsiteY8" fmla="*/ 1979240 h 4223849"/>
              <a:gd name="connsiteX9" fmla="*/ 9153331 w 9153331"/>
              <a:gd name="connsiteY9" fmla="*/ 2165852 h 4223849"/>
              <a:gd name="connsiteX0" fmla="*/ 0 w 9153331"/>
              <a:gd name="connsiteY0" fmla="*/ 1913911 h 4173942"/>
              <a:gd name="connsiteX1" fmla="*/ 886408 w 9153331"/>
              <a:gd name="connsiteY1" fmla="*/ 2175168 h 4173942"/>
              <a:gd name="connsiteX2" fmla="*/ 2481942 w 9153331"/>
              <a:gd name="connsiteY2" fmla="*/ 1135 h 4173942"/>
              <a:gd name="connsiteX3" fmla="*/ 3872204 w 9153331"/>
              <a:gd name="connsiteY3" fmla="*/ 1904580 h 4173942"/>
              <a:gd name="connsiteX4" fmla="*/ 4786604 w 9153331"/>
              <a:gd name="connsiteY4" fmla="*/ 3826687 h 4173942"/>
              <a:gd name="connsiteX5" fmla="*/ 6848669 w 9153331"/>
              <a:gd name="connsiteY5" fmla="*/ 4031960 h 4173942"/>
              <a:gd name="connsiteX6" fmla="*/ 7081935 w 9153331"/>
              <a:gd name="connsiteY6" fmla="*/ 2277805 h 4173942"/>
              <a:gd name="connsiteX7" fmla="*/ 8126963 w 9153331"/>
              <a:gd name="connsiteY7" fmla="*/ 1008841 h 4173942"/>
              <a:gd name="connsiteX8" fmla="*/ 8668139 w 9153331"/>
              <a:gd name="connsiteY8" fmla="*/ 1979225 h 4173942"/>
              <a:gd name="connsiteX9" fmla="*/ 9153331 w 9153331"/>
              <a:gd name="connsiteY9" fmla="*/ 2165837 h 4173942"/>
              <a:gd name="connsiteX0" fmla="*/ 0 w 9153331"/>
              <a:gd name="connsiteY0" fmla="*/ 1913911 h 3984633"/>
              <a:gd name="connsiteX1" fmla="*/ 886408 w 9153331"/>
              <a:gd name="connsiteY1" fmla="*/ 2175168 h 3984633"/>
              <a:gd name="connsiteX2" fmla="*/ 2481942 w 9153331"/>
              <a:gd name="connsiteY2" fmla="*/ 1135 h 3984633"/>
              <a:gd name="connsiteX3" fmla="*/ 3872204 w 9153331"/>
              <a:gd name="connsiteY3" fmla="*/ 1904580 h 3984633"/>
              <a:gd name="connsiteX4" fmla="*/ 4786604 w 9153331"/>
              <a:gd name="connsiteY4" fmla="*/ 3826687 h 3984633"/>
              <a:gd name="connsiteX5" fmla="*/ 6979298 w 9153331"/>
              <a:gd name="connsiteY5" fmla="*/ 3696058 h 3984633"/>
              <a:gd name="connsiteX6" fmla="*/ 7081935 w 9153331"/>
              <a:gd name="connsiteY6" fmla="*/ 2277805 h 3984633"/>
              <a:gd name="connsiteX7" fmla="*/ 8126963 w 9153331"/>
              <a:gd name="connsiteY7" fmla="*/ 1008841 h 3984633"/>
              <a:gd name="connsiteX8" fmla="*/ 8668139 w 9153331"/>
              <a:gd name="connsiteY8" fmla="*/ 1979225 h 3984633"/>
              <a:gd name="connsiteX9" fmla="*/ 9153331 w 9153331"/>
              <a:gd name="connsiteY9" fmla="*/ 2165837 h 3984633"/>
              <a:gd name="connsiteX0" fmla="*/ 0 w 9153331"/>
              <a:gd name="connsiteY0" fmla="*/ 1913911 h 3997031"/>
              <a:gd name="connsiteX1" fmla="*/ 886408 w 9153331"/>
              <a:gd name="connsiteY1" fmla="*/ 2175168 h 3997031"/>
              <a:gd name="connsiteX2" fmla="*/ 2481942 w 9153331"/>
              <a:gd name="connsiteY2" fmla="*/ 1135 h 3997031"/>
              <a:gd name="connsiteX3" fmla="*/ 3872204 w 9153331"/>
              <a:gd name="connsiteY3" fmla="*/ 1904580 h 3997031"/>
              <a:gd name="connsiteX4" fmla="*/ 4786604 w 9153331"/>
              <a:gd name="connsiteY4" fmla="*/ 3826687 h 3997031"/>
              <a:gd name="connsiteX5" fmla="*/ 6979298 w 9153331"/>
              <a:gd name="connsiteY5" fmla="*/ 3696058 h 3997031"/>
              <a:gd name="connsiteX6" fmla="*/ 7576458 w 9153331"/>
              <a:gd name="connsiteY6" fmla="*/ 2007217 h 3997031"/>
              <a:gd name="connsiteX7" fmla="*/ 8126963 w 9153331"/>
              <a:gd name="connsiteY7" fmla="*/ 1008841 h 3997031"/>
              <a:gd name="connsiteX8" fmla="*/ 8668139 w 9153331"/>
              <a:gd name="connsiteY8" fmla="*/ 1979225 h 3997031"/>
              <a:gd name="connsiteX9" fmla="*/ 9153331 w 9153331"/>
              <a:gd name="connsiteY9" fmla="*/ 2165837 h 3997031"/>
              <a:gd name="connsiteX0" fmla="*/ 0 w 9153331"/>
              <a:gd name="connsiteY0" fmla="*/ 1913911 h 3997031"/>
              <a:gd name="connsiteX1" fmla="*/ 886408 w 9153331"/>
              <a:gd name="connsiteY1" fmla="*/ 2175168 h 3997031"/>
              <a:gd name="connsiteX2" fmla="*/ 2481942 w 9153331"/>
              <a:gd name="connsiteY2" fmla="*/ 1135 h 3997031"/>
              <a:gd name="connsiteX3" fmla="*/ 3872204 w 9153331"/>
              <a:gd name="connsiteY3" fmla="*/ 1904580 h 3997031"/>
              <a:gd name="connsiteX4" fmla="*/ 4786604 w 9153331"/>
              <a:gd name="connsiteY4" fmla="*/ 3826687 h 3997031"/>
              <a:gd name="connsiteX5" fmla="*/ 6979298 w 9153331"/>
              <a:gd name="connsiteY5" fmla="*/ 3696058 h 3997031"/>
              <a:gd name="connsiteX6" fmla="*/ 7576458 w 9153331"/>
              <a:gd name="connsiteY6" fmla="*/ 2007217 h 3997031"/>
              <a:gd name="connsiteX7" fmla="*/ 8080310 w 9153331"/>
              <a:gd name="connsiteY7" fmla="*/ 570302 h 3997031"/>
              <a:gd name="connsiteX8" fmla="*/ 8668139 w 9153331"/>
              <a:gd name="connsiteY8" fmla="*/ 1979225 h 3997031"/>
              <a:gd name="connsiteX9" fmla="*/ 9153331 w 9153331"/>
              <a:gd name="connsiteY9" fmla="*/ 2165837 h 3997031"/>
              <a:gd name="connsiteX0" fmla="*/ 0 w 9153331"/>
              <a:gd name="connsiteY0" fmla="*/ 1913911 h 3997031"/>
              <a:gd name="connsiteX1" fmla="*/ 886408 w 9153331"/>
              <a:gd name="connsiteY1" fmla="*/ 2175168 h 3997031"/>
              <a:gd name="connsiteX2" fmla="*/ 2481942 w 9153331"/>
              <a:gd name="connsiteY2" fmla="*/ 1135 h 3997031"/>
              <a:gd name="connsiteX3" fmla="*/ 3872204 w 9153331"/>
              <a:gd name="connsiteY3" fmla="*/ 1904580 h 3997031"/>
              <a:gd name="connsiteX4" fmla="*/ 4786604 w 9153331"/>
              <a:gd name="connsiteY4" fmla="*/ 3826687 h 3997031"/>
              <a:gd name="connsiteX5" fmla="*/ 6979298 w 9153331"/>
              <a:gd name="connsiteY5" fmla="*/ 3696058 h 3997031"/>
              <a:gd name="connsiteX6" fmla="*/ 7576458 w 9153331"/>
              <a:gd name="connsiteY6" fmla="*/ 2007217 h 3997031"/>
              <a:gd name="connsiteX7" fmla="*/ 8080310 w 9153331"/>
              <a:gd name="connsiteY7" fmla="*/ 570302 h 3997031"/>
              <a:gd name="connsiteX8" fmla="*/ 8714792 w 9153331"/>
              <a:gd name="connsiteY8" fmla="*/ 1550017 h 3997031"/>
              <a:gd name="connsiteX9" fmla="*/ 9153331 w 9153331"/>
              <a:gd name="connsiteY9" fmla="*/ 2165837 h 3997031"/>
              <a:gd name="connsiteX0" fmla="*/ 0 w 9302620"/>
              <a:gd name="connsiteY0" fmla="*/ 1913911 h 3997031"/>
              <a:gd name="connsiteX1" fmla="*/ 886408 w 9302620"/>
              <a:gd name="connsiteY1" fmla="*/ 2175168 h 3997031"/>
              <a:gd name="connsiteX2" fmla="*/ 2481942 w 9302620"/>
              <a:gd name="connsiteY2" fmla="*/ 1135 h 3997031"/>
              <a:gd name="connsiteX3" fmla="*/ 3872204 w 9302620"/>
              <a:gd name="connsiteY3" fmla="*/ 1904580 h 3997031"/>
              <a:gd name="connsiteX4" fmla="*/ 4786604 w 9302620"/>
              <a:gd name="connsiteY4" fmla="*/ 3826687 h 3997031"/>
              <a:gd name="connsiteX5" fmla="*/ 6979298 w 9302620"/>
              <a:gd name="connsiteY5" fmla="*/ 3696058 h 3997031"/>
              <a:gd name="connsiteX6" fmla="*/ 7576458 w 9302620"/>
              <a:gd name="connsiteY6" fmla="*/ 2007217 h 3997031"/>
              <a:gd name="connsiteX7" fmla="*/ 8080310 w 9302620"/>
              <a:gd name="connsiteY7" fmla="*/ 570302 h 3997031"/>
              <a:gd name="connsiteX8" fmla="*/ 8714792 w 9302620"/>
              <a:gd name="connsiteY8" fmla="*/ 1550017 h 3997031"/>
              <a:gd name="connsiteX9" fmla="*/ 9302620 w 9302620"/>
              <a:gd name="connsiteY9" fmla="*/ 1568678 h 3997031"/>
              <a:gd name="connsiteX0" fmla="*/ 0 w 9302620"/>
              <a:gd name="connsiteY0" fmla="*/ 1348228 h 3431348"/>
              <a:gd name="connsiteX1" fmla="*/ 886408 w 9302620"/>
              <a:gd name="connsiteY1" fmla="*/ 1609485 h 3431348"/>
              <a:gd name="connsiteX2" fmla="*/ 2369975 w 9302620"/>
              <a:gd name="connsiteY2" fmla="*/ 4619 h 3431348"/>
              <a:gd name="connsiteX3" fmla="*/ 3872204 w 9302620"/>
              <a:gd name="connsiteY3" fmla="*/ 1338897 h 3431348"/>
              <a:gd name="connsiteX4" fmla="*/ 4786604 w 9302620"/>
              <a:gd name="connsiteY4" fmla="*/ 3261004 h 3431348"/>
              <a:gd name="connsiteX5" fmla="*/ 6979298 w 9302620"/>
              <a:gd name="connsiteY5" fmla="*/ 3130375 h 3431348"/>
              <a:gd name="connsiteX6" fmla="*/ 7576458 w 9302620"/>
              <a:gd name="connsiteY6" fmla="*/ 1441534 h 3431348"/>
              <a:gd name="connsiteX7" fmla="*/ 8080310 w 9302620"/>
              <a:gd name="connsiteY7" fmla="*/ 4619 h 3431348"/>
              <a:gd name="connsiteX8" fmla="*/ 8714792 w 9302620"/>
              <a:gd name="connsiteY8" fmla="*/ 984334 h 3431348"/>
              <a:gd name="connsiteX9" fmla="*/ 9302620 w 9302620"/>
              <a:gd name="connsiteY9" fmla="*/ 1002995 h 3431348"/>
              <a:gd name="connsiteX0" fmla="*/ 0 w 9302620"/>
              <a:gd name="connsiteY0" fmla="*/ 1348228 h 3431348"/>
              <a:gd name="connsiteX1" fmla="*/ 886408 w 9302620"/>
              <a:gd name="connsiteY1" fmla="*/ 1609485 h 3431348"/>
              <a:gd name="connsiteX2" fmla="*/ 2369975 w 9302620"/>
              <a:gd name="connsiteY2" fmla="*/ 4619 h 3431348"/>
              <a:gd name="connsiteX3" fmla="*/ 3872204 w 9302620"/>
              <a:gd name="connsiteY3" fmla="*/ 1338897 h 3431348"/>
              <a:gd name="connsiteX4" fmla="*/ 4786604 w 9302620"/>
              <a:gd name="connsiteY4" fmla="*/ 3261004 h 3431348"/>
              <a:gd name="connsiteX5" fmla="*/ 6979298 w 9302620"/>
              <a:gd name="connsiteY5" fmla="*/ 3130375 h 3431348"/>
              <a:gd name="connsiteX6" fmla="*/ 7371184 w 9302620"/>
              <a:gd name="connsiteY6" fmla="*/ 1441534 h 3431348"/>
              <a:gd name="connsiteX7" fmla="*/ 8080310 w 9302620"/>
              <a:gd name="connsiteY7" fmla="*/ 4619 h 3431348"/>
              <a:gd name="connsiteX8" fmla="*/ 8714792 w 9302620"/>
              <a:gd name="connsiteY8" fmla="*/ 984334 h 3431348"/>
              <a:gd name="connsiteX9" fmla="*/ 9302620 w 9302620"/>
              <a:gd name="connsiteY9" fmla="*/ 1002995 h 3431348"/>
              <a:gd name="connsiteX0" fmla="*/ 0 w 9302620"/>
              <a:gd name="connsiteY0" fmla="*/ 1348228 h 3315770"/>
              <a:gd name="connsiteX1" fmla="*/ 886408 w 9302620"/>
              <a:gd name="connsiteY1" fmla="*/ 1609485 h 3315770"/>
              <a:gd name="connsiteX2" fmla="*/ 2369975 w 9302620"/>
              <a:gd name="connsiteY2" fmla="*/ 4619 h 3315770"/>
              <a:gd name="connsiteX3" fmla="*/ 3872204 w 9302620"/>
              <a:gd name="connsiteY3" fmla="*/ 1338897 h 3315770"/>
              <a:gd name="connsiteX4" fmla="*/ 4786604 w 9302620"/>
              <a:gd name="connsiteY4" fmla="*/ 3261004 h 3315770"/>
              <a:gd name="connsiteX5" fmla="*/ 6270171 w 9302620"/>
              <a:gd name="connsiteY5" fmla="*/ 2673175 h 3315770"/>
              <a:gd name="connsiteX6" fmla="*/ 7371184 w 9302620"/>
              <a:gd name="connsiteY6" fmla="*/ 1441534 h 3315770"/>
              <a:gd name="connsiteX7" fmla="*/ 8080310 w 9302620"/>
              <a:gd name="connsiteY7" fmla="*/ 4619 h 3315770"/>
              <a:gd name="connsiteX8" fmla="*/ 8714792 w 9302620"/>
              <a:gd name="connsiteY8" fmla="*/ 984334 h 3315770"/>
              <a:gd name="connsiteX9" fmla="*/ 9302620 w 9302620"/>
              <a:gd name="connsiteY9" fmla="*/ 1002995 h 3315770"/>
              <a:gd name="connsiteX0" fmla="*/ 0 w 9302620"/>
              <a:gd name="connsiteY0" fmla="*/ 1348228 h 3311943"/>
              <a:gd name="connsiteX1" fmla="*/ 886408 w 9302620"/>
              <a:gd name="connsiteY1" fmla="*/ 1609485 h 3311943"/>
              <a:gd name="connsiteX2" fmla="*/ 2369975 w 9302620"/>
              <a:gd name="connsiteY2" fmla="*/ 4619 h 3311943"/>
              <a:gd name="connsiteX3" fmla="*/ 3872204 w 9302620"/>
              <a:gd name="connsiteY3" fmla="*/ 1338897 h 3311943"/>
              <a:gd name="connsiteX4" fmla="*/ 4786604 w 9302620"/>
              <a:gd name="connsiteY4" fmla="*/ 3261004 h 3311943"/>
              <a:gd name="connsiteX5" fmla="*/ 6270171 w 9302620"/>
              <a:gd name="connsiteY5" fmla="*/ 2673175 h 3311943"/>
              <a:gd name="connsiteX6" fmla="*/ 7137918 w 9302620"/>
              <a:gd name="connsiteY6" fmla="*/ 1777435 h 3311943"/>
              <a:gd name="connsiteX7" fmla="*/ 7371184 w 9302620"/>
              <a:gd name="connsiteY7" fmla="*/ 1441534 h 3311943"/>
              <a:gd name="connsiteX8" fmla="*/ 8080310 w 9302620"/>
              <a:gd name="connsiteY8" fmla="*/ 4619 h 3311943"/>
              <a:gd name="connsiteX9" fmla="*/ 8714792 w 9302620"/>
              <a:gd name="connsiteY9" fmla="*/ 984334 h 3311943"/>
              <a:gd name="connsiteX10" fmla="*/ 9302620 w 9302620"/>
              <a:gd name="connsiteY10" fmla="*/ 1002995 h 3311943"/>
              <a:gd name="connsiteX0" fmla="*/ 0 w 9302620"/>
              <a:gd name="connsiteY0" fmla="*/ 1348228 h 3306139"/>
              <a:gd name="connsiteX1" fmla="*/ 886408 w 9302620"/>
              <a:gd name="connsiteY1" fmla="*/ 1609485 h 3306139"/>
              <a:gd name="connsiteX2" fmla="*/ 2369975 w 9302620"/>
              <a:gd name="connsiteY2" fmla="*/ 4619 h 3306139"/>
              <a:gd name="connsiteX3" fmla="*/ 3872204 w 9302620"/>
              <a:gd name="connsiteY3" fmla="*/ 1338897 h 3306139"/>
              <a:gd name="connsiteX4" fmla="*/ 4786604 w 9302620"/>
              <a:gd name="connsiteY4" fmla="*/ 3261004 h 3306139"/>
              <a:gd name="connsiteX5" fmla="*/ 6270171 w 9302620"/>
              <a:gd name="connsiteY5" fmla="*/ 2673175 h 3306139"/>
              <a:gd name="connsiteX6" fmla="*/ 7259216 w 9302620"/>
              <a:gd name="connsiteY6" fmla="*/ 2383925 h 3306139"/>
              <a:gd name="connsiteX7" fmla="*/ 7371184 w 9302620"/>
              <a:gd name="connsiteY7" fmla="*/ 1441534 h 3306139"/>
              <a:gd name="connsiteX8" fmla="*/ 8080310 w 9302620"/>
              <a:gd name="connsiteY8" fmla="*/ 4619 h 3306139"/>
              <a:gd name="connsiteX9" fmla="*/ 8714792 w 9302620"/>
              <a:gd name="connsiteY9" fmla="*/ 984334 h 3306139"/>
              <a:gd name="connsiteX10" fmla="*/ 9302620 w 9302620"/>
              <a:gd name="connsiteY10" fmla="*/ 1002995 h 3306139"/>
              <a:gd name="connsiteX0" fmla="*/ 0 w 9302620"/>
              <a:gd name="connsiteY0" fmla="*/ 1345360 h 3303271"/>
              <a:gd name="connsiteX1" fmla="*/ 886408 w 9302620"/>
              <a:gd name="connsiteY1" fmla="*/ 1606617 h 3303271"/>
              <a:gd name="connsiteX2" fmla="*/ 2369975 w 9302620"/>
              <a:gd name="connsiteY2" fmla="*/ 1751 h 3303271"/>
              <a:gd name="connsiteX3" fmla="*/ 3872204 w 9302620"/>
              <a:gd name="connsiteY3" fmla="*/ 1336029 h 3303271"/>
              <a:gd name="connsiteX4" fmla="*/ 4786604 w 9302620"/>
              <a:gd name="connsiteY4" fmla="*/ 3258136 h 3303271"/>
              <a:gd name="connsiteX5" fmla="*/ 6270171 w 9302620"/>
              <a:gd name="connsiteY5" fmla="*/ 2670307 h 3303271"/>
              <a:gd name="connsiteX6" fmla="*/ 7259216 w 9302620"/>
              <a:gd name="connsiteY6" fmla="*/ 2381057 h 3303271"/>
              <a:gd name="connsiteX7" fmla="*/ 7576458 w 9302620"/>
              <a:gd name="connsiteY7" fmla="*/ 1158747 h 3303271"/>
              <a:gd name="connsiteX8" fmla="*/ 8080310 w 9302620"/>
              <a:gd name="connsiteY8" fmla="*/ 1751 h 3303271"/>
              <a:gd name="connsiteX9" fmla="*/ 8714792 w 9302620"/>
              <a:gd name="connsiteY9" fmla="*/ 981466 h 3303271"/>
              <a:gd name="connsiteX10" fmla="*/ 9302620 w 9302620"/>
              <a:gd name="connsiteY10" fmla="*/ 1000127 h 3303271"/>
              <a:gd name="connsiteX0" fmla="*/ 0 w 9302620"/>
              <a:gd name="connsiteY0" fmla="*/ 1359992 h 3340380"/>
              <a:gd name="connsiteX1" fmla="*/ 886408 w 9302620"/>
              <a:gd name="connsiteY1" fmla="*/ 1621249 h 3340380"/>
              <a:gd name="connsiteX2" fmla="*/ 2369975 w 9302620"/>
              <a:gd name="connsiteY2" fmla="*/ 16383 h 3340380"/>
              <a:gd name="connsiteX3" fmla="*/ 3452327 w 9302620"/>
              <a:gd name="connsiteY3" fmla="*/ 940114 h 3340380"/>
              <a:gd name="connsiteX4" fmla="*/ 4786604 w 9302620"/>
              <a:gd name="connsiteY4" fmla="*/ 3272768 h 3340380"/>
              <a:gd name="connsiteX5" fmla="*/ 6270171 w 9302620"/>
              <a:gd name="connsiteY5" fmla="*/ 2684939 h 3340380"/>
              <a:gd name="connsiteX6" fmla="*/ 7259216 w 9302620"/>
              <a:gd name="connsiteY6" fmla="*/ 2395689 h 3340380"/>
              <a:gd name="connsiteX7" fmla="*/ 7576458 w 9302620"/>
              <a:gd name="connsiteY7" fmla="*/ 1173379 h 3340380"/>
              <a:gd name="connsiteX8" fmla="*/ 8080310 w 9302620"/>
              <a:gd name="connsiteY8" fmla="*/ 16383 h 3340380"/>
              <a:gd name="connsiteX9" fmla="*/ 8714792 w 9302620"/>
              <a:gd name="connsiteY9" fmla="*/ 996098 h 3340380"/>
              <a:gd name="connsiteX10" fmla="*/ 9302620 w 9302620"/>
              <a:gd name="connsiteY10" fmla="*/ 1014759 h 3340380"/>
              <a:gd name="connsiteX0" fmla="*/ 0 w 9302620"/>
              <a:gd name="connsiteY0" fmla="*/ 1359992 h 3336266"/>
              <a:gd name="connsiteX1" fmla="*/ 886408 w 9302620"/>
              <a:gd name="connsiteY1" fmla="*/ 1621249 h 3336266"/>
              <a:gd name="connsiteX2" fmla="*/ 2369975 w 9302620"/>
              <a:gd name="connsiteY2" fmla="*/ 16383 h 3336266"/>
              <a:gd name="connsiteX3" fmla="*/ 3452327 w 9302620"/>
              <a:gd name="connsiteY3" fmla="*/ 940114 h 3336266"/>
              <a:gd name="connsiteX4" fmla="*/ 4786604 w 9302620"/>
              <a:gd name="connsiteY4" fmla="*/ 3272768 h 3336266"/>
              <a:gd name="connsiteX5" fmla="*/ 6270171 w 9302620"/>
              <a:gd name="connsiteY5" fmla="*/ 2684939 h 3336266"/>
              <a:gd name="connsiteX6" fmla="*/ 7473820 w 9302620"/>
              <a:gd name="connsiteY6" fmla="*/ 2787575 h 3336266"/>
              <a:gd name="connsiteX7" fmla="*/ 7576458 w 9302620"/>
              <a:gd name="connsiteY7" fmla="*/ 1173379 h 3336266"/>
              <a:gd name="connsiteX8" fmla="*/ 8080310 w 9302620"/>
              <a:gd name="connsiteY8" fmla="*/ 16383 h 3336266"/>
              <a:gd name="connsiteX9" fmla="*/ 8714792 w 9302620"/>
              <a:gd name="connsiteY9" fmla="*/ 996098 h 3336266"/>
              <a:gd name="connsiteX10" fmla="*/ 9302620 w 9302620"/>
              <a:gd name="connsiteY10" fmla="*/ 1014759 h 3336266"/>
              <a:gd name="connsiteX0" fmla="*/ 0 w 9302620"/>
              <a:gd name="connsiteY0" fmla="*/ 1359716 h 3274348"/>
              <a:gd name="connsiteX1" fmla="*/ 886408 w 9302620"/>
              <a:gd name="connsiteY1" fmla="*/ 1620973 h 3274348"/>
              <a:gd name="connsiteX2" fmla="*/ 2369975 w 9302620"/>
              <a:gd name="connsiteY2" fmla="*/ 16107 h 3274348"/>
              <a:gd name="connsiteX3" fmla="*/ 3452327 w 9302620"/>
              <a:gd name="connsiteY3" fmla="*/ 939838 h 3274348"/>
              <a:gd name="connsiteX4" fmla="*/ 4683968 w 9302620"/>
              <a:gd name="connsiteY4" fmla="*/ 3207178 h 3274348"/>
              <a:gd name="connsiteX5" fmla="*/ 6270171 w 9302620"/>
              <a:gd name="connsiteY5" fmla="*/ 2684663 h 3274348"/>
              <a:gd name="connsiteX6" fmla="*/ 7473820 w 9302620"/>
              <a:gd name="connsiteY6" fmla="*/ 2787299 h 3274348"/>
              <a:gd name="connsiteX7" fmla="*/ 7576458 w 9302620"/>
              <a:gd name="connsiteY7" fmla="*/ 1173103 h 3274348"/>
              <a:gd name="connsiteX8" fmla="*/ 8080310 w 9302620"/>
              <a:gd name="connsiteY8" fmla="*/ 16107 h 3274348"/>
              <a:gd name="connsiteX9" fmla="*/ 8714792 w 9302620"/>
              <a:gd name="connsiteY9" fmla="*/ 995822 h 3274348"/>
              <a:gd name="connsiteX10" fmla="*/ 9302620 w 9302620"/>
              <a:gd name="connsiteY10" fmla="*/ 1014483 h 3274348"/>
              <a:gd name="connsiteX0" fmla="*/ 0 w 9302620"/>
              <a:gd name="connsiteY0" fmla="*/ 1359716 h 3274348"/>
              <a:gd name="connsiteX1" fmla="*/ 886408 w 9302620"/>
              <a:gd name="connsiteY1" fmla="*/ 1620973 h 3274348"/>
              <a:gd name="connsiteX2" fmla="*/ 2369975 w 9302620"/>
              <a:gd name="connsiteY2" fmla="*/ 16107 h 3274348"/>
              <a:gd name="connsiteX3" fmla="*/ 3452327 w 9302620"/>
              <a:gd name="connsiteY3" fmla="*/ 939838 h 3274348"/>
              <a:gd name="connsiteX4" fmla="*/ 4683968 w 9302620"/>
              <a:gd name="connsiteY4" fmla="*/ 3207178 h 3274348"/>
              <a:gd name="connsiteX5" fmla="*/ 6270171 w 9302620"/>
              <a:gd name="connsiteY5" fmla="*/ 2684663 h 3274348"/>
              <a:gd name="connsiteX6" fmla="*/ 7473820 w 9302620"/>
              <a:gd name="connsiteY6" fmla="*/ 2787299 h 3274348"/>
              <a:gd name="connsiteX7" fmla="*/ 7576458 w 9302620"/>
              <a:gd name="connsiteY7" fmla="*/ 1173103 h 3274348"/>
              <a:gd name="connsiteX8" fmla="*/ 8126963 w 9302620"/>
              <a:gd name="connsiteY8" fmla="*/ 193388 h 3274348"/>
              <a:gd name="connsiteX9" fmla="*/ 8714792 w 9302620"/>
              <a:gd name="connsiteY9" fmla="*/ 995822 h 3274348"/>
              <a:gd name="connsiteX10" fmla="*/ 9302620 w 9302620"/>
              <a:gd name="connsiteY10" fmla="*/ 1014483 h 3274348"/>
              <a:gd name="connsiteX0" fmla="*/ 0 w 9134669"/>
              <a:gd name="connsiteY0" fmla="*/ 1359716 h 3274348"/>
              <a:gd name="connsiteX1" fmla="*/ 886408 w 9134669"/>
              <a:gd name="connsiteY1" fmla="*/ 1620973 h 3274348"/>
              <a:gd name="connsiteX2" fmla="*/ 2369975 w 9134669"/>
              <a:gd name="connsiteY2" fmla="*/ 16107 h 3274348"/>
              <a:gd name="connsiteX3" fmla="*/ 3452327 w 9134669"/>
              <a:gd name="connsiteY3" fmla="*/ 939838 h 3274348"/>
              <a:gd name="connsiteX4" fmla="*/ 4683968 w 9134669"/>
              <a:gd name="connsiteY4" fmla="*/ 3207178 h 3274348"/>
              <a:gd name="connsiteX5" fmla="*/ 6270171 w 9134669"/>
              <a:gd name="connsiteY5" fmla="*/ 2684663 h 3274348"/>
              <a:gd name="connsiteX6" fmla="*/ 7473820 w 9134669"/>
              <a:gd name="connsiteY6" fmla="*/ 2787299 h 3274348"/>
              <a:gd name="connsiteX7" fmla="*/ 7576458 w 9134669"/>
              <a:gd name="connsiteY7" fmla="*/ 1173103 h 3274348"/>
              <a:gd name="connsiteX8" fmla="*/ 8126963 w 9134669"/>
              <a:gd name="connsiteY8" fmla="*/ 193388 h 3274348"/>
              <a:gd name="connsiteX9" fmla="*/ 8714792 w 9134669"/>
              <a:gd name="connsiteY9" fmla="*/ 995822 h 3274348"/>
              <a:gd name="connsiteX10" fmla="*/ 9134669 w 9134669"/>
              <a:gd name="connsiteY10" fmla="*/ 1033144 h 3274348"/>
              <a:gd name="connsiteX0" fmla="*/ 0 w 9134669"/>
              <a:gd name="connsiteY0" fmla="*/ 1359716 h 3274348"/>
              <a:gd name="connsiteX1" fmla="*/ 886408 w 9134669"/>
              <a:gd name="connsiteY1" fmla="*/ 1620973 h 3274348"/>
              <a:gd name="connsiteX2" fmla="*/ 2369975 w 9134669"/>
              <a:gd name="connsiteY2" fmla="*/ 16107 h 3274348"/>
              <a:gd name="connsiteX3" fmla="*/ 3452327 w 9134669"/>
              <a:gd name="connsiteY3" fmla="*/ 939838 h 3274348"/>
              <a:gd name="connsiteX4" fmla="*/ 4683968 w 9134669"/>
              <a:gd name="connsiteY4" fmla="*/ 3207178 h 3274348"/>
              <a:gd name="connsiteX5" fmla="*/ 6270171 w 9134669"/>
              <a:gd name="connsiteY5" fmla="*/ 2684663 h 3274348"/>
              <a:gd name="connsiteX6" fmla="*/ 7473820 w 9134669"/>
              <a:gd name="connsiteY6" fmla="*/ 2787299 h 3274348"/>
              <a:gd name="connsiteX7" fmla="*/ 7576458 w 9134669"/>
              <a:gd name="connsiteY7" fmla="*/ 1173103 h 3274348"/>
              <a:gd name="connsiteX8" fmla="*/ 8126963 w 9134669"/>
              <a:gd name="connsiteY8" fmla="*/ 193388 h 3274348"/>
              <a:gd name="connsiteX9" fmla="*/ 8714792 w 9134669"/>
              <a:gd name="connsiteY9" fmla="*/ 995822 h 3274348"/>
              <a:gd name="connsiteX10" fmla="*/ 9134669 w 9134669"/>
              <a:gd name="connsiteY10" fmla="*/ 1033144 h 3274348"/>
              <a:gd name="connsiteX0" fmla="*/ 0 w 9134669"/>
              <a:gd name="connsiteY0" fmla="*/ 1359716 h 3274348"/>
              <a:gd name="connsiteX1" fmla="*/ 886408 w 9134669"/>
              <a:gd name="connsiteY1" fmla="*/ 1620973 h 3274348"/>
              <a:gd name="connsiteX2" fmla="*/ 2369975 w 9134669"/>
              <a:gd name="connsiteY2" fmla="*/ 16107 h 3274348"/>
              <a:gd name="connsiteX3" fmla="*/ 3452327 w 9134669"/>
              <a:gd name="connsiteY3" fmla="*/ 939838 h 3274348"/>
              <a:gd name="connsiteX4" fmla="*/ 4683968 w 9134669"/>
              <a:gd name="connsiteY4" fmla="*/ 3207178 h 3274348"/>
              <a:gd name="connsiteX5" fmla="*/ 6270171 w 9134669"/>
              <a:gd name="connsiteY5" fmla="*/ 2684663 h 3274348"/>
              <a:gd name="connsiteX6" fmla="*/ 7473820 w 9134669"/>
              <a:gd name="connsiteY6" fmla="*/ 2787299 h 3274348"/>
              <a:gd name="connsiteX7" fmla="*/ 7576458 w 9134669"/>
              <a:gd name="connsiteY7" fmla="*/ 1173103 h 3274348"/>
              <a:gd name="connsiteX8" fmla="*/ 8126963 w 9134669"/>
              <a:gd name="connsiteY8" fmla="*/ 193388 h 3274348"/>
              <a:gd name="connsiteX9" fmla="*/ 8612156 w 9134669"/>
              <a:gd name="connsiteY9" fmla="*/ 883855 h 3274348"/>
              <a:gd name="connsiteX10" fmla="*/ 9134669 w 9134669"/>
              <a:gd name="connsiteY10" fmla="*/ 1033144 h 3274348"/>
              <a:gd name="connsiteX0" fmla="*/ 0 w 9134669"/>
              <a:gd name="connsiteY0" fmla="*/ 1359716 h 3274348"/>
              <a:gd name="connsiteX1" fmla="*/ 886408 w 9134669"/>
              <a:gd name="connsiteY1" fmla="*/ 1620973 h 3274348"/>
              <a:gd name="connsiteX2" fmla="*/ 2369975 w 9134669"/>
              <a:gd name="connsiteY2" fmla="*/ 16107 h 3274348"/>
              <a:gd name="connsiteX3" fmla="*/ 3452327 w 9134669"/>
              <a:gd name="connsiteY3" fmla="*/ 939838 h 3274348"/>
              <a:gd name="connsiteX4" fmla="*/ 4683968 w 9134669"/>
              <a:gd name="connsiteY4" fmla="*/ 3207178 h 3274348"/>
              <a:gd name="connsiteX5" fmla="*/ 6270171 w 9134669"/>
              <a:gd name="connsiteY5" fmla="*/ 2684663 h 3274348"/>
              <a:gd name="connsiteX6" fmla="*/ 7473820 w 9134669"/>
              <a:gd name="connsiteY6" fmla="*/ 2787299 h 3274348"/>
              <a:gd name="connsiteX7" fmla="*/ 7753740 w 9134669"/>
              <a:gd name="connsiteY7" fmla="*/ 1303732 h 3274348"/>
              <a:gd name="connsiteX8" fmla="*/ 8126963 w 9134669"/>
              <a:gd name="connsiteY8" fmla="*/ 193388 h 3274348"/>
              <a:gd name="connsiteX9" fmla="*/ 8612156 w 9134669"/>
              <a:gd name="connsiteY9" fmla="*/ 883855 h 3274348"/>
              <a:gd name="connsiteX10" fmla="*/ 9134669 w 9134669"/>
              <a:gd name="connsiteY10" fmla="*/ 1033144 h 327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34669" h="3274348">
                <a:moveTo>
                  <a:pt x="0" y="1359716"/>
                </a:moveTo>
                <a:cubicBezTo>
                  <a:pt x="1555" y="1281183"/>
                  <a:pt x="491412" y="1844908"/>
                  <a:pt x="886408" y="1620973"/>
                </a:cubicBezTo>
                <a:cubicBezTo>
                  <a:pt x="1281404" y="1397038"/>
                  <a:pt x="1942322" y="129629"/>
                  <a:pt x="2369975" y="16107"/>
                </a:cubicBezTo>
                <a:cubicBezTo>
                  <a:pt x="2797628" y="-97415"/>
                  <a:pt x="3066662" y="407993"/>
                  <a:pt x="3452327" y="939838"/>
                </a:cubicBezTo>
                <a:cubicBezTo>
                  <a:pt x="3837993" y="1471683"/>
                  <a:pt x="4214327" y="2916374"/>
                  <a:pt x="4683968" y="3207178"/>
                </a:cubicBezTo>
                <a:cubicBezTo>
                  <a:pt x="5153609" y="3497982"/>
                  <a:pt x="5805196" y="2754643"/>
                  <a:pt x="6270171" y="2684663"/>
                </a:cubicBezTo>
                <a:cubicBezTo>
                  <a:pt x="6735146" y="2614683"/>
                  <a:pt x="7290318" y="2992573"/>
                  <a:pt x="7473820" y="2787299"/>
                </a:cubicBezTo>
                <a:cubicBezTo>
                  <a:pt x="7657322" y="2582026"/>
                  <a:pt x="7644883" y="1736050"/>
                  <a:pt x="7753740" y="1303732"/>
                </a:cubicBezTo>
                <a:cubicBezTo>
                  <a:pt x="7862597" y="871414"/>
                  <a:pt x="7983894" y="263368"/>
                  <a:pt x="8126963" y="193388"/>
                </a:cubicBezTo>
                <a:cubicBezTo>
                  <a:pt x="8270032" y="123409"/>
                  <a:pt x="8444205" y="743896"/>
                  <a:pt x="8612156" y="883855"/>
                </a:cubicBezTo>
                <a:cubicBezTo>
                  <a:pt x="8780107" y="1023814"/>
                  <a:pt x="8968272" y="1101568"/>
                  <a:pt x="9134669" y="1033144"/>
                </a:cubicBezTo>
              </a:path>
            </a:pathLst>
          </a:custGeom>
          <a:noFill/>
          <a:ln w="57150" cap="flat" cmpd="sng" algn="ctr">
            <a:solidFill>
              <a:srgbClr val="FFFF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5" name="Freeform 4"/>
          <p:cNvSpPr/>
          <p:nvPr/>
        </p:nvSpPr>
        <p:spPr bwMode="auto">
          <a:xfrm>
            <a:off x="9331" y="2220438"/>
            <a:ext cx="9134669" cy="3380408"/>
          </a:xfrm>
          <a:custGeom>
            <a:avLst/>
            <a:gdLst>
              <a:gd name="connsiteX0" fmla="*/ 0 w 8593494"/>
              <a:gd name="connsiteY0" fmla="*/ 1867253 h 4216759"/>
              <a:gd name="connsiteX1" fmla="*/ 354563 w 8593494"/>
              <a:gd name="connsiteY1" fmla="*/ 1400723 h 4216759"/>
              <a:gd name="connsiteX2" fmla="*/ 2108718 w 8593494"/>
              <a:gd name="connsiteY2" fmla="*/ 10461 h 4216759"/>
              <a:gd name="connsiteX3" fmla="*/ 3442996 w 8593494"/>
              <a:gd name="connsiteY3" fmla="*/ 2212486 h 4216759"/>
              <a:gd name="connsiteX4" fmla="*/ 4693298 w 8593494"/>
              <a:gd name="connsiteY4" fmla="*/ 3947980 h 4216759"/>
              <a:gd name="connsiteX5" fmla="*/ 6288832 w 8593494"/>
              <a:gd name="connsiteY5" fmla="*/ 4041286 h 4216759"/>
              <a:gd name="connsiteX6" fmla="*/ 6522098 w 8593494"/>
              <a:gd name="connsiteY6" fmla="*/ 2287131 h 4216759"/>
              <a:gd name="connsiteX7" fmla="*/ 7567126 w 8593494"/>
              <a:gd name="connsiteY7" fmla="*/ 1018167 h 4216759"/>
              <a:gd name="connsiteX8" fmla="*/ 8108302 w 8593494"/>
              <a:gd name="connsiteY8" fmla="*/ 1988551 h 4216759"/>
              <a:gd name="connsiteX9" fmla="*/ 8593494 w 8593494"/>
              <a:gd name="connsiteY9" fmla="*/ 2175163 h 4216759"/>
              <a:gd name="connsiteX0" fmla="*/ 0 w 9144001"/>
              <a:gd name="connsiteY0" fmla="*/ 1941996 h 4216857"/>
              <a:gd name="connsiteX1" fmla="*/ 905070 w 9144001"/>
              <a:gd name="connsiteY1" fmla="*/ 1400821 h 4216857"/>
              <a:gd name="connsiteX2" fmla="*/ 2659225 w 9144001"/>
              <a:gd name="connsiteY2" fmla="*/ 10559 h 4216857"/>
              <a:gd name="connsiteX3" fmla="*/ 3993503 w 9144001"/>
              <a:gd name="connsiteY3" fmla="*/ 2212584 h 4216857"/>
              <a:gd name="connsiteX4" fmla="*/ 5243805 w 9144001"/>
              <a:gd name="connsiteY4" fmla="*/ 3948078 h 4216857"/>
              <a:gd name="connsiteX5" fmla="*/ 6839339 w 9144001"/>
              <a:gd name="connsiteY5" fmla="*/ 4041384 h 4216857"/>
              <a:gd name="connsiteX6" fmla="*/ 7072605 w 9144001"/>
              <a:gd name="connsiteY6" fmla="*/ 2287229 h 4216857"/>
              <a:gd name="connsiteX7" fmla="*/ 8117633 w 9144001"/>
              <a:gd name="connsiteY7" fmla="*/ 1018265 h 4216857"/>
              <a:gd name="connsiteX8" fmla="*/ 8658809 w 9144001"/>
              <a:gd name="connsiteY8" fmla="*/ 1988649 h 4216857"/>
              <a:gd name="connsiteX9" fmla="*/ 9144001 w 9144001"/>
              <a:gd name="connsiteY9" fmla="*/ 2175261 h 4216857"/>
              <a:gd name="connsiteX0" fmla="*/ 0 w 8910735"/>
              <a:gd name="connsiteY0" fmla="*/ 2399836 h 4217497"/>
              <a:gd name="connsiteX1" fmla="*/ 671804 w 8910735"/>
              <a:gd name="connsiteY1" fmla="*/ 1401461 h 4217497"/>
              <a:gd name="connsiteX2" fmla="*/ 2425959 w 8910735"/>
              <a:gd name="connsiteY2" fmla="*/ 11199 h 4217497"/>
              <a:gd name="connsiteX3" fmla="*/ 3760237 w 8910735"/>
              <a:gd name="connsiteY3" fmla="*/ 2213224 h 4217497"/>
              <a:gd name="connsiteX4" fmla="*/ 5010539 w 8910735"/>
              <a:gd name="connsiteY4" fmla="*/ 3948718 h 4217497"/>
              <a:gd name="connsiteX5" fmla="*/ 6606073 w 8910735"/>
              <a:gd name="connsiteY5" fmla="*/ 4042024 h 4217497"/>
              <a:gd name="connsiteX6" fmla="*/ 6839339 w 8910735"/>
              <a:gd name="connsiteY6" fmla="*/ 2287869 h 4217497"/>
              <a:gd name="connsiteX7" fmla="*/ 7884367 w 8910735"/>
              <a:gd name="connsiteY7" fmla="*/ 1018905 h 4217497"/>
              <a:gd name="connsiteX8" fmla="*/ 8425543 w 8910735"/>
              <a:gd name="connsiteY8" fmla="*/ 1989289 h 4217497"/>
              <a:gd name="connsiteX9" fmla="*/ 8910735 w 8910735"/>
              <a:gd name="connsiteY9" fmla="*/ 2175901 h 4217497"/>
              <a:gd name="connsiteX0" fmla="*/ 0 w 8649478"/>
              <a:gd name="connsiteY0" fmla="*/ 2446558 h 4217566"/>
              <a:gd name="connsiteX1" fmla="*/ 410547 w 8649478"/>
              <a:gd name="connsiteY1" fmla="*/ 1401530 h 4217566"/>
              <a:gd name="connsiteX2" fmla="*/ 2164702 w 8649478"/>
              <a:gd name="connsiteY2" fmla="*/ 11268 h 4217566"/>
              <a:gd name="connsiteX3" fmla="*/ 3498980 w 8649478"/>
              <a:gd name="connsiteY3" fmla="*/ 2213293 h 4217566"/>
              <a:gd name="connsiteX4" fmla="*/ 4749282 w 8649478"/>
              <a:gd name="connsiteY4" fmla="*/ 3948787 h 4217566"/>
              <a:gd name="connsiteX5" fmla="*/ 6344816 w 8649478"/>
              <a:gd name="connsiteY5" fmla="*/ 4042093 h 4217566"/>
              <a:gd name="connsiteX6" fmla="*/ 6578082 w 8649478"/>
              <a:gd name="connsiteY6" fmla="*/ 2287938 h 4217566"/>
              <a:gd name="connsiteX7" fmla="*/ 7623110 w 8649478"/>
              <a:gd name="connsiteY7" fmla="*/ 1018974 h 4217566"/>
              <a:gd name="connsiteX8" fmla="*/ 8164286 w 8649478"/>
              <a:gd name="connsiteY8" fmla="*/ 1989358 h 4217566"/>
              <a:gd name="connsiteX9" fmla="*/ 8649478 w 8649478"/>
              <a:gd name="connsiteY9" fmla="*/ 2175970 h 4217566"/>
              <a:gd name="connsiteX0" fmla="*/ 0 w 9153331"/>
              <a:gd name="connsiteY0" fmla="*/ 1923311 h 4216833"/>
              <a:gd name="connsiteX1" fmla="*/ 914400 w 9153331"/>
              <a:gd name="connsiteY1" fmla="*/ 1400797 h 4216833"/>
              <a:gd name="connsiteX2" fmla="*/ 2668555 w 9153331"/>
              <a:gd name="connsiteY2" fmla="*/ 10535 h 4216833"/>
              <a:gd name="connsiteX3" fmla="*/ 4002833 w 9153331"/>
              <a:gd name="connsiteY3" fmla="*/ 2212560 h 4216833"/>
              <a:gd name="connsiteX4" fmla="*/ 5253135 w 9153331"/>
              <a:gd name="connsiteY4" fmla="*/ 3948054 h 4216833"/>
              <a:gd name="connsiteX5" fmla="*/ 6848669 w 9153331"/>
              <a:gd name="connsiteY5" fmla="*/ 4041360 h 4216833"/>
              <a:gd name="connsiteX6" fmla="*/ 7081935 w 9153331"/>
              <a:gd name="connsiteY6" fmla="*/ 2287205 h 4216833"/>
              <a:gd name="connsiteX7" fmla="*/ 8126963 w 9153331"/>
              <a:gd name="connsiteY7" fmla="*/ 1018241 h 4216833"/>
              <a:gd name="connsiteX8" fmla="*/ 8668139 w 9153331"/>
              <a:gd name="connsiteY8" fmla="*/ 1988625 h 4216833"/>
              <a:gd name="connsiteX9" fmla="*/ 9153331 w 9153331"/>
              <a:gd name="connsiteY9" fmla="*/ 2175237 h 4216833"/>
              <a:gd name="connsiteX0" fmla="*/ 0 w 9153331"/>
              <a:gd name="connsiteY0" fmla="*/ 1912785 h 4206307"/>
              <a:gd name="connsiteX1" fmla="*/ 886408 w 9153331"/>
              <a:gd name="connsiteY1" fmla="*/ 2174042 h 4206307"/>
              <a:gd name="connsiteX2" fmla="*/ 2668555 w 9153331"/>
              <a:gd name="connsiteY2" fmla="*/ 9 h 4206307"/>
              <a:gd name="connsiteX3" fmla="*/ 4002833 w 9153331"/>
              <a:gd name="connsiteY3" fmla="*/ 2202034 h 4206307"/>
              <a:gd name="connsiteX4" fmla="*/ 5253135 w 9153331"/>
              <a:gd name="connsiteY4" fmla="*/ 3937528 h 4206307"/>
              <a:gd name="connsiteX5" fmla="*/ 6848669 w 9153331"/>
              <a:gd name="connsiteY5" fmla="*/ 4030834 h 4206307"/>
              <a:gd name="connsiteX6" fmla="*/ 7081935 w 9153331"/>
              <a:gd name="connsiteY6" fmla="*/ 2276679 h 4206307"/>
              <a:gd name="connsiteX7" fmla="*/ 8126963 w 9153331"/>
              <a:gd name="connsiteY7" fmla="*/ 1007715 h 4206307"/>
              <a:gd name="connsiteX8" fmla="*/ 8668139 w 9153331"/>
              <a:gd name="connsiteY8" fmla="*/ 1978099 h 4206307"/>
              <a:gd name="connsiteX9" fmla="*/ 9153331 w 9153331"/>
              <a:gd name="connsiteY9" fmla="*/ 2164711 h 4206307"/>
              <a:gd name="connsiteX0" fmla="*/ 0 w 9153331"/>
              <a:gd name="connsiteY0" fmla="*/ 1912785 h 4206307"/>
              <a:gd name="connsiteX1" fmla="*/ 886408 w 9153331"/>
              <a:gd name="connsiteY1" fmla="*/ 2174042 h 4206307"/>
              <a:gd name="connsiteX2" fmla="*/ 2481942 w 9153331"/>
              <a:gd name="connsiteY2" fmla="*/ 9 h 4206307"/>
              <a:gd name="connsiteX3" fmla="*/ 4002833 w 9153331"/>
              <a:gd name="connsiteY3" fmla="*/ 2202034 h 4206307"/>
              <a:gd name="connsiteX4" fmla="*/ 5253135 w 9153331"/>
              <a:gd name="connsiteY4" fmla="*/ 3937528 h 4206307"/>
              <a:gd name="connsiteX5" fmla="*/ 6848669 w 9153331"/>
              <a:gd name="connsiteY5" fmla="*/ 4030834 h 4206307"/>
              <a:gd name="connsiteX6" fmla="*/ 7081935 w 9153331"/>
              <a:gd name="connsiteY6" fmla="*/ 2276679 h 4206307"/>
              <a:gd name="connsiteX7" fmla="*/ 8126963 w 9153331"/>
              <a:gd name="connsiteY7" fmla="*/ 1007715 h 4206307"/>
              <a:gd name="connsiteX8" fmla="*/ 8668139 w 9153331"/>
              <a:gd name="connsiteY8" fmla="*/ 1978099 h 4206307"/>
              <a:gd name="connsiteX9" fmla="*/ 9153331 w 9153331"/>
              <a:gd name="connsiteY9" fmla="*/ 2164711 h 4206307"/>
              <a:gd name="connsiteX0" fmla="*/ 0 w 9153331"/>
              <a:gd name="connsiteY0" fmla="*/ 1913926 h 4223849"/>
              <a:gd name="connsiteX1" fmla="*/ 886408 w 9153331"/>
              <a:gd name="connsiteY1" fmla="*/ 2175183 h 4223849"/>
              <a:gd name="connsiteX2" fmla="*/ 2481942 w 9153331"/>
              <a:gd name="connsiteY2" fmla="*/ 1150 h 4223849"/>
              <a:gd name="connsiteX3" fmla="*/ 3872204 w 9153331"/>
              <a:gd name="connsiteY3" fmla="*/ 1904595 h 4223849"/>
              <a:gd name="connsiteX4" fmla="*/ 5253135 w 9153331"/>
              <a:gd name="connsiteY4" fmla="*/ 3938669 h 4223849"/>
              <a:gd name="connsiteX5" fmla="*/ 6848669 w 9153331"/>
              <a:gd name="connsiteY5" fmla="*/ 4031975 h 4223849"/>
              <a:gd name="connsiteX6" fmla="*/ 7081935 w 9153331"/>
              <a:gd name="connsiteY6" fmla="*/ 2277820 h 4223849"/>
              <a:gd name="connsiteX7" fmla="*/ 8126963 w 9153331"/>
              <a:gd name="connsiteY7" fmla="*/ 1008856 h 4223849"/>
              <a:gd name="connsiteX8" fmla="*/ 8668139 w 9153331"/>
              <a:gd name="connsiteY8" fmla="*/ 1979240 h 4223849"/>
              <a:gd name="connsiteX9" fmla="*/ 9153331 w 9153331"/>
              <a:gd name="connsiteY9" fmla="*/ 2165852 h 4223849"/>
              <a:gd name="connsiteX0" fmla="*/ 0 w 9153331"/>
              <a:gd name="connsiteY0" fmla="*/ 1913911 h 4173942"/>
              <a:gd name="connsiteX1" fmla="*/ 886408 w 9153331"/>
              <a:gd name="connsiteY1" fmla="*/ 2175168 h 4173942"/>
              <a:gd name="connsiteX2" fmla="*/ 2481942 w 9153331"/>
              <a:gd name="connsiteY2" fmla="*/ 1135 h 4173942"/>
              <a:gd name="connsiteX3" fmla="*/ 3872204 w 9153331"/>
              <a:gd name="connsiteY3" fmla="*/ 1904580 h 4173942"/>
              <a:gd name="connsiteX4" fmla="*/ 4786604 w 9153331"/>
              <a:gd name="connsiteY4" fmla="*/ 3826687 h 4173942"/>
              <a:gd name="connsiteX5" fmla="*/ 6848669 w 9153331"/>
              <a:gd name="connsiteY5" fmla="*/ 4031960 h 4173942"/>
              <a:gd name="connsiteX6" fmla="*/ 7081935 w 9153331"/>
              <a:gd name="connsiteY6" fmla="*/ 2277805 h 4173942"/>
              <a:gd name="connsiteX7" fmla="*/ 8126963 w 9153331"/>
              <a:gd name="connsiteY7" fmla="*/ 1008841 h 4173942"/>
              <a:gd name="connsiteX8" fmla="*/ 8668139 w 9153331"/>
              <a:gd name="connsiteY8" fmla="*/ 1979225 h 4173942"/>
              <a:gd name="connsiteX9" fmla="*/ 9153331 w 9153331"/>
              <a:gd name="connsiteY9" fmla="*/ 2165837 h 4173942"/>
              <a:gd name="connsiteX0" fmla="*/ 0 w 9153331"/>
              <a:gd name="connsiteY0" fmla="*/ 1913911 h 3984633"/>
              <a:gd name="connsiteX1" fmla="*/ 886408 w 9153331"/>
              <a:gd name="connsiteY1" fmla="*/ 2175168 h 3984633"/>
              <a:gd name="connsiteX2" fmla="*/ 2481942 w 9153331"/>
              <a:gd name="connsiteY2" fmla="*/ 1135 h 3984633"/>
              <a:gd name="connsiteX3" fmla="*/ 3872204 w 9153331"/>
              <a:gd name="connsiteY3" fmla="*/ 1904580 h 3984633"/>
              <a:gd name="connsiteX4" fmla="*/ 4786604 w 9153331"/>
              <a:gd name="connsiteY4" fmla="*/ 3826687 h 3984633"/>
              <a:gd name="connsiteX5" fmla="*/ 6979298 w 9153331"/>
              <a:gd name="connsiteY5" fmla="*/ 3696058 h 3984633"/>
              <a:gd name="connsiteX6" fmla="*/ 7081935 w 9153331"/>
              <a:gd name="connsiteY6" fmla="*/ 2277805 h 3984633"/>
              <a:gd name="connsiteX7" fmla="*/ 8126963 w 9153331"/>
              <a:gd name="connsiteY7" fmla="*/ 1008841 h 3984633"/>
              <a:gd name="connsiteX8" fmla="*/ 8668139 w 9153331"/>
              <a:gd name="connsiteY8" fmla="*/ 1979225 h 3984633"/>
              <a:gd name="connsiteX9" fmla="*/ 9153331 w 9153331"/>
              <a:gd name="connsiteY9" fmla="*/ 2165837 h 3984633"/>
              <a:gd name="connsiteX0" fmla="*/ 0 w 9153331"/>
              <a:gd name="connsiteY0" fmla="*/ 1913911 h 3997031"/>
              <a:gd name="connsiteX1" fmla="*/ 886408 w 9153331"/>
              <a:gd name="connsiteY1" fmla="*/ 2175168 h 3997031"/>
              <a:gd name="connsiteX2" fmla="*/ 2481942 w 9153331"/>
              <a:gd name="connsiteY2" fmla="*/ 1135 h 3997031"/>
              <a:gd name="connsiteX3" fmla="*/ 3872204 w 9153331"/>
              <a:gd name="connsiteY3" fmla="*/ 1904580 h 3997031"/>
              <a:gd name="connsiteX4" fmla="*/ 4786604 w 9153331"/>
              <a:gd name="connsiteY4" fmla="*/ 3826687 h 3997031"/>
              <a:gd name="connsiteX5" fmla="*/ 6979298 w 9153331"/>
              <a:gd name="connsiteY5" fmla="*/ 3696058 h 3997031"/>
              <a:gd name="connsiteX6" fmla="*/ 7576458 w 9153331"/>
              <a:gd name="connsiteY6" fmla="*/ 2007217 h 3997031"/>
              <a:gd name="connsiteX7" fmla="*/ 8126963 w 9153331"/>
              <a:gd name="connsiteY7" fmla="*/ 1008841 h 3997031"/>
              <a:gd name="connsiteX8" fmla="*/ 8668139 w 9153331"/>
              <a:gd name="connsiteY8" fmla="*/ 1979225 h 3997031"/>
              <a:gd name="connsiteX9" fmla="*/ 9153331 w 9153331"/>
              <a:gd name="connsiteY9" fmla="*/ 2165837 h 3997031"/>
              <a:gd name="connsiteX0" fmla="*/ 0 w 9153331"/>
              <a:gd name="connsiteY0" fmla="*/ 1913911 h 3997031"/>
              <a:gd name="connsiteX1" fmla="*/ 886408 w 9153331"/>
              <a:gd name="connsiteY1" fmla="*/ 2175168 h 3997031"/>
              <a:gd name="connsiteX2" fmla="*/ 2481942 w 9153331"/>
              <a:gd name="connsiteY2" fmla="*/ 1135 h 3997031"/>
              <a:gd name="connsiteX3" fmla="*/ 3872204 w 9153331"/>
              <a:gd name="connsiteY3" fmla="*/ 1904580 h 3997031"/>
              <a:gd name="connsiteX4" fmla="*/ 4786604 w 9153331"/>
              <a:gd name="connsiteY4" fmla="*/ 3826687 h 3997031"/>
              <a:gd name="connsiteX5" fmla="*/ 6979298 w 9153331"/>
              <a:gd name="connsiteY5" fmla="*/ 3696058 h 3997031"/>
              <a:gd name="connsiteX6" fmla="*/ 7576458 w 9153331"/>
              <a:gd name="connsiteY6" fmla="*/ 2007217 h 3997031"/>
              <a:gd name="connsiteX7" fmla="*/ 8080310 w 9153331"/>
              <a:gd name="connsiteY7" fmla="*/ 570302 h 3997031"/>
              <a:gd name="connsiteX8" fmla="*/ 8668139 w 9153331"/>
              <a:gd name="connsiteY8" fmla="*/ 1979225 h 3997031"/>
              <a:gd name="connsiteX9" fmla="*/ 9153331 w 9153331"/>
              <a:gd name="connsiteY9" fmla="*/ 2165837 h 3997031"/>
              <a:gd name="connsiteX0" fmla="*/ 0 w 9153331"/>
              <a:gd name="connsiteY0" fmla="*/ 1913911 h 3997031"/>
              <a:gd name="connsiteX1" fmla="*/ 886408 w 9153331"/>
              <a:gd name="connsiteY1" fmla="*/ 2175168 h 3997031"/>
              <a:gd name="connsiteX2" fmla="*/ 2481942 w 9153331"/>
              <a:gd name="connsiteY2" fmla="*/ 1135 h 3997031"/>
              <a:gd name="connsiteX3" fmla="*/ 3872204 w 9153331"/>
              <a:gd name="connsiteY3" fmla="*/ 1904580 h 3997031"/>
              <a:gd name="connsiteX4" fmla="*/ 4786604 w 9153331"/>
              <a:gd name="connsiteY4" fmla="*/ 3826687 h 3997031"/>
              <a:gd name="connsiteX5" fmla="*/ 6979298 w 9153331"/>
              <a:gd name="connsiteY5" fmla="*/ 3696058 h 3997031"/>
              <a:gd name="connsiteX6" fmla="*/ 7576458 w 9153331"/>
              <a:gd name="connsiteY6" fmla="*/ 2007217 h 3997031"/>
              <a:gd name="connsiteX7" fmla="*/ 8080310 w 9153331"/>
              <a:gd name="connsiteY7" fmla="*/ 570302 h 3997031"/>
              <a:gd name="connsiteX8" fmla="*/ 8714792 w 9153331"/>
              <a:gd name="connsiteY8" fmla="*/ 1550017 h 3997031"/>
              <a:gd name="connsiteX9" fmla="*/ 9153331 w 9153331"/>
              <a:gd name="connsiteY9" fmla="*/ 2165837 h 3997031"/>
              <a:gd name="connsiteX0" fmla="*/ 0 w 9302620"/>
              <a:gd name="connsiteY0" fmla="*/ 1913911 h 3997031"/>
              <a:gd name="connsiteX1" fmla="*/ 886408 w 9302620"/>
              <a:gd name="connsiteY1" fmla="*/ 2175168 h 3997031"/>
              <a:gd name="connsiteX2" fmla="*/ 2481942 w 9302620"/>
              <a:gd name="connsiteY2" fmla="*/ 1135 h 3997031"/>
              <a:gd name="connsiteX3" fmla="*/ 3872204 w 9302620"/>
              <a:gd name="connsiteY3" fmla="*/ 1904580 h 3997031"/>
              <a:gd name="connsiteX4" fmla="*/ 4786604 w 9302620"/>
              <a:gd name="connsiteY4" fmla="*/ 3826687 h 3997031"/>
              <a:gd name="connsiteX5" fmla="*/ 6979298 w 9302620"/>
              <a:gd name="connsiteY5" fmla="*/ 3696058 h 3997031"/>
              <a:gd name="connsiteX6" fmla="*/ 7576458 w 9302620"/>
              <a:gd name="connsiteY6" fmla="*/ 2007217 h 3997031"/>
              <a:gd name="connsiteX7" fmla="*/ 8080310 w 9302620"/>
              <a:gd name="connsiteY7" fmla="*/ 570302 h 3997031"/>
              <a:gd name="connsiteX8" fmla="*/ 8714792 w 9302620"/>
              <a:gd name="connsiteY8" fmla="*/ 1550017 h 3997031"/>
              <a:gd name="connsiteX9" fmla="*/ 9302620 w 9302620"/>
              <a:gd name="connsiteY9" fmla="*/ 1568678 h 3997031"/>
              <a:gd name="connsiteX0" fmla="*/ 0 w 9302620"/>
              <a:gd name="connsiteY0" fmla="*/ 1348228 h 3431348"/>
              <a:gd name="connsiteX1" fmla="*/ 886408 w 9302620"/>
              <a:gd name="connsiteY1" fmla="*/ 1609485 h 3431348"/>
              <a:gd name="connsiteX2" fmla="*/ 2369975 w 9302620"/>
              <a:gd name="connsiteY2" fmla="*/ 4619 h 3431348"/>
              <a:gd name="connsiteX3" fmla="*/ 3872204 w 9302620"/>
              <a:gd name="connsiteY3" fmla="*/ 1338897 h 3431348"/>
              <a:gd name="connsiteX4" fmla="*/ 4786604 w 9302620"/>
              <a:gd name="connsiteY4" fmla="*/ 3261004 h 3431348"/>
              <a:gd name="connsiteX5" fmla="*/ 6979298 w 9302620"/>
              <a:gd name="connsiteY5" fmla="*/ 3130375 h 3431348"/>
              <a:gd name="connsiteX6" fmla="*/ 7576458 w 9302620"/>
              <a:gd name="connsiteY6" fmla="*/ 1441534 h 3431348"/>
              <a:gd name="connsiteX7" fmla="*/ 8080310 w 9302620"/>
              <a:gd name="connsiteY7" fmla="*/ 4619 h 3431348"/>
              <a:gd name="connsiteX8" fmla="*/ 8714792 w 9302620"/>
              <a:gd name="connsiteY8" fmla="*/ 984334 h 3431348"/>
              <a:gd name="connsiteX9" fmla="*/ 9302620 w 9302620"/>
              <a:gd name="connsiteY9" fmla="*/ 1002995 h 3431348"/>
              <a:gd name="connsiteX0" fmla="*/ 0 w 9302620"/>
              <a:gd name="connsiteY0" fmla="*/ 1348228 h 3431348"/>
              <a:gd name="connsiteX1" fmla="*/ 886408 w 9302620"/>
              <a:gd name="connsiteY1" fmla="*/ 1609485 h 3431348"/>
              <a:gd name="connsiteX2" fmla="*/ 2369975 w 9302620"/>
              <a:gd name="connsiteY2" fmla="*/ 4619 h 3431348"/>
              <a:gd name="connsiteX3" fmla="*/ 3872204 w 9302620"/>
              <a:gd name="connsiteY3" fmla="*/ 1338897 h 3431348"/>
              <a:gd name="connsiteX4" fmla="*/ 4786604 w 9302620"/>
              <a:gd name="connsiteY4" fmla="*/ 3261004 h 3431348"/>
              <a:gd name="connsiteX5" fmla="*/ 6979298 w 9302620"/>
              <a:gd name="connsiteY5" fmla="*/ 3130375 h 3431348"/>
              <a:gd name="connsiteX6" fmla="*/ 7371184 w 9302620"/>
              <a:gd name="connsiteY6" fmla="*/ 1441534 h 3431348"/>
              <a:gd name="connsiteX7" fmla="*/ 8080310 w 9302620"/>
              <a:gd name="connsiteY7" fmla="*/ 4619 h 3431348"/>
              <a:gd name="connsiteX8" fmla="*/ 8714792 w 9302620"/>
              <a:gd name="connsiteY8" fmla="*/ 984334 h 3431348"/>
              <a:gd name="connsiteX9" fmla="*/ 9302620 w 9302620"/>
              <a:gd name="connsiteY9" fmla="*/ 1002995 h 3431348"/>
              <a:gd name="connsiteX0" fmla="*/ 0 w 9302620"/>
              <a:gd name="connsiteY0" fmla="*/ 1348228 h 3315770"/>
              <a:gd name="connsiteX1" fmla="*/ 886408 w 9302620"/>
              <a:gd name="connsiteY1" fmla="*/ 1609485 h 3315770"/>
              <a:gd name="connsiteX2" fmla="*/ 2369975 w 9302620"/>
              <a:gd name="connsiteY2" fmla="*/ 4619 h 3315770"/>
              <a:gd name="connsiteX3" fmla="*/ 3872204 w 9302620"/>
              <a:gd name="connsiteY3" fmla="*/ 1338897 h 3315770"/>
              <a:gd name="connsiteX4" fmla="*/ 4786604 w 9302620"/>
              <a:gd name="connsiteY4" fmla="*/ 3261004 h 3315770"/>
              <a:gd name="connsiteX5" fmla="*/ 6270171 w 9302620"/>
              <a:gd name="connsiteY5" fmla="*/ 2673175 h 3315770"/>
              <a:gd name="connsiteX6" fmla="*/ 7371184 w 9302620"/>
              <a:gd name="connsiteY6" fmla="*/ 1441534 h 3315770"/>
              <a:gd name="connsiteX7" fmla="*/ 8080310 w 9302620"/>
              <a:gd name="connsiteY7" fmla="*/ 4619 h 3315770"/>
              <a:gd name="connsiteX8" fmla="*/ 8714792 w 9302620"/>
              <a:gd name="connsiteY8" fmla="*/ 984334 h 3315770"/>
              <a:gd name="connsiteX9" fmla="*/ 9302620 w 9302620"/>
              <a:gd name="connsiteY9" fmla="*/ 1002995 h 3315770"/>
              <a:gd name="connsiteX0" fmla="*/ 0 w 9302620"/>
              <a:gd name="connsiteY0" fmla="*/ 1348228 h 3311943"/>
              <a:gd name="connsiteX1" fmla="*/ 886408 w 9302620"/>
              <a:gd name="connsiteY1" fmla="*/ 1609485 h 3311943"/>
              <a:gd name="connsiteX2" fmla="*/ 2369975 w 9302620"/>
              <a:gd name="connsiteY2" fmla="*/ 4619 h 3311943"/>
              <a:gd name="connsiteX3" fmla="*/ 3872204 w 9302620"/>
              <a:gd name="connsiteY3" fmla="*/ 1338897 h 3311943"/>
              <a:gd name="connsiteX4" fmla="*/ 4786604 w 9302620"/>
              <a:gd name="connsiteY4" fmla="*/ 3261004 h 3311943"/>
              <a:gd name="connsiteX5" fmla="*/ 6270171 w 9302620"/>
              <a:gd name="connsiteY5" fmla="*/ 2673175 h 3311943"/>
              <a:gd name="connsiteX6" fmla="*/ 7137918 w 9302620"/>
              <a:gd name="connsiteY6" fmla="*/ 1777435 h 3311943"/>
              <a:gd name="connsiteX7" fmla="*/ 7371184 w 9302620"/>
              <a:gd name="connsiteY7" fmla="*/ 1441534 h 3311943"/>
              <a:gd name="connsiteX8" fmla="*/ 8080310 w 9302620"/>
              <a:gd name="connsiteY8" fmla="*/ 4619 h 3311943"/>
              <a:gd name="connsiteX9" fmla="*/ 8714792 w 9302620"/>
              <a:gd name="connsiteY9" fmla="*/ 984334 h 3311943"/>
              <a:gd name="connsiteX10" fmla="*/ 9302620 w 9302620"/>
              <a:gd name="connsiteY10" fmla="*/ 1002995 h 3311943"/>
              <a:gd name="connsiteX0" fmla="*/ 0 w 9302620"/>
              <a:gd name="connsiteY0" fmla="*/ 1348228 h 3306139"/>
              <a:gd name="connsiteX1" fmla="*/ 886408 w 9302620"/>
              <a:gd name="connsiteY1" fmla="*/ 1609485 h 3306139"/>
              <a:gd name="connsiteX2" fmla="*/ 2369975 w 9302620"/>
              <a:gd name="connsiteY2" fmla="*/ 4619 h 3306139"/>
              <a:gd name="connsiteX3" fmla="*/ 3872204 w 9302620"/>
              <a:gd name="connsiteY3" fmla="*/ 1338897 h 3306139"/>
              <a:gd name="connsiteX4" fmla="*/ 4786604 w 9302620"/>
              <a:gd name="connsiteY4" fmla="*/ 3261004 h 3306139"/>
              <a:gd name="connsiteX5" fmla="*/ 6270171 w 9302620"/>
              <a:gd name="connsiteY5" fmla="*/ 2673175 h 3306139"/>
              <a:gd name="connsiteX6" fmla="*/ 7259216 w 9302620"/>
              <a:gd name="connsiteY6" fmla="*/ 2383925 h 3306139"/>
              <a:gd name="connsiteX7" fmla="*/ 7371184 w 9302620"/>
              <a:gd name="connsiteY7" fmla="*/ 1441534 h 3306139"/>
              <a:gd name="connsiteX8" fmla="*/ 8080310 w 9302620"/>
              <a:gd name="connsiteY8" fmla="*/ 4619 h 3306139"/>
              <a:gd name="connsiteX9" fmla="*/ 8714792 w 9302620"/>
              <a:gd name="connsiteY9" fmla="*/ 984334 h 3306139"/>
              <a:gd name="connsiteX10" fmla="*/ 9302620 w 9302620"/>
              <a:gd name="connsiteY10" fmla="*/ 1002995 h 3306139"/>
              <a:gd name="connsiteX0" fmla="*/ 0 w 9302620"/>
              <a:gd name="connsiteY0" fmla="*/ 1345360 h 3303271"/>
              <a:gd name="connsiteX1" fmla="*/ 886408 w 9302620"/>
              <a:gd name="connsiteY1" fmla="*/ 1606617 h 3303271"/>
              <a:gd name="connsiteX2" fmla="*/ 2369975 w 9302620"/>
              <a:gd name="connsiteY2" fmla="*/ 1751 h 3303271"/>
              <a:gd name="connsiteX3" fmla="*/ 3872204 w 9302620"/>
              <a:gd name="connsiteY3" fmla="*/ 1336029 h 3303271"/>
              <a:gd name="connsiteX4" fmla="*/ 4786604 w 9302620"/>
              <a:gd name="connsiteY4" fmla="*/ 3258136 h 3303271"/>
              <a:gd name="connsiteX5" fmla="*/ 6270171 w 9302620"/>
              <a:gd name="connsiteY5" fmla="*/ 2670307 h 3303271"/>
              <a:gd name="connsiteX6" fmla="*/ 7259216 w 9302620"/>
              <a:gd name="connsiteY6" fmla="*/ 2381057 h 3303271"/>
              <a:gd name="connsiteX7" fmla="*/ 7576458 w 9302620"/>
              <a:gd name="connsiteY7" fmla="*/ 1158747 h 3303271"/>
              <a:gd name="connsiteX8" fmla="*/ 8080310 w 9302620"/>
              <a:gd name="connsiteY8" fmla="*/ 1751 h 3303271"/>
              <a:gd name="connsiteX9" fmla="*/ 8714792 w 9302620"/>
              <a:gd name="connsiteY9" fmla="*/ 981466 h 3303271"/>
              <a:gd name="connsiteX10" fmla="*/ 9302620 w 9302620"/>
              <a:gd name="connsiteY10" fmla="*/ 1000127 h 3303271"/>
              <a:gd name="connsiteX0" fmla="*/ 0 w 9302620"/>
              <a:gd name="connsiteY0" fmla="*/ 1359992 h 3340380"/>
              <a:gd name="connsiteX1" fmla="*/ 886408 w 9302620"/>
              <a:gd name="connsiteY1" fmla="*/ 1621249 h 3340380"/>
              <a:gd name="connsiteX2" fmla="*/ 2369975 w 9302620"/>
              <a:gd name="connsiteY2" fmla="*/ 16383 h 3340380"/>
              <a:gd name="connsiteX3" fmla="*/ 3452327 w 9302620"/>
              <a:gd name="connsiteY3" fmla="*/ 940114 h 3340380"/>
              <a:gd name="connsiteX4" fmla="*/ 4786604 w 9302620"/>
              <a:gd name="connsiteY4" fmla="*/ 3272768 h 3340380"/>
              <a:gd name="connsiteX5" fmla="*/ 6270171 w 9302620"/>
              <a:gd name="connsiteY5" fmla="*/ 2684939 h 3340380"/>
              <a:gd name="connsiteX6" fmla="*/ 7259216 w 9302620"/>
              <a:gd name="connsiteY6" fmla="*/ 2395689 h 3340380"/>
              <a:gd name="connsiteX7" fmla="*/ 7576458 w 9302620"/>
              <a:gd name="connsiteY7" fmla="*/ 1173379 h 3340380"/>
              <a:gd name="connsiteX8" fmla="*/ 8080310 w 9302620"/>
              <a:gd name="connsiteY8" fmla="*/ 16383 h 3340380"/>
              <a:gd name="connsiteX9" fmla="*/ 8714792 w 9302620"/>
              <a:gd name="connsiteY9" fmla="*/ 996098 h 3340380"/>
              <a:gd name="connsiteX10" fmla="*/ 9302620 w 9302620"/>
              <a:gd name="connsiteY10" fmla="*/ 1014759 h 3340380"/>
              <a:gd name="connsiteX0" fmla="*/ 0 w 9302620"/>
              <a:gd name="connsiteY0" fmla="*/ 1359992 h 3336266"/>
              <a:gd name="connsiteX1" fmla="*/ 886408 w 9302620"/>
              <a:gd name="connsiteY1" fmla="*/ 1621249 h 3336266"/>
              <a:gd name="connsiteX2" fmla="*/ 2369975 w 9302620"/>
              <a:gd name="connsiteY2" fmla="*/ 16383 h 3336266"/>
              <a:gd name="connsiteX3" fmla="*/ 3452327 w 9302620"/>
              <a:gd name="connsiteY3" fmla="*/ 940114 h 3336266"/>
              <a:gd name="connsiteX4" fmla="*/ 4786604 w 9302620"/>
              <a:gd name="connsiteY4" fmla="*/ 3272768 h 3336266"/>
              <a:gd name="connsiteX5" fmla="*/ 6270171 w 9302620"/>
              <a:gd name="connsiteY5" fmla="*/ 2684939 h 3336266"/>
              <a:gd name="connsiteX6" fmla="*/ 7473820 w 9302620"/>
              <a:gd name="connsiteY6" fmla="*/ 2787575 h 3336266"/>
              <a:gd name="connsiteX7" fmla="*/ 7576458 w 9302620"/>
              <a:gd name="connsiteY7" fmla="*/ 1173379 h 3336266"/>
              <a:gd name="connsiteX8" fmla="*/ 8080310 w 9302620"/>
              <a:gd name="connsiteY8" fmla="*/ 16383 h 3336266"/>
              <a:gd name="connsiteX9" fmla="*/ 8714792 w 9302620"/>
              <a:gd name="connsiteY9" fmla="*/ 996098 h 3336266"/>
              <a:gd name="connsiteX10" fmla="*/ 9302620 w 9302620"/>
              <a:gd name="connsiteY10" fmla="*/ 1014759 h 3336266"/>
              <a:gd name="connsiteX0" fmla="*/ 0 w 9302620"/>
              <a:gd name="connsiteY0" fmla="*/ 1359716 h 3274348"/>
              <a:gd name="connsiteX1" fmla="*/ 886408 w 9302620"/>
              <a:gd name="connsiteY1" fmla="*/ 1620973 h 3274348"/>
              <a:gd name="connsiteX2" fmla="*/ 2369975 w 9302620"/>
              <a:gd name="connsiteY2" fmla="*/ 16107 h 3274348"/>
              <a:gd name="connsiteX3" fmla="*/ 3452327 w 9302620"/>
              <a:gd name="connsiteY3" fmla="*/ 939838 h 3274348"/>
              <a:gd name="connsiteX4" fmla="*/ 4683968 w 9302620"/>
              <a:gd name="connsiteY4" fmla="*/ 3207178 h 3274348"/>
              <a:gd name="connsiteX5" fmla="*/ 6270171 w 9302620"/>
              <a:gd name="connsiteY5" fmla="*/ 2684663 h 3274348"/>
              <a:gd name="connsiteX6" fmla="*/ 7473820 w 9302620"/>
              <a:gd name="connsiteY6" fmla="*/ 2787299 h 3274348"/>
              <a:gd name="connsiteX7" fmla="*/ 7576458 w 9302620"/>
              <a:gd name="connsiteY7" fmla="*/ 1173103 h 3274348"/>
              <a:gd name="connsiteX8" fmla="*/ 8080310 w 9302620"/>
              <a:gd name="connsiteY8" fmla="*/ 16107 h 3274348"/>
              <a:gd name="connsiteX9" fmla="*/ 8714792 w 9302620"/>
              <a:gd name="connsiteY9" fmla="*/ 995822 h 3274348"/>
              <a:gd name="connsiteX10" fmla="*/ 9302620 w 9302620"/>
              <a:gd name="connsiteY10" fmla="*/ 1014483 h 3274348"/>
              <a:gd name="connsiteX0" fmla="*/ 0 w 9302620"/>
              <a:gd name="connsiteY0" fmla="*/ 1359716 h 3274348"/>
              <a:gd name="connsiteX1" fmla="*/ 886408 w 9302620"/>
              <a:gd name="connsiteY1" fmla="*/ 1620973 h 3274348"/>
              <a:gd name="connsiteX2" fmla="*/ 2369975 w 9302620"/>
              <a:gd name="connsiteY2" fmla="*/ 16107 h 3274348"/>
              <a:gd name="connsiteX3" fmla="*/ 3452327 w 9302620"/>
              <a:gd name="connsiteY3" fmla="*/ 939838 h 3274348"/>
              <a:gd name="connsiteX4" fmla="*/ 4683968 w 9302620"/>
              <a:gd name="connsiteY4" fmla="*/ 3207178 h 3274348"/>
              <a:gd name="connsiteX5" fmla="*/ 6270171 w 9302620"/>
              <a:gd name="connsiteY5" fmla="*/ 2684663 h 3274348"/>
              <a:gd name="connsiteX6" fmla="*/ 7473820 w 9302620"/>
              <a:gd name="connsiteY6" fmla="*/ 2787299 h 3274348"/>
              <a:gd name="connsiteX7" fmla="*/ 7576458 w 9302620"/>
              <a:gd name="connsiteY7" fmla="*/ 1173103 h 3274348"/>
              <a:gd name="connsiteX8" fmla="*/ 8126963 w 9302620"/>
              <a:gd name="connsiteY8" fmla="*/ 193388 h 3274348"/>
              <a:gd name="connsiteX9" fmla="*/ 8714792 w 9302620"/>
              <a:gd name="connsiteY9" fmla="*/ 995822 h 3274348"/>
              <a:gd name="connsiteX10" fmla="*/ 9302620 w 9302620"/>
              <a:gd name="connsiteY10" fmla="*/ 1014483 h 3274348"/>
              <a:gd name="connsiteX0" fmla="*/ 0 w 9134669"/>
              <a:gd name="connsiteY0" fmla="*/ 1359716 h 3274348"/>
              <a:gd name="connsiteX1" fmla="*/ 886408 w 9134669"/>
              <a:gd name="connsiteY1" fmla="*/ 1620973 h 3274348"/>
              <a:gd name="connsiteX2" fmla="*/ 2369975 w 9134669"/>
              <a:gd name="connsiteY2" fmla="*/ 16107 h 3274348"/>
              <a:gd name="connsiteX3" fmla="*/ 3452327 w 9134669"/>
              <a:gd name="connsiteY3" fmla="*/ 939838 h 3274348"/>
              <a:gd name="connsiteX4" fmla="*/ 4683968 w 9134669"/>
              <a:gd name="connsiteY4" fmla="*/ 3207178 h 3274348"/>
              <a:gd name="connsiteX5" fmla="*/ 6270171 w 9134669"/>
              <a:gd name="connsiteY5" fmla="*/ 2684663 h 3274348"/>
              <a:gd name="connsiteX6" fmla="*/ 7473820 w 9134669"/>
              <a:gd name="connsiteY6" fmla="*/ 2787299 h 3274348"/>
              <a:gd name="connsiteX7" fmla="*/ 7576458 w 9134669"/>
              <a:gd name="connsiteY7" fmla="*/ 1173103 h 3274348"/>
              <a:gd name="connsiteX8" fmla="*/ 8126963 w 9134669"/>
              <a:gd name="connsiteY8" fmla="*/ 193388 h 3274348"/>
              <a:gd name="connsiteX9" fmla="*/ 8714792 w 9134669"/>
              <a:gd name="connsiteY9" fmla="*/ 995822 h 3274348"/>
              <a:gd name="connsiteX10" fmla="*/ 9134669 w 9134669"/>
              <a:gd name="connsiteY10" fmla="*/ 1033144 h 3274348"/>
              <a:gd name="connsiteX0" fmla="*/ 0 w 9134669"/>
              <a:gd name="connsiteY0" fmla="*/ 1359716 h 3274348"/>
              <a:gd name="connsiteX1" fmla="*/ 886408 w 9134669"/>
              <a:gd name="connsiteY1" fmla="*/ 1620973 h 3274348"/>
              <a:gd name="connsiteX2" fmla="*/ 2369975 w 9134669"/>
              <a:gd name="connsiteY2" fmla="*/ 16107 h 3274348"/>
              <a:gd name="connsiteX3" fmla="*/ 3452327 w 9134669"/>
              <a:gd name="connsiteY3" fmla="*/ 939838 h 3274348"/>
              <a:gd name="connsiteX4" fmla="*/ 4683968 w 9134669"/>
              <a:gd name="connsiteY4" fmla="*/ 3207178 h 3274348"/>
              <a:gd name="connsiteX5" fmla="*/ 6270171 w 9134669"/>
              <a:gd name="connsiteY5" fmla="*/ 2684663 h 3274348"/>
              <a:gd name="connsiteX6" fmla="*/ 7473820 w 9134669"/>
              <a:gd name="connsiteY6" fmla="*/ 2787299 h 3274348"/>
              <a:gd name="connsiteX7" fmla="*/ 7576458 w 9134669"/>
              <a:gd name="connsiteY7" fmla="*/ 1173103 h 3274348"/>
              <a:gd name="connsiteX8" fmla="*/ 8126963 w 9134669"/>
              <a:gd name="connsiteY8" fmla="*/ 193388 h 3274348"/>
              <a:gd name="connsiteX9" fmla="*/ 8714792 w 9134669"/>
              <a:gd name="connsiteY9" fmla="*/ 995822 h 3274348"/>
              <a:gd name="connsiteX10" fmla="*/ 9134669 w 9134669"/>
              <a:gd name="connsiteY10" fmla="*/ 1033144 h 3274348"/>
              <a:gd name="connsiteX0" fmla="*/ 0 w 9134669"/>
              <a:gd name="connsiteY0" fmla="*/ 1359716 h 3274348"/>
              <a:gd name="connsiteX1" fmla="*/ 886408 w 9134669"/>
              <a:gd name="connsiteY1" fmla="*/ 1620973 h 3274348"/>
              <a:gd name="connsiteX2" fmla="*/ 2369975 w 9134669"/>
              <a:gd name="connsiteY2" fmla="*/ 16107 h 3274348"/>
              <a:gd name="connsiteX3" fmla="*/ 3452327 w 9134669"/>
              <a:gd name="connsiteY3" fmla="*/ 939838 h 3274348"/>
              <a:gd name="connsiteX4" fmla="*/ 4683968 w 9134669"/>
              <a:gd name="connsiteY4" fmla="*/ 3207178 h 3274348"/>
              <a:gd name="connsiteX5" fmla="*/ 6270171 w 9134669"/>
              <a:gd name="connsiteY5" fmla="*/ 2684663 h 3274348"/>
              <a:gd name="connsiteX6" fmla="*/ 7473820 w 9134669"/>
              <a:gd name="connsiteY6" fmla="*/ 2787299 h 3274348"/>
              <a:gd name="connsiteX7" fmla="*/ 7576458 w 9134669"/>
              <a:gd name="connsiteY7" fmla="*/ 1173103 h 3274348"/>
              <a:gd name="connsiteX8" fmla="*/ 8126963 w 9134669"/>
              <a:gd name="connsiteY8" fmla="*/ 193388 h 3274348"/>
              <a:gd name="connsiteX9" fmla="*/ 8612156 w 9134669"/>
              <a:gd name="connsiteY9" fmla="*/ 883855 h 3274348"/>
              <a:gd name="connsiteX10" fmla="*/ 9134669 w 9134669"/>
              <a:gd name="connsiteY10" fmla="*/ 1033144 h 3274348"/>
              <a:gd name="connsiteX0" fmla="*/ 0 w 9134669"/>
              <a:gd name="connsiteY0" fmla="*/ 1352781 h 3260063"/>
              <a:gd name="connsiteX1" fmla="*/ 886408 w 9134669"/>
              <a:gd name="connsiteY1" fmla="*/ 1614038 h 3260063"/>
              <a:gd name="connsiteX2" fmla="*/ 2369975 w 9134669"/>
              <a:gd name="connsiteY2" fmla="*/ 9172 h 3260063"/>
              <a:gd name="connsiteX3" fmla="*/ 3415005 w 9134669"/>
              <a:gd name="connsiteY3" fmla="*/ 1063532 h 3260063"/>
              <a:gd name="connsiteX4" fmla="*/ 4683968 w 9134669"/>
              <a:gd name="connsiteY4" fmla="*/ 3200243 h 3260063"/>
              <a:gd name="connsiteX5" fmla="*/ 6270171 w 9134669"/>
              <a:gd name="connsiteY5" fmla="*/ 2677728 h 3260063"/>
              <a:gd name="connsiteX6" fmla="*/ 7473820 w 9134669"/>
              <a:gd name="connsiteY6" fmla="*/ 2780364 h 3260063"/>
              <a:gd name="connsiteX7" fmla="*/ 7576458 w 9134669"/>
              <a:gd name="connsiteY7" fmla="*/ 1166168 h 3260063"/>
              <a:gd name="connsiteX8" fmla="*/ 8126963 w 9134669"/>
              <a:gd name="connsiteY8" fmla="*/ 186453 h 3260063"/>
              <a:gd name="connsiteX9" fmla="*/ 8612156 w 9134669"/>
              <a:gd name="connsiteY9" fmla="*/ 876920 h 3260063"/>
              <a:gd name="connsiteX10" fmla="*/ 9134669 w 9134669"/>
              <a:gd name="connsiteY10" fmla="*/ 1026209 h 3260063"/>
              <a:gd name="connsiteX0" fmla="*/ 0 w 9134669"/>
              <a:gd name="connsiteY0" fmla="*/ 1394194 h 3301476"/>
              <a:gd name="connsiteX1" fmla="*/ 886408 w 9134669"/>
              <a:gd name="connsiteY1" fmla="*/ 1655451 h 3301476"/>
              <a:gd name="connsiteX2" fmla="*/ 1987420 w 9134669"/>
              <a:gd name="connsiteY2" fmla="*/ 321172 h 3301476"/>
              <a:gd name="connsiteX3" fmla="*/ 2369975 w 9134669"/>
              <a:gd name="connsiteY3" fmla="*/ 50585 h 3301476"/>
              <a:gd name="connsiteX4" fmla="*/ 3415005 w 9134669"/>
              <a:gd name="connsiteY4" fmla="*/ 1104945 h 3301476"/>
              <a:gd name="connsiteX5" fmla="*/ 4683968 w 9134669"/>
              <a:gd name="connsiteY5" fmla="*/ 3241656 h 3301476"/>
              <a:gd name="connsiteX6" fmla="*/ 6270171 w 9134669"/>
              <a:gd name="connsiteY6" fmla="*/ 2719141 h 3301476"/>
              <a:gd name="connsiteX7" fmla="*/ 7473820 w 9134669"/>
              <a:gd name="connsiteY7" fmla="*/ 2821777 h 3301476"/>
              <a:gd name="connsiteX8" fmla="*/ 7576458 w 9134669"/>
              <a:gd name="connsiteY8" fmla="*/ 1207581 h 3301476"/>
              <a:gd name="connsiteX9" fmla="*/ 8126963 w 9134669"/>
              <a:gd name="connsiteY9" fmla="*/ 227866 h 3301476"/>
              <a:gd name="connsiteX10" fmla="*/ 8612156 w 9134669"/>
              <a:gd name="connsiteY10" fmla="*/ 918333 h 3301476"/>
              <a:gd name="connsiteX11" fmla="*/ 9134669 w 9134669"/>
              <a:gd name="connsiteY11" fmla="*/ 1067622 h 3301476"/>
              <a:gd name="connsiteX0" fmla="*/ 0 w 9134669"/>
              <a:gd name="connsiteY0" fmla="*/ 1361834 h 3269116"/>
              <a:gd name="connsiteX1" fmla="*/ 886408 w 9134669"/>
              <a:gd name="connsiteY1" fmla="*/ 1623091 h 3269116"/>
              <a:gd name="connsiteX2" fmla="*/ 2015412 w 9134669"/>
              <a:gd name="connsiteY2" fmla="*/ 494086 h 3269116"/>
              <a:gd name="connsiteX3" fmla="*/ 2369975 w 9134669"/>
              <a:gd name="connsiteY3" fmla="*/ 18225 h 3269116"/>
              <a:gd name="connsiteX4" fmla="*/ 3415005 w 9134669"/>
              <a:gd name="connsiteY4" fmla="*/ 1072585 h 3269116"/>
              <a:gd name="connsiteX5" fmla="*/ 4683968 w 9134669"/>
              <a:gd name="connsiteY5" fmla="*/ 3209296 h 3269116"/>
              <a:gd name="connsiteX6" fmla="*/ 6270171 w 9134669"/>
              <a:gd name="connsiteY6" fmla="*/ 2686781 h 3269116"/>
              <a:gd name="connsiteX7" fmla="*/ 7473820 w 9134669"/>
              <a:gd name="connsiteY7" fmla="*/ 2789417 h 3269116"/>
              <a:gd name="connsiteX8" fmla="*/ 7576458 w 9134669"/>
              <a:gd name="connsiteY8" fmla="*/ 1175221 h 3269116"/>
              <a:gd name="connsiteX9" fmla="*/ 8126963 w 9134669"/>
              <a:gd name="connsiteY9" fmla="*/ 195506 h 3269116"/>
              <a:gd name="connsiteX10" fmla="*/ 8612156 w 9134669"/>
              <a:gd name="connsiteY10" fmla="*/ 885973 h 3269116"/>
              <a:gd name="connsiteX11" fmla="*/ 9134669 w 9134669"/>
              <a:gd name="connsiteY11" fmla="*/ 1035262 h 3269116"/>
              <a:gd name="connsiteX0" fmla="*/ 0 w 9134669"/>
              <a:gd name="connsiteY0" fmla="*/ 1357874 h 3265156"/>
              <a:gd name="connsiteX1" fmla="*/ 886408 w 9134669"/>
              <a:gd name="connsiteY1" fmla="*/ 1619131 h 3265156"/>
              <a:gd name="connsiteX2" fmla="*/ 1651518 w 9134669"/>
              <a:gd name="connsiteY2" fmla="*/ 937995 h 3265156"/>
              <a:gd name="connsiteX3" fmla="*/ 2015412 w 9134669"/>
              <a:gd name="connsiteY3" fmla="*/ 490126 h 3265156"/>
              <a:gd name="connsiteX4" fmla="*/ 2369975 w 9134669"/>
              <a:gd name="connsiteY4" fmla="*/ 14265 h 3265156"/>
              <a:gd name="connsiteX5" fmla="*/ 3415005 w 9134669"/>
              <a:gd name="connsiteY5" fmla="*/ 1068625 h 3265156"/>
              <a:gd name="connsiteX6" fmla="*/ 4683968 w 9134669"/>
              <a:gd name="connsiteY6" fmla="*/ 3205336 h 3265156"/>
              <a:gd name="connsiteX7" fmla="*/ 6270171 w 9134669"/>
              <a:gd name="connsiteY7" fmla="*/ 2682821 h 3265156"/>
              <a:gd name="connsiteX8" fmla="*/ 7473820 w 9134669"/>
              <a:gd name="connsiteY8" fmla="*/ 2785457 h 3265156"/>
              <a:gd name="connsiteX9" fmla="*/ 7576458 w 9134669"/>
              <a:gd name="connsiteY9" fmla="*/ 1171261 h 3265156"/>
              <a:gd name="connsiteX10" fmla="*/ 8126963 w 9134669"/>
              <a:gd name="connsiteY10" fmla="*/ 191546 h 3265156"/>
              <a:gd name="connsiteX11" fmla="*/ 8612156 w 9134669"/>
              <a:gd name="connsiteY11" fmla="*/ 882013 h 3265156"/>
              <a:gd name="connsiteX12" fmla="*/ 9134669 w 9134669"/>
              <a:gd name="connsiteY12" fmla="*/ 1031302 h 3265156"/>
              <a:gd name="connsiteX0" fmla="*/ 0 w 9134669"/>
              <a:gd name="connsiteY0" fmla="*/ 1357874 h 3265156"/>
              <a:gd name="connsiteX1" fmla="*/ 886408 w 9134669"/>
              <a:gd name="connsiteY1" fmla="*/ 1619131 h 3265156"/>
              <a:gd name="connsiteX2" fmla="*/ 1539551 w 9134669"/>
              <a:gd name="connsiteY2" fmla="*/ 602093 h 3265156"/>
              <a:gd name="connsiteX3" fmla="*/ 2015412 w 9134669"/>
              <a:gd name="connsiteY3" fmla="*/ 490126 h 3265156"/>
              <a:gd name="connsiteX4" fmla="*/ 2369975 w 9134669"/>
              <a:gd name="connsiteY4" fmla="*/ 14265 h 3265156"/>
              <a:gd name="connsiteX5" fmla="*/ 3415005 w 9134669"/>
              <a:gd name="connsiteY5" fmla="*/ 1068625 h 3265156"/>
              <a:gd name="connsiteX6" fmla="*/ 4683968 w 9134669"/>
              <a:gd name="connsiteY6" fmla="*/ 3205336 h 3265156"/>
              <a:gd name="connsiteX7" fmla="*/ 6270171 w 9134669"/>
              <a:gd name="connsiteY7" fmla="*/ 2682821 h 3265156"/>
              <a:gd name="connsiteX8" fmla="*/ 7473820 w 9134669"/>
              <a:gd name="connsiteY8" fmla="*/ 2785457 h 3265156"/>
              <a:gd name="connsiteX9" fmla="*/ 7576458 w 9134669"/>
              <a:gd name="connsiteY9" fmla="*/ 1171261 h 3265156"/>
              <a:gd name="connsiteX10" fmla="*/ 8126963 w 9134669"/>
              <a:gd name="connsiteY10" fmla="*/ 191546 h 3265156"/>
              <a:gd name="connsiteX11" fmla="*/ 8612156 w 9134669"/>
              <a:gd name="connsiteY11" fmla="*/ 882013 h 3265156"/>
              <a:gd name="connsiteX12" fmla="*/ 9134669 w 9134669"/>
              <a:gd name="connsiteY12" fmla="*/ 1031302 h 3265156"/>
              <a:gd name="connsiteX0" fmla="*/ 0 w 9134669"/>
              <a:gd name="connsiteY0" fmla="*/ 1357874 h 3265156"/>
              <a:gd name="connsiteX1" fmla="*/ 886408 w 9134669"/>
              <a:gd name="connsiteY1" fmla="*/ 1619131 h 3265156"/>
              <a:gd name="connsiteX2" fmla="*/ 1231640 w 9134669"/>
              <a:gd name="connsiteY2" fmla="*/ 1143269 h 3265156"/>
              <a:gd name="connsiteX3" fmla="*/ 1539551 w 9134669"/>
              <a:gd name="connsiteY3" fmla="*/ 602093 h 3265156"/>
              <a:gd name="connsiteX4" fmla="*/ 2015412 w 9134669"/>
              <a:gd name="connsiteY4" fmla="*/ 490126 h 3265156"/>
              <a:gd name="connsiteX5" fmla="*/ 2369975 w 9134669"/>
              <a:gd name="connsiteY5" fmla="*/ 14265 h 3265156"/>
              <a:gd name="connsiteX6" fmla="*/ 3415005 w 9134669"/>
              <a:gd name="connsiteY6" fmla="*/ 1068625 h 3265156"/>
              <a:gd name="connsiteX7" fmla="*/ 4683968 w 9134669"/>
              <a:gd name="connsiteY7" fmla="*/ 3205336 h 3265156"/>
              <a:gd name="connsiteX8" fmla="*/ 6270171 w 9134669"/>
              <a:gd name="connsiteY8" fmla="*/ 2682821 h 3265156"/>
              <a:gd name="connsiteX9" fmla="*/ 7473820 w 9134669"/>
              <a:gd name="connsiteY9" fmla="*/ 2785457 h 3265156"/>
              <a:gd name="connsiteX10" fmla="*/ 7576458 w 9134669"/>
              <a:gd name="connsiteY10" fmla="*/ 1171261 h 3265156"/>
              <a:gd name="connsiteX11" fmla="*/ 8126963 w 9134669"/>
              <a:gd name="connsiteY11" fmla="*/ 191546 h 3265156"/>
              <a:gd name="connsiteX12" fmla="*/ 8612156 w 9134669"/>
              <a:gd name="connsiteY12" fmla="*/ 882013 h 3265156"/>
              <a:gd name="connsiteX13" fmla="*/ 9134669 w 9134669"/>
              <a:gd name="connsiteY13" fmla="*/ 1031302 h 3265156"/>
              <a:gd name="connsiteX0" fmla="*/ 0 w 9134669"/>
              <a:gd name="connsiteY0" fmla="*/ 1357874 h 3265156"/>
              <a:gd name="connsiteX1" fmla="*/ 886408 w 9134669"/>
              <a:gd name="connsiteY1" fmla="*/ 1619131 h 3265156"/>
              <a:gd name="connsiteX2" fmla="*/ 1390260 w 9134669"/>
              <a:gd name="connsiteY2" fmla="*/ 1395196 h 3265156"/>
              <a:gd name="connsiteX3" fmla="*/ 1539551 w 9134669"/>
              <a:gd name="connsiteY3" fmla="*/ 602093 h 3265156"/>
              <a:gd name="connsiteX4" fmla="*/ 2015412 w 9134669"/>
              <a:gd name="connsiteY4" fmla="*/ 490126 h 3265156"/>
              <a:gd name="connsiteX5" fmla="*/ 2369975 w 9134669"/>
              <a:gd name="connsiteY5" fmla="*/ 14265 h 3265156"/>
              <a:gd name="connsiteX6" fmla="*/ 3415005 w 9134669"/>
              <a:gd name="connsiteY6" fmla="*/ 1068625 h 3265156"/>
              <a:gd name="connsiteX7" fmla="*/ 4683968 w 9134669"/>
              <a:gd name="connsiteY7" fmla="*/ 3205336 h 3265156"/>
              <a:gd name="connsiteX8" fmla="*/ 6270171 w 9134669"/>
              <a:gd name="connsiteY8" fmla="*/ 2682821 h 3265156"/>
              <a:gd name="connsiteX9" fmla="*/ 7473820 w 9134669"/>
              <a:gd name="connsiteY9" fmla="*/ 2785457 h 3265156"/>
              <a:gd name="connsiteX10" fmla="*/ 7576458 w 9134669"/>
              <a:gd name="connsiteY10" fmla="*/ 1171261 h 3265156"/>
              <a:gd name="connsiteX11" fmla="*/ 8126963 w 9134669"/>
              <a:gd name="connsiteY11" fmla="*/ 191546 h 3265156"/>
              <a:gd name="connsiteX12" fmla="*/ 8612156 w 9134669"/>
              <a:gd name="connsiteY12" fmla="*/ 882013 h 3265156"/>
              <a:gd name="connsiteX13" fmla="*/ 9134669 w 9134669"/>
              <a:gd name="connsiteY13" fmla="*/ 1031302 h 3265156"/>
              <a:gd name="connsiteX0" fmla="*/ 0 w 9134669"/>
              <a:gd name="connsiteY0" fmla="*/ 1357874 h 3265156"/>
              <a:gd name="connsiteX1" fmla="*/ 457200 w 9134669"/>
              <a:gd name="connsiteY1" fmla="*/ 1488501 h 3265156"/>
              <a:gd name="connsiteX2" fmla="*/ 886408 w 9134669"/>
              <a:gd name="connsiteY2" fmla="*/ 1619131 h 3265156"/>
              <a:gd name="connsiteX3" fmla="*/ 1390260 w 9134669"/>
              <a:gd name="connsiteY3" fmla="*/ 1395196 h 3265156"/>
              <a:gd name="connsiteX4" fmla="*/ 1539551 w 9134669"/>
              <a:gd name="connsiteY4" fmla="*/ 602093 h 3265156"/>
              <a:gd name="connsiteX5" fmla="*/ 2015412 w 9134669"/>
              <a:gd name="connsiteY5" fmla="*/ 490126 h 3265156"/>
              <a:gd name="connsiteX6" fmla="*/ 2369975 w 9134669"/>
              <a:gd name="connsiteY6" fmla="*/ 14265 h 3265156"/>
              <a:gd name="connsiteX7" fmla="*/ 3415005 w 9134669"/>
              <a:gd name="connsiteY7" fmla="*/ 1068625 h 3265156"/>
              <a:gd name="connsiteX8" fmla="*/ 4683968 w 9134669"/>
              <a:gd name="connsiteY8" fmla="*/ 3205336 h 3265156"/>
              <a:gd name="connsiteX9" fmla="*/ 6270171 w 9134669"/>
              <a:gd name="connsiteY9" fmla="*/ 2682821 h 3265156"/>
              <a:gd name="connsiteX10" fmla="*/ 7473820 w 9134669"/>
              <a:gd name="connsiteY10" fmla="*/ 2785457 h 3265156"/>
              <a:gd name="connsiteX11" fmla="*/ 7576458 w 9134669"/>
              <a:gd name="connsiteY11" fmla="*/ 1171261 h 3265156"/>
              <a:gd name="connsiteX12" fmla="*/ 8126963 w 9134669"/>
              <a:gd name="connsiteY12" fmla="*/ 191546 h 3265156"/>
              <a:gd name="connsiteX13" fmla="*/ 8612156 w 9134669"/>
              <a:gd name="connsiteY13" fmla="*/ 882013 h 3265156"/>
              <a:gd name="connsiteX14" fmla="*/ 9134669 w 9134669"/>
              <a:gd name="connsiteY14" fmla="*/ 1031302 h 3265156"/>
              <a:gd name="connsiteX0" fmla="*/ 0 w 9134669"/>
              <a:gd name="connsiteY0" fmla="*/ 1357874 h 3265156"/>
              <a:gd name="connsiteX1" fmla="*/ 475861 w 9134669"/>
              <a:gd name="connsiteY1" fmla="*/ 1339212 h 3265156"/>
              <a:gd name="connsiteX2" fmla="*/ 886408 w 9134669"/>
              <a:gd name="connsiteY2" fmla="*/ 1619131 h 3265156"/>
              <a:gd name="connsiteX3" fmla="*/ 1390260 w 9134669"/>
              <a:gd name="connsiteY3" fmla="*/ 1395196 h 3265156"/>
              <a:gd name="connsiteX4" fmla="*/ 1539551 w 9134669"/>
              <a:gd name="connsiteY4" fmla="*/ 602093 h 3265156"/>
              <a:gd name="connsiteX5" fmla="*/ 2015412 w 9134669"/>
              <a:gd name="connsiteY5" fmla="*/ 490126 h 3265156"/>
              <a:gd name="connsiteX6" fmla="*/ 2369975 w 9134669"/>
              <a:gd name="connsiteY6" fmla="*/ 14265 h 3265156"/>
              <a:gd name="connsiteX7" fmla="*/ 3415005 w 9134669"/>
              <a:gd name="connsiteY7" fmla="*/ 1068625 h 3265156"/>
              <a:gd name="connsiteX8" fmla="*/ 4683968 w 9134669"/>
              <a:gd name="connsiteY8" fmla="*/ 3205336 h 3265156"/>
              <a:gd name="connsiteX9" fmla="*/ 6270171 w 9134669"/>
              <a:gd name="connsiteY9" fmla="*/ 2682821 h 3265156"/>
              <a:gd name="connsiteX10" fmla="*/ 7473820 w 9134669"/>
              <a:gd name="connsiteY10" fmla="*/ 2785457 h 3265156"/>
              <a:gd name="connsiteX11" fmla="*/ 7576458 w 9134669"/>
              <a:gd name="connsiteY11" fmla="*/ 1171261 h 3265156"/>
              <a:gd name="connsiteX12" fmla="*/ 8126963 w 9134669"/>
              <a:gd name="connsiteY12" fmla="*/ 191546 h 3265156"/>
              <a:gd name="connsiteX13" fmla="*/ 8612156 w 9134669"/>
              <a:gd name="connsiteY13" fmla="*/ 882013 h 3265156"/>
              <a:gd name="connsiteX14" fmla="*/ 9134669 w 9134669"/>
              <a:gd name="connsiteY14" fmla="*/ 1031302 h 3265156"/>
              <a:gd name="connsiteX0" fmla="*/ 0 w 9134669"/>
              <a:gd name="connsiteY0" fmla="*/ 1357874 h 3265156"/>
              <a:gd name="connsiteX1" fmla="*/ 475861 w 9134669"/>
              <a:gd name="connsiteY1" fmla="*/ 1339212 h 3265156"/>
              <a:gd name="connsiteX2" fmla="*/ 811763 w 9134669"/>
              <a:gd name="connsiteY2" fmla="*/ 1740429 h 3265156"/>
              <a:gd name="connsiteX3" fmla="*/ 1390260 w 9134669"/>
              <a:gd name="connsiteY3" fmla="*/ 1395196 h 3265156"/>
              <a:gd name="connsiteX4" fmla="*/ 1539551 w 9134669"/>
              <a:gd name="connsiteY4" fmla="*/ 602093 h 3265156"/>
              <a:gd name="connsiteX5" fmla="*/ 2015412 w 9134669"/>
              <a:gd name="connsiteY5" fmla="*/ 490126 h 3265156"/>
              <a:gd name="connsiteX6" fmla="*/ 2369975 w 9134669"/>
              <a:gd name="connsiteY6" fmla="*/ 14265 h 3265156"/>
              <a:gd name="connsiteX7" fmla="*/ 3415005 w 9134669"/>
              <a:gd name="connsiteY7" fmla="*/ 1068625 h 3265156"/>
              <a:gd name="connsiteX8" fmla="*/ 4683968 w 9134669"/>
              <a:gd name="connsiteY8" fmla="*/ 3205336 h 3265156"/>
              <a:gd name="connsiteX9" fmla="*/ 6270171 w 9134669"/>
              <a:gd name="connsiteY9" fmla="*/ 2682821 h 3265156"/>
              <a:gd name="connsiteX10" fmla="*/ 7473820 w 9134669"/>
              <a:gd name="connsiteY10" fmla="*/ 2785457 h 3265156"/>
              <a:gd name="connsiteX11" fmla="*/ 7576458 w 9134669"/>
              <a:gd name="connsiteY11" fmla="*/ 1171261 h 3265156"/>
              <a:gd name="connsiteX12" fmla="*/ 8126963 w 9134669"/>
              <a:gd name="connsiteY12" fmla="*/ 191546 h 3265156"/>
              <a:gd name="connsiteX13" fmla="*/ 8612156 w 9134669"/>
              <a:gd name="connsiteY13" fmla="*/ 882013 h 3265156"/>
              <a:gd name="connsiteX14" fmla="*/ 9134669 w 9134669"/>
              <a:gd name="connsiteY14" fmla="*/ 1031302 h 3265156"/>
              <a:gd name="connsiteX0" fmla="*/ 0 w 9134669"/>
              <a:gd name="connsiteY0" fmla="*/ 1357874 h 3265156"/>
              <a:gd name="connsiteX1" fmla="*/ 475861 w 9134669"/>
              <a:gd name="connsiteY1" fmla="*/ 1339212 h 3265156"/>
              <a:gd name="connsiteX2" fmla="*/ 811763 w 9134669"/>
              <a:gd name="connsiteY2" fmla="*/ 1740429 h 3265156"/>
              <a:gd name="connsiteX3" fmla="*/ 1268962 w 9134669"/>
              <a:gd name="connsiteY3" fmla="*/ 1432519 h 3265156"/>
              <a:gd name="connsiteX4" fmla="*/ 1539551 w 9134669"/>
              <a:gd name="connsiteY4" fmla="*/ 602093 h 3265156"/>
              <a:gd name="connsiteX5" fmla="*/ 2015412 w 9134669"/>
              <a:gd name="connsiteY5" fmla="*/ 490126 h 3265156"/>
              <a:gd name="connsiteX6" fmla="*/ 2369975 w 9134669"/>
              <a:gd name="connsiteY6" fmla="*/ 14265 h 3265156"/>
              <a:gd name="connsiteX7" fmla="*/ 3415005 w 9134669"/>
              <a:gd name="connsiteY7" fmla="*/ 1068625 h 3265156"/>
              <a:gd name="connsiteX8" fmla="*/ 4683968 w 9134669"/>
              <a:gd name="connsiteY8" fmla="*/ 3205336 h 3265156"/>
              <a:gd name="connsiteX9" fmla="*/ 6270171 w 9134669"/>
              <a:gd name="connsiteY9" fmla="*/ 2682821 h 3265156"/>
              <a:gd name="connsiteX10" fmla="*/ 7473820 w 9134669"/>
              <a:gd name="connsiteY10" fmla="*/ 2785457 h 3265156"/>
              <a:gd name="connsiteX11" fmla="*/ 7576458 w 9134669"/>
              <a:gd name="connsiteY11" fmla="*/ 1171261 h 3265156"/>
              <a:gd name="connsiteX12" fmla="*/ 8126963 w 9134669"/>
              <a:gd name="connsiteY12" fmla="*/ 191546 h 3265156"/>
              <a:gd name="connsiteX13" fmla="*/ 8612156 w 9134669"/>
              <a:gd name="connsiteY13" fmla="*/ 882013 h 3265156"/>
              <a:gd name="connsiteX14" fmla="*/ 9134669 w 9134669"/>
              <a:gd name="connsiteY14" fmla="*/ 1031302 h 3265156"/>
              <a:gd name="connsiteX0" fmla="*/ 0 w 9134669"/>
              <a:gd name="connsiteY0" fmla="*/ 1348189 h 3255471"/>
              <a:gd name="connsiteX1" fmla="*/ 475861 w 9134669"/>
              <a:gd name="connsiteY1" fmla="*/ 1329527 h 3255471"/>
              <a:gd name="connsiteX2" fmla="*/ 811763 w 9134669"/>
              <a:gd name="connsiteY2" fmla="*/ 1730744 h 3255471"/>
              <a:gd name="connsiteX3" fmla="*/ 1268962 w 9134669"/>
              <a:gd name="connsiteY3" fmla="*/ 1422834 h 3255471"/>
              <a:gd name="connsiteX4" fmla="*/ 1539551 w 9134669"/>
              <a:gd name="connsiteY4" fmla="*/ 592408 h 3255471"/>
              <a:gd name="connsiteX5" fmla="*/ 1996751 w 9134669"/>
              <a:gd name="connsiteY5" fmla="*/ 685715 h 3255471"/>
              <a:gd name="connsiteX6" fmla="*/ 2369975 w 9134669"/>
              <a:gd name="connsiteY6" fmla="*/ 4580 h 3255471"/>
              <a:gd name="connsiteX7" fmla="*/ 3415005 w 9134669"/>
              <a:gd name="connsiteY7" fmla="*/ 1058940 h 3255471"/>
              <a:gd name="connsiteX8" fmla="*/ 4683968 w 9134669"/>
              <a:gd name="connsiteY8" fmla="*/ 3195651 h 3255471"/>
              <a:gd name="connsiteX9" fmla="*/ 6270171 w 9134669"/>
              <a:gd name="connsiteY9" fmla="*/ 2673136 h 3255471"/>
              <a:gd name="connsiteX10" fmla="*/ 7473820 w 9134669"/>
              <a:gd name="connsiteY10" fmla="*/ 2775772 h 3255471"/>
              <a:gd name="connsiteX11" fmla="*/ 7576458 w 9134669"/>
              <a:gd name="connsiteY11" fmla="*/ 1161576 h 3255471"/>
              <a:gd name="connsiteX12" fmla="*/ 8126963 w 9134669"/>
              <a:gd name="connsiteY12" fmla="*/ 181861 h 3255471"/>
              <a:gd name="connsiteX13" fmla="*/ 8612156 w 9134669"/>
              <a:gd name="connsiteY13" fmla="*/ 872328 h 3255471"/>
              <a:gd name="connsiteX14" fmla="*/ 9134669 w 9134669"/>
              <a:gd name="connsiteY14" fmla="*/ 1021617 h 3255471"/>
              <a:gd name="connsiteX0" fmla="*/ 0 w 9134669"/>
              <a:gd name="connsiteY0" fmla="*/ 1348189 h 3255471"/>
              <a:gd name="connsiteX1" fmla="*/ 475861 w 9134669"/>
              <a:gd name="connsiteY1" fmla="*/ 1329527 h 3255471"/>
              <a:gd name="connsiteX2" fmla="*/ 811763 w 9134669"/>
              <a:gd name="connsiteY2" fmla="*/ 1730744 h 3255471"/>
              <a:gd name="connsiteX3" fmla="*/ 1268962 w 9134669"/>
              <a:gd name="connsiteY3" fmla="*/ 1422834 h 3255471"/>
              <a:gd name="connsiteX4" fmla="*/ 1474237 w 9134669"/>
              <a:gd name="connsiteY4" fmla="*/ 676384 h 3255471"/>
              <a:gd name="connsiteX5" fmla="*/ 1996751 w 9134669"/>
              <a:gd name="connsiteY5" fmla="*/ 685715 h 3255471"/>
              <a:gd name="connsiteX6" fmla="*/ 2369975 w 9134669"/>
              <a:gd name="connsiteY6" fmla="*/ 4580 h 3255471"/>
              <a:gd name="connsiteX7" fmla="*/ 3415005 w 9134669"/>
              <a:gd name="connsiteY7" fmla="*/ 1058940 h 3255471"/>
              <a:gd name="connsiteX8" fmla="*/ 4683968 w 9134669"/>
              <a:gd name="connsiteY8" fmla="*/ 3195651 h 3255471"/>
              <a:gd name="connsiteX9" fmla="*/ 6270171 w 9134669"/>
              <a:gd name="connsiteY9" fmla="*/ 2673136 h 3255471"/>
              <a:gd name="connsiteX10" fmla="*/ 7473820 w 9134669"/>
              <a:gd name="connsiteY10" fmla="*/ 2775772 h 3255471"/>
              <a:gd name="connsiteX11" fmla="*/ 7576458 w 9134669"/>
              <a:gd name="connsiteY11" fmla="*/ 1161576 h 3255471"/>
              <a:gd name="connsiteX12" fmla="*/ 8126963 w 9134669"/>
              <a:gd name="connsiteY12" fmla="*/ 181861 h 3255471"/>
              <a:gd name="connsiteX13" fmla="*/ 8612156 w 9134669"/>
              <a:gd name="connsiteY13" fmla="*/ 872328 h 3255471"/>
              <a:gd name="connsiteX14" fmla="*/ 9134669 w 9134669"/>
              <a:gd name="connsiteY14" fmla="*/ 1021617 h 3255471"/>
              <a:gd name="connsiteX0" fmla="*/ 0 w 9134669"/>
              <a:gd name="connsiteY0" fmla="*/ 1459470 h 3366752"/>
              <a:gd name="connsiteX1" fmla="*/ 475861 w 9134669"/>
              <a:gd name="connsiteY1" fmla="*/ 1440808 h 3366752"/>
              <a:gd name="connsiteX2" fmla="*/ 811763 w 9134669"/>
              <a:gd name="connsiteY2" fmla="*/ 1842025 h 3366752"/>
              <a:gd name="connsiteX3" fmla="*/ 1268962 w 9134669"/>
              <a:gd name="connsiteY3" fmla="*/ 1534115 h 3366752"/>
              <a:gd name="connsiteX4" fmla="*/ 1474237 w 9134669"/>
              <a:gd name="connsiteY4" fmla="*/ 787665 h 3366752"/>
              <a:gd name="connsiteX5" fmla="*/ 1996751 w 9134669"/>
              <a:gd name="connsiteY5" fmla="*/ 796996 h 3366752"/>
              <a:gd name="connsiteX6" fmla="*/ 2341983 w 9134669"/>
              <a:gd name="connsiteY6" fmla="*/ 3894 h 3366752"/>
              <a:gd name="connsiteX7" fmla="*/ 3415005 w 9134669"/>
              <a:gd name="connsiteY7" fmla="*/ 1170221 h 3366752"/>
              <a:gd name="connsiteX8" fmla="*/ 4683968 w 9134669"/>
              <a:gd name="connsiteY8" fmla="*/ 3306932 h 3366752"/>
              <a:gd name="connsiteX9" fmla="*/ 6270171 w 9134669"/>
              <a:gd name="connsiteY9" fmla="*/ 2784417 h 3366752"/>
              <a:gd name="connsiteX10" fmla="*/ 7473820 w 9134669"/>
              <a:gd name="connsiteY10" fmla="*/ 2887053 h 3366752"/>
              <a:gd name="connsiteX11" fmla="*/ 7576458 w 9134669"/>
              <a:gd name="connsiteY11" fmla="*/ 1272857 h 3366752"/>
              <a:gd name="connsiteX12" fmla="*/ 8126963 w 9134669"/>
              <a:gd name="connsiteY12" fmla="*/ 293142 h 3366752"/>
              <a:gd name="connsiteX13" fmla="*/ 8612156 w 9134669"/>
              <a:gd name="connsiteY13" fmla="*/ 983609 h 3366752"/>
              <a:gd name="connsiteX14" fmla="*/ 9134669 w 9134669"/>
              <a:gd name="connsiteY14" fmla="*/ 1132898 h 3366752"/>
              <a:gd name="connsiteX0" fmla="*/ 0 w 9134669"/>
              <a:gd name="connsiteY0" fmla="*/ 1475576 h 3382858"/>
              <a:gd name="connsiteX1" fmla="*/ 475861 w 9134669"/>
              <a:gd name="connsiteY1" fmla="*/ 1456914 h 3382858"/>
              <a:gd name="connsiteX2" fmla="*/ 811763 w 9134669"/>
              <a:gd name="connsiteY2" fmla="*/ 1858131 h 3382858"/>
              <a:gd name="connsiteX3" fmla="*/ 1268962 w 9134669"/>
              <a:gd name="connsiteY3" fmla="*/ 1550221 h 3382858"/>
              <a:gd name="connsiteX4" fmla="*/ 1474237 w 9134669"/>
              <a:gd name="connsiteY4" fmla="*/ 803771 h 3382858"/>
              <a:gd name="connsiteX5" fmla="*/ 1996751 w 9134669"/>
              <a:gd name="connsiteY5" fmla="*/ 813102 h 3382858"/>
              <a:gd name="connsiteX6" fmla="*/ 2341983 w 9134669"/>
              <a:gd name="connsiteY6" fmla="*/ 20000 h 3382858"/>
              <a:gd name="connsiteX7" fmla="*/ 2705877 w 9134669"/>
              <a:gd name="connsiteY7" fmla="*/ 318579 h 3382858"/>
              <a:gd name="connsiteX8" fmla="*/ 3415005 w 9134669"/>
              <a:gd name="connsiteY8" fmla="*/ 1186327 h 3382858"/>
              <a:gd name="connsiteX9" fmla="*/ 4683968 w 9134669"/>
              <a:gd name="connsiteY9" fmla="*/ 3323038 h 3382858"/>
              <a:gd name="connsiteX10" fmla="*/ 6270171 w 9134669"/>
              <a:gd name="connsiteY10" fmla="*/ 2800523 h 3382858"/>
              <a:gd name="connsiteX11" fmla="*/ 7473820 w 9134669"/>
              <a:gd name="connsiteY11" fmla="*/ 2903159 h 3382858"/>
              <a:gd name="connsiteX12" fmla="*/ 7576458 w 9134669"/>
              <a:gd name="connsiteY12" fmla="*/ 1288963 h 3382858"/>
              <a:gd name="connsiteX13" fmla="*/ 8126963 w 9134669"/>
              <a:gd name="connsiteY13" fmla="*/ 309248 h 3382858"/>
              <a:gd name="connsiteX14" fmla="*/ 8612156 w 9134669"/>
              <a:gd name="connsiteY14" fmla="*/ 999715 h 3382858"/>
              <a:gd name="connsiteX15" fmla="*/ 9134669 w 9134669"/>
              <a:gd name="connsiteY15" fmla="*/ 1149004 h 3382858"/>
              <a:gd name="connsiteX0" fmla="*/ 0 w 9134669"/>
              <a:gd name="connsiteY0" fmla="*/ 1467646 h 3374928"/>
              <a:gd name="connsiteX1" fmla="*/ 475861 w 9134669"/>
              <a:gd name="connsiteY1" fmla="*/ 1448984 h 3374928"/>
              <a:gd name="connsiteX2" fmla="*/ 811763 w 9134669"/>
              <a:gd name="connsiteY2" fmla="*/ 1850201 h 3374928"/>
              <a:gd name="connsiteX3" fmla="*/ 1268962 w 9134669"/>
              <a:gd name="connsiteY3" fmla="*/ 1542291 h 3374928"/>
              <a:gd name="connsiteX4" fmla="*/ 1474237 w 9134669"/>
              <a:gd name="connsiteY4" fmla="*/ 795841 h 3374928"/>
              <a:gd name="connsiteX5" fmla="*/ 1996751 w 9134669"/>
              <a:gd name="connsiteY5" fmla="*/ 805172 h 3374928"/>
              <a:gd name="connsiteX6" fmla="*/ 2341983 w 9134669"/>
              <a:gd name="connsiteY6" fmla="*/ 12070 h 3374928"/>
              <a:gd name="connsiteX7" fmla="*/ 2677885 w 9134669"/>
              <a:gd name="connsiteY7" fmla="*/ 385294 h 3374928"/>
              <a:gd name="connsiteX8" fmla="*/ 3415005 w 9134669"/>
              <a:gd name="connsiteY8" fmla="*/ 1178397 h 3374928"/>
              <a:gd name="connsiteX9" fmla="*/ 4683968 w 9134669"/>
              <a:gd name="connsiteY9" fmla="*/ 3315108 h 3374928"/>
              <a:gd name="connsiteX10" fmla="*/ 6270171 w 9134669"/>
              <a:gd name="connsiteY10" fmla="*/ 2792593 h 3374928"/>
              <a:gd name="connsiteX11" fmla="*/ 7473820 w 9134669"/>
              <a:gd name="connsiteY11" fmla="*/ 2895229 h 3374928"/>
              <a:gd name="connsiteX12" fmla="*/ 7576458 w 9134669"/>
              <a:gd name="connsiteY12" fmla="*/ 1281033 h 3374928"/>
              <a:gd name="connsiteX13" fmla="*/ 8126963 w 9134669"/>
              <a:gd name="connsiteY13" fmla="*/ 301318 h 3374928"/>
              <a:gd name="connsiteX14" fmla="*/ 8612156 w 9134669"/>
              <a:gd name="connsiteY14" fmla="*/ 991785 h 3374928"/>
              <a:gd name="connsiteX15" fmla="*/ 9134669 w 9134669"/>
              <a:gd name="connsiteY15" fmla="*/ 1141074 h 3374928"/>
              <a:gd name="connsiteX0" fmla="*/ 0 w 9134669"/>
              <a:gd name="connsiteY0" fmla="*/ 1465154 h 3372436"/>
              <a:gd name="connsiteX1" fmla="*/ 475861 w 9134669"/>
              <a:gd name="connsiteY1" fmla="*/ 1446492 h 3372436"/>
              <a:gd name="connsiteX2" fmla="*/ 811763 w 9134669"/>
              <a:gd name="connsiteY2" fmla="*/ 1847709 h 3372436"/>
              <a:gd name="connsiteX3" fmla="*/ 1268962 w 9134669"/>
              <a:gd name="connsiteY3" fmla="*/ 1539799 h 3372436"/>
              <a:gd name="connsiteX4" fmla="*/ 1474237 w 9134669"/>
              <a:gd name="connsiteY4" fmla="*/ 793349 h 3372436"/>
              <a:gd name="connsiteX5" fmla="*/ 1996751 w 9134669"/>
              <a:gd name="connsiteY5" fmla="*/ 802680 h 3372436"/>
              <a:gd name="connsiteX6" fmla="*/ 2341983 w 9134669"/>
              <a:gd name="connsiteY6" fmla="*/ 9578 h 3372436"/>
              <a:gd name="connsiteX7" fmla="*/ 2677885 w 9134669"/>
              <a:gd name="connsiteY7" fmla="*/ 382802 h 3372436"/>
              <a:gd name="connsiteX8" fmla="*/ 2976465 w 9134669"/>
              <a:gd name="connsiteY8" fmla="*/ 672051 h 3372436"/>
              <a:gd name="connsiteX9" fmla="*/ 3415005 w 9134669"/>
              <a:gd name="connsiteY9" fmla="*/ 1175905 h 3372436"/>
              <a:gd name="connsiteX10" fmla="*/ 4683968 w 9134669"/>
              <a:gd name="connsiteY10" fmla="*/ 3312616 h 3372436"/>
              <a:gd name="connsiteX11" fmla="*/ 6270171 w 9134669"/>
              <a:gd name="connsiteY11" fmla="*/ 2790101 h 3372436"/>
              <a:gd name="connsiteX12" fmla="*/ 7473820 w 9134669"/>
              <a:gd name="connsiteY12" fmla="*/ 2892737 h 3372436"/>
              <a:gd name="connsiteX13" fmla="*/ 7576458 w 9134669"/>
              <a:gd name="connsiteY13" fmla="*/ 1278541 h 3372436"/>
              <a:gd name="connsiteX14" fmla="*/ 8126963 w 9134669"/>
              <a:gd name="connsiteY14" fmla="*/ 298826 h 3372436"/>
              <a:gd name="connsiteX15" fmla="*/ 8612156 w 9134669"/>
              <a:gd name="connsiteY15" fmla="*/ 989293 h 3372436"/>
              <a:gd name="connsiteX16" fmla="*/ 9134669 w 9134669"/>
              <a:gd name="connsiteY16" fmla="*/ 1138582 h 3372436"/>
              <a:gd name="connsiteX0" fmla="*/ 0 w 9134669"/>
              <a:gd name="connsiteY0" fmla="*/ 1465154 h 3372436"/>
              <a:gd name="connsiteX1" fmla="*/ 475861 w 9134669"/>
              <a:gd name="connsiteY1" fmla="*/ 1446492 h 3372436"/>
              <a:gd name="connsiteX2" fmla="*/ 811763 w 9134669"/>
              <a:gd name="connsiteY2" fmla="*/ 1847709 h 3372436"/>
              <a:gd name="connsiteX3" fmla="*/ 1268962 w 9134669"/>
              <a:gd name="connsiteY3" fmla="*/ 1539799 h 3372436"/>
              <a:gd name="connsiteX4" fmla="*/ 1474237 w 9134669"/>
              <a:gd name="connsiteY4" fmla="*/ 793349 h 3372436"/>
              <a:gd name="connsiteX5" fmla="*/ 1996751 w 9134669"/>
              <a:gd name="connsiteY5" fmla="*/ 802680 h 3372436"/>
              <a:gd name="connsiteX6" fmla="*/ 2341983 w 9134669"/>
              <a:gd name="connsiteY6" fmla="*/ 9578 h 3372436"/>
              <a:gd name="connsiteX7" fmla="*/ 2677885 w 9134669"/>
              <a:gd name="connsiteY7" fmla="*/ 382802 h 3372436"/>
              <a:gd name="connsiteX8" fmla="*/ 3107093 w 9134669"/>
              <a:gd name="connsiteY8" fmla="*/ 429455 h 3372436"/>
              <a:gd name="connsiteX9" fmla="*/ 3415005 w 9134669"/>
              <a:gd name="connsiteY9" fmla="*/ 1175905 h 3372436"/>
              <a:gd name="connsiteX10" fmla="*/ 4683968 w 9134669"/>
              <a:gd name="connsiteY10" fmla="*/ 3312616 h 3372436"/>
              <a:gd name="connsiteX11" fmla="*/ 6270171 w 9134669"/>
              <a:gd name="connsiteY11" fmla="*/ 2790101 h 3372436"/>
              <a:gd name="connsiteX12" fmla="*/ 7473820 w 9134669"/>
              <a:gd name="connsiteY12" fmla="*/ 2892737 h 3372436"/>
              <a:gd name="connsiteX13" fmla="*/ 7576458 w 9134669"/>
              <a:gd name="connsiteY13" fmla="*/ 1278541 h 3372436"/>
              <a:gd name="connsiteX14" fmla="*/ 8126963 w 9134669"/>
              <a:gd name="connsiteY14" fmla="*/ 298826 h 3372436"/>
              <a:gd name="connsiteX15" fmla="*/ 8612156 w 9134669"/>
              <a:gd name="connsiteY15" fmla="*/ 989293 h 3372436"/>
              <a:gd name="connsiteX16" fmla="*/ 9134669 w 9134669"/>
              <a:gd name="connsiteY16" fmla="*/ 1138582 h 3372436"/>
              <a:gd name="connsiteX0" fmla="*/ 0 w 9134669"/>
              <a:gd name="connsiteY0" fmla="*/ 1465154 h 3354973"/>
              <a:gd name="connsiteX1" fmla="*/ 475861 w 9134669"/>
              <a:gd name="connsiteY1" fmla="*/ 1446492 h 3354973"/>
              <a:gd name="connsiteX2" fmla="*/ 811763 w 9134669"/>
              <a:gd name="connsiteY2" fmla="*/ 1847709 h 3354973"/>
              <a:gd name="connsiteX3" fmla="*/ 1268962 w 9134669"/>
              <a:gd name="connsiteY3" fmla="*/ 1539799 h 3354973"/>
              <a:gd name="connsiteX4" fmla="*/ 1474237 w 9134669"/>
              <a:gd name="connsiteY4" fmla="*/ 793349 h 3354973"/>
              <a:gd name="connsiteX5" fmla="*/ 1996751 w 9134669"/>
              <a:gd name="connsiteY5" fmla="*/ 802680 h 3354973"/>
              <a:gd name="connsiteX6" fmla="*/ 2341983 w 9134669"/>
              <a:gd name="connsiteY6" fmla="*/ 9578 h 3354973"/>
              <a:gd name="connsiteX7" fmla="*/ 2677885 w 9134669"/>
              <a:gd name="connsiteY7" fmla="*/ 382802 h 3354973"/>
              <a:gd name="connsiteX8" fmla="*/ 3107093 w 9134669"/>
              <a:gd name="connsiteY8" fmla="*/ 429455 h 3354973"/>
              <a:gd name="connsiteX9" fmla="*/ 3415005 w 9134669"/>
              <a:gd name="connsiteY9" fmla="*/ 1175905 h 3354973"/>
              <a:gd name="connsiteX10" fmla="*/ 3582955 w 9134669"/>
              <a:gd name="connsiteY10" fmla="*/ 1502475 h 3354973"/>
              <a:gd name="connsiteX11" fmla="*/ 4683968 w 9134669"/>
              <a:gd name="connsiteY11" fmla="*/ 3312616 h 3354973"/>
              <a:gd name="connsiteX12" fmla="*/ 6270171 w 9134669"/>
              <a:gd name="connsiteY12" fmla="*/ 2790101 h 3354973"/>
              <a:gd name="connsiteX13" fmla="*/ 7473820 w 9134669"/>
              <a:gd name="connsiteY13" fmla="*/ 2892737 h 3354973"/>
              <a:gd name="connsiteX14" fmla="*/ 7576458 w 9134669"/>
              <a:gd name="connsiteY14" fmla="*/ 1278541 h 3354973"/>
              <a:gd name="connsiteX15" fmla="*/ 8126963 w 9134669"/>
              <a:gd name="connsiteY15" fmla="*/ 298826 h 3354973"/>
              <a:gd name="connsiteX16" fmla="*/ 8612156 w 9134669"/>
              <a:gd name="connsiteY16" fmla="*/ 989293 h 3354973"/>
              <a:gd name="connsiteX17" fmla="*/ 9134669 w 9134669"/>
              <a:gd name="connsiteY17" fmla="*/ 1138582 h 3354973"/>
              <a:gd name="connsiteX0" fmla="*/ 0 w 9134669"/>
              <a:gd name="connsiteY0" fmla="*/ 1465154 h 3359813"/>
              <a:gd name="connsiteX1" fmla="*/ 475861 w 9134669"/>
              <a:gd name="connsiteY1" fmla="*/ 1446492 h 3359813"/>
              <a:gd name="connsiteX2" fmla="*/ 811763 w 9134669"/>
              <a:gd name="connsiteY2" fmla="*/ 1847709 h 3359813"/>
              <a:gd name="connsiteX3" fmla="*/ 1268962 w 9134669"/>
              <a:gd name="connsiteY3" fmla="*/ 1539799 h 3359813"/>
              <a:gd name="connsiteX4" fmla="*/ 1474237 w 9134669"/>
              <a:gd name="connsiteY4" fmla="*/ 793349 h 3359813"/>
              <a:gd name="connsiteX5" fmla="*/ 1996751 w 9134669"/>
              <a:gd name="connsiteY5" fmla="*/ 802680 h 3359813"/>
              <a:gd name="connsiteX6" fmla="*/ 2341983 w 9134669"/>
              <a:gd name="connsiteY6" fmla="*/ 9578 h 3359813"/>
              <a:gd name="connsiteX7" fmla="*/ 2677885 w 9134669"/>
              <a:gd name="connsiteY7" fmla="*/ 382802 h 3359813"/>
              <a:gd name="connsiteX8" fmla="*/ 3107093 w 9134669"/>
              <a:gd name="connsiteY8" fmla="*/ 429455 h 3359813"/>
              <a:gd name="connsiteX9" fmla="*/ 3415005 w 9134669"/>
              <a:gd name="connsiteY9" fmla="*/ 1175905 h 3359813"/>
              <a:gd name="connsiteX10" fmla="*/ 3844212 w 9134669"/>
              <a:gd name="connsiteY10" fmla="*/ 1409169 h 3359813"/>
              <a:gd name="connsiteX11" fmla="*/ 4683968 w 9134669"/>
              <a:gd name="connsiteY11" fmla="*/ 3312616 h 3359813"/>
              <a:gd name="connsiteX12" fmla="*/ 6270171 w 9134669"/>
              <a:gd name="connsiteY12" fmla="*/ 2790101 h 3359813"/>
              <a:gd name="connsiteX13" fmla="*/ 7473820 w 9134669"/>
              <a:gd name="connsiteY13" fmla="*/ 2892737 h 3359813"/>
              <a:gd name="connsiteX14" fmla="*/ 7576458 w 9134669"/>
              <a:gd name="connsiteY14" fmla="*/ 1278541 h 3359813"/>
              <a:gd name="connsiteX15" fmla="*/ 8126963 w 9134669"/>
              <a:gd name="connsiteY15" fmla="*/ 298826 h 3359813"/>
              <a:gd name="connsiteX16" fmla="*/ 8612156 w 9134669"/>
              <a:gd name="connsiteY16" fmla="*/ 989293 h 3359813"/>
              <a:gd name="connsiteX17" fmla="*/ 9134669 w 9134669"/>
              <a:gd name="connsiteY17" fmla="*/ 1138582 h 3359813"/>
              <a:gd name="connsiteX0" fmla="*/ 0 w 9134669"/>
              <a:gd name="connsiteY0" fmla="*/ 1465154 h 3332763"/>
              <a:gd name="connsiteX1" fmla="*/ 475861 w 9134669"/>
              <a:gd name="connsiteY1" fmla="*/ 1446492 h 3332763"/>
              <a:gd name="connsiteX2" fmla="*/ 811763 w 9134669"/>
              <a:gd name="connsiteY2" fmla="*/ 1847709 h 3332763"/>
              <a:gd name="connsiteX3" fmla="*/ 1268962 w 9134669"/>
              <a:gd name="connsiteY3" fmla="*/ 1539799 h 3332763"/>
              <a:gd name="connsiteX4" fmla="*/ 1474237 w 9134669"/>
              <a:gd name="connsiteY4" fmla="*/ 793349 h 3332763"/>
              <a:gd name="connsiteX5" fmla="*/ 1996751 w 9134669"/>
              <a:gd name="connsiteY5" fmla="*/ 802680 h 3332763"/>
              <a:gd name="connsiteX6" fmla="*/ 2341983 w 9134669"/>
              <a:gd name="connsiteY6" fmla="*/ 9578 h 3332763"/>
              <a:gd name="connsiteX7" fmla="*/ 2677885 w 9134669"/>
              <a:gd name="connsiteY7" fmla="*/ 382802 h 3332763"/>
              <a:gd name="connsiteX8" fmla="*/ 3107093 w 9134669"/>
              <a:gd name="connsiteY8" fmla="*/ 429455 h 3332763"/>
              <a:gd name="connsiteX9" fmla="*/ 3415005 w 9134669"/>
              <a:gd name="connsiteY9" fmla="*/ 1175905 h 3332763"/>
              <a:gd name="connsiteX10" fmla="*/ 3844212 w 9134669"/>
              <a:gd name="connsiteY10" fmla="*/ 1409169 h 3332763"/>
              <a:gd name="connsiteX11" fmla="*/ 4049485 w 9134669"/>
              <a:gd name="connsiteY11" fmla="*/ 1978338 h 3332763"/>
              <a:gd name="connsiteX12" fmla="*/ 4683968 w 9134669"/>
              <a:gd name="connsiteY12" fmla="*/ 3312616 h 3332763"/>
              <a:gd name="connsiteX13" fmla="*/ 6270171 w 9134669"/>
              <a:gd name="connsiteY13" fmla="*/ 2790101 h 3332763"/>
              <a:gd name="connsiteX14" fmla="*/ 7473820 w 9134669"/>
              <a:gd name="connsiteY14" fmla="*/ 2892737 h 3332763"/>
              <a:gd name="connsiteX15" fmla="*/ 7576458 w 9134669"/>
              <a:gd name="connsiteY15" fmla="*/ 1278541 h 3332763"/>
              <a:gd name="connsiteX16" fmla="*/ 8126963 w 9134669"/>
              <a:gd name="connsiteY16" fmla="*/ 298826 h 3332763"/>
              <a:gd name="connsiteX17" fmla="*/ 8612156 w 9134669"/>
              <a:gd name="connsiteY17" fmla="*/ 989293 h 3332763"/>
              <a:gd name="connsiteX18" fmla="*/ 9134669 w 9134669"/>
              <a:gd name="connsiteY18" fmla="*/ 1138582 h 3332763"/>
              <a:gd name="connsiteX0" fmla="*/ 0 w 9134669"/>
              <a:gd name="connsiteY0" fmla="*/ 1465154 h 3324580"/>
              <a:gd name="connsiteX1" fmla="*/ 475861 w 9134669"/>
              <a:gd name="connsiteY1" fmla="*/ 1446492 h 3324580"/>
              <a:gd name="connsiteX2" fmla="*/ 811763 w 9134669"/>
              <a:gd name="connsiteY2" fmla="*/ 1847709 h 3324580"/>
              <a:gd name="connsiteX3" fmla="*/ 1268962 w 9134669"/>
              <a:gd name="connsiteY3" fmla="*/ 1539799 h 3324580"/>
              <a:gd name="connsiteX4" fmla="*/ 1474237 w 9134669"/>
              <a:gd name="connsiteY4" fmla="*/ 793349 h 3324580"/>
              <a:gd name="connsiteX5" fmla="*/ 1996751 w 9134669"/>
              <a:gd name="connsiteY5" fmla="*/ 802680 h 3324580"/>
              <a:gd name="connsiteX6" fmla="*/ 2341983 w 9134669"/>
              <a:gd name="connsiteY6" fmla="*/ 9578 h 3324580"/>
              <a:gd name="connsiteX7" fmla="*/ 2677885 w 9134669"/>
              <a:gd name="connsiteY7" fmla="*/ 382802 h 3324580"/>
              <a:gd name="connsiteX8" fmla="*/ 3107093 w 9134669"/>
              <a:gd name="connsiteY8" fmla="*/ 429455 h 3324580"/>
              <a:gd name="connsiteX9" fmla="*/ 3415005 w 9134669"/>
              <a:gd name="connsiteY9" fmla="*/ 1175905 h 3324580"/>
              <a:gd name="connsiteX10" fmla="*/ 3844212 w 9134669"/>
              <a:gd name="connsiteY10" fmla="*/ 1409169 h 3324580"/>
              <a:gd name="connsiteX11" fmla="*/ 4040155 w 9134669"/>
              <a:gd name="connsiteY11" fmla="*/ 2192942 h 3324580"/>
              <a:gd name="connsiteX12" fmla="*/ 4683968 w 9134669"/>
              <a:gd name="connsiteY12" fmla="*/ 3312616 h 3324580"/>
              <a:gd name="connsiteX13" fmla="*/ 6270171 w 9134669"/>
              <a:gd name="connsiteY13" fmla="*/ 2790101 h 3324580"/>
              <a:gd name="connsiteX14" fmla="*/ 7473820 w 9134669"/>
              <a:gd name="connsiteY14" fmla="*/ 2892737 h 3324580"/>
              <a:gd name="connsiteX15" fmla="*/ 7576458 w 9134669"/>
              <a:gd name="connsiteY15" fmla="*/ 1278541 h 3324580"/>
              <a:gd name="connsiteX16" fmla="*/ 8126963 w 9134669"/>
              <a:gd name="connsiteY16" fmla="*/ 298826 h 3324580"/>
              <a:gd name="connsiteX17" fmla="*/ 8612156 w 9134669"/>
              <a:gd name="connsiteY17" fmla="*/ 989293 h 3324580"/>
              <a:gd name="connsiteX18" fmla="*/ 9134669 w 9134669"/>
              <a:gd name="connsiteY18" fmla="*/ 1138582 h 3324580"/>
              <a:gd name="connsiteX0" fmla="*/ 0 w 9134669"/>
              <a:gd name="connsiteY0" fmla="*/ 1465154 h 3324580"/>
              <a:gd name="connsiteX1" fmla="*/ 475861 w 9134669"/>
              <a:gd name="connsiteY1" fmla="*/ 1446492 h 3324580"/>
              <a:gd name="connsiteX2" fmla="*/ 811763 w 9134669"/>
              <a:gd name="connsiteY2" fmla="*/ 1847709 h 3324580"/>
              <a:gd name="connsiteX3" fmla="*/ 1268962 w 9134669"/>
              <a:gd name="connsiteY3" fmla="*/ 1539799 h 3324580"/>
              <a:gd name="connsiteX4" fmla="*/ 1474237 w 9134669"/>
              <a:gd name="connsiteY4" fmla="*/ 793349 h 3324580"/>
              <a:gd name="connsiteX5" fmla="*/ 1996751 w 9134669"/>
              <a:gd name="connsiteY5" fmla="*/ 802680 h 3324580"/>
              <a:gd name="connsiteX6" fmla="*/ 2341983 w 9134669"/>
              <a:gd name="connsiteY6" fmla="*/ 9578 h 3324580"/>
              <a:gd name="connsiteX7" fmla="*/ 2677885 w 9134669"/>
              <a:gd name="connsiteY7" fmla="*/ 382802 h 3324580"/>
              <a:gd name="connsiteX8" fmla="*/ 3107093 w 9134669"/>
              <a:gd name="connsiteY8" fmla="*/ 429455 h 3324580"/>
              <a:gd name="connsiteX9" fmla="*/ 3415005 w 9134669"/>
              <a:gd name="connsiteY9" fmla="*/ 1175905 h 3324580"/>
              <a:gd name="connsiteX10" fmla="*/ 3844212 w 9134669"/>
              <a:gd name="connsiteY10" fmla="*/ 1409169 h 3324580"/>
              <a:gd name="connsiteX11" fmla="*/ 4040155 w 9134669"/>
              <a:gd name="connsiteY11" fmla="*/ 2192942 h 3324580"/>
              <a:gd name="connsiteX12" fmla="*/ 4683968 w 9134669"/>
              <a:gd name="connsiteY12" fmla="*/ 3312616 h 3324580"/>
              <a:gd name="connsiteX13" fmla="*/ 6270171 w 9134669"/>
              <a:gd name="connsiteY13" fmla="*/ 2790101 h 3324580"/>
              <a:gd name="connsiteX14" fmla="*/ 7473820 w 9134669"/>
              <a:gd name="connsiteY14" fmla="*/ 2892737 h 3324580"/>
              <a:gd name="connsiteX15" fmla="*/ 7576458 w 9134669"/>
              <a:gd name="connsiteY15" fmla="*/ 1278541 h 3324580"/>
              <a:gd name="connsiteX16" fmla="*/ 8126963 w 9134669"/>
              <a:gd name="connsiteY16" fmla="*/ 298826 h 3324580"/>
              <a:gd name="connsiteX17" fmla="*/ 8612156 w 9134669"/>
              <a:gd name="connsiteY17" fmla="*/ 989293 h 3324580"/>
              <a:gd name="connsiteX18" fmla="*/ 9134669 w 9134669"/>
              <a:gd name="connsiteY18" fmla="*/ 1138582 h 3324580"/>
              <a:gd name="connsiteX0" fmla="*/ 0 w 9134669"/>
              <a:gd name="connsiteY0" fmla="*/ 1465154 h 3324580"/>
              <a:gd name="connsiteX1" fmla="*/ 475861 w 9134669"/>
              <a:gd name="connsiteY1" fmla="*/ 1446492 h 3324580"/>
              <a:gd name="connsiteX2" fmla="*/ 811763 w 9134669"/>
              <a:gd name="connsiteY2" fmla="*/ 1847709 h 3324580"/>
              <a:gd name="connsiteX3" fmla="*/ 1268962 w 9134669"/>
              <a:gd name="connsiteY3" fmla="*/ 1539799 h 3324580"/>
              <a:gd name="connsiteX4" fmla="*/ 1474237 w 9134669"/>
              <a:gd name="connsiteY4" fmla="*/ 793349 h 3324580"/>
              <a:gd name="connsiteX5" fmla="*/ 1996751 w 9134669"/>
              <a:gd name="connsiteY5" fmla="*/ 802680 h 3324580"/>
              <a:gd name="connsiteX6" fmla="*/ 2341983 w 9134669"/>
              <a:gd name="connsiteY6" fmla="*/ 9578 h 3324580"/>
              <a:gd name="connsiteX7" fmla="*/ 2677885 w 9134669"/>
              <a:gd name="connsiteY7" fmla="*/ 382802 h 3324580"/>
              <a:gd name="connsiteX8" fmla="*/ 3107093 w 9134669"/>
              <a:gd name="connsiteY8" fmla="*/ 429455 h 3324580"/>
              <a:gd name="connsiteX9" fmla="*/ 3415005 w 9134669"/>
              <a:gd name="connsiteY9" fmla="*/ 1175905 h 3324580"/>
              <a:gd name="connsiteX10" fmla="*/ 3844212 w 9134669"/>
              <a:gd name="connsiteY10" fmla="*/ 1409169 h 3324580"/>
              <a:gd name="connsiteX11" fmla="*/ 4040155 w 9134669"/>
              <a:gd name="connsiteY11" fmla="*/ 2192942 h 3324580"/>
              <a:gd name="connsiteX12" fmla="*/ 4683968 w 9134669"/>
              <a:gd name="connsiteY12" fmla="*/ 3312616 h 3324580"/>
              <a:gd name="connsiteX13" fmla="*/ 6270171 w 9134669"/>
              <a:gd name="connsiteY13" fmla="*/ 2790101 h 3324580"/>
              <a:gd name="connsiteX14" fmla="*/ 7473820 w 9134669"/>
              <a:gd name="connsiteY14" fmla="*/ 2892737 h 3324580"/>
              <a:gd name="connsiteX15" fmla="*/ 7576458 w 9134669"/>
              <a:gd name="connsiteY15" fmla="*/ 1278541 h 3324580"/>
              <a:gd name="connsiteX16" fmla="*/ 8126963 w 9134669"/>
              <a:gd name="connsiteY16" fmla="*/ 298826 h 3324580"/>
              <a:gd name="connsiteX17" fmla="*/ 8612156 w 9134669"/>
              <a:gd name="connsiteY17" fmla="*/ 989293 h 3324580"/>
              <a:gd name="connsiteX18" fmla="*/ 9134669 w 9134669"/>
              <a:gd name="connsiteY18" fmla="*/ 1138582 h 3324580"/>
              <a:gd name="connsiteX0" fmla="*/ 0 w 9134669"/>
              <a:gd name="connsiteY0" fmla="*/ 1465154 h 3324580"/>
              <a:gd name="connsiteX1" fmla="*/ 475861 w 9134669"/>
              <a:gd name="connsiteY1" fmla="*/ 1446492 h 3324580"/>
              <a:gd name="connsiteX2" fmla="*/ 811763 w 9134669"/>
              <a:gd name="connsiteY2" fmla="*/ 1847709 h 3324580"/>
              <a:gd name="connsiteX3" fmla="*/ 1268962 w 9134669"/>
              <a:gd name="connsiteY3" fmla="*/ 1539799 h 3324580"/>
              <a:gd name="connsiteX4" fmla="*/ 1474237 w 9134669"/>
              <a:gd name="connsiteY4" fmla="*/ 793349 h 3324580"/>
              <a:gd name="connsiteX5" fmla="*/ 1996751 w 9134669"/>
              <a:gd name="connsiteY5" fmla="*/ 802680 h 3324580"/>
              <a:gd name="connsiteX6" fmla="*/ 2341983 w 9134669"/>
              <a:gd name="connsiteY6" fmla="*/ 9578 h 3324580"/>
              <a:gd name="connsiteX7" fmla="*/ 2677885 w 9134669"/>
              <a:gd name="connsiteY7" fmla="*/ 382802 h 3324580"/>
              <a:gd name="connsiteX8" fmla="*/ 3107093 w 9134669"/>
              <a:gd name="connsiteY8" fmla="*/ 429455 h 3324580"/>
              <a:gd name="connsiteX9" fmla="*/ 3265715 w 9134669"/>
              <a:gd name="connsiteY9" fmla="*/ 1194566 h 3324580"/>
              <a:gd name="connsiteX10" fmla="*/ 3844212 w 9134669"/>
              <a:gd name="connsiteY10" fmla="*/ 1409169 h 3324580"/>
              <a:gd name="connsiteX11" fmla="*/ 4040155 w 9134669"/>
              <a:gd name="connsiteY11" fmla="*/ 2192942 h 3324580"/>
              <a:gd name="connsiteX12" fmla="*/ 4683968 w 9134669"/>
              <a:gd name="connsiteY12" fmla="*/ 3312616 h 3324580"/>
              <a:gd name="connsiteX13" fmla="*/ 6270171 w 9134669"/>
              <a:gd name="connsiteY13" fmla="*/ 2790101 h 3324580"/>
              <a:gd name="connsiteX14" fmla="*/ 7473820 w 9134669"/>
              <a:gd name="connsiteY14" fmla="*/ 2892737 h 3324580"/>
              <a:gd name="connsiteX15" fmla="*/ 7576458 w 9134669"/>
              <a:gd name="connsiteY15" fmla="*/ 1278541 h 3324580"/>
              <a:gd name="connsiteX16" fmla="*/ 8126963 w 9134669"/>
              <a:gd name="connsiteY16" fmla="*/ 298826 h 3324580"/>
              <a:gd name="connsiteX17" fmla="*/ 8612156 w 9134669"/>
              <a:gd name="connsiteY17" fmla="*/ 989293 h 3324580"/>
              <a:gd name="connsiteX18" fmla="*/ 9134669 w 9134669"/>
              <a:gd name="connsiteY18" fmla="*/ 1138582 h 3324580"/>
              <a:gd name="connsiteX0" fmla="*/ 0 w 9134669"/>
              <a:gd name="connsiteY0" fmla="*/ 1465154 h 3324580"/>
              <a:gd name="connsiteX1" fmla="*/ 475861 w 9134669"/>
              <a:gd name="connsiteY1" fmla="*/ 1446492 h 3324580"/>
              <a:gd name="connsiteX2" fmla="*/ 811763 w 9134669"/>
              <a:gd name="connsiteY2" fmla="*/ 1847709 h 3324580"/>
              <a:gd name="connsiteX3" fmla="*/ 1268962 w 9134669"/>
              <a:gd name="connsiteY3" fmla="*/ 1539799 h 3324580"/>
              <a:gd name="connsiteX4" fmla="*/ 1474237 w 9134669"/>
              <a:gd name="connsiteY4" fmla="*/ 793349 h 3324580"/>
              <a:gd name="connsiteX5" fmla="*/ 1996751 w 9134669"/>
              <a:gd name="connsiteY5" fmla="*/ 802680 h 3324580"/>
              <a:gd name="connsiteX6" fmla="*/ 2341983 w 9134669"/>
              <a:gd name="connsiteY6" fmla="*/ 9578 h 3324580"/>
              <a:gd name="connsiteX7" fmla="*/ 2677885 w 9134669"/>
              <a:gd name="connsiteY7" fmla="*/ 382802 h 3324580"/>
              <a:gd name="connsiteX8" fmla="*/ 3107093 w 9134669"/>
              <a:gd name="connsiteY8" fmla="*/ 429455 h 3324580"/>
              <a:gd name="connsiteX9" fmla="*/ 3265715 w 9134669"/>
              <a:gd name="connsiteY9" fmla="*/ 1194566 h 3324580"/>
              <a:gd name="connsiteX10" fmla="*/ 3844212 w 9134669"/>
              <a:gd name="connsiteY10" fmla="*/ 1409169 h 3324580"/>
              <a:gd name="connsiteX11" fmla="*/ 4040155 w 9134669"/>
              <a:gd name="connsiteY11" fmla="*/ 2192942 h 3324580"/>
              <a:gd name="connsiteX12" fmla="*/ 4683968 w 9134669"/>
              <a:gd name="connsiteY12" fmla="*/ 3312616 h 3324580"/>
              <a:gd name="connsiteX13" fmla="*/ 6270171 w 9134669"/>
              <a:gd name="connsiteY13" fmla="*/ 2790101 h 3324580"/>
              <a:gd name="connsiteX14" fmla="*/ 7473820 w 9134669"/>
              <a:gd name="connsiteY14" fmla="*/ 2892737 h 3324580"/>
              <a:gd name="connsiteX15" fmla="*/ 7576458 w 9134669"/>
              <a:gd name="connsiteY15" fmla="*/ 1278541 h 3324580"/>
              <a:gd name="connsiteX16" fmla="*/ 8126963 w 9134669"/>
              <a:gd name="connsiteY16" fmla="*/ 298826 h 3324580"/>
              <a:gd name="connsiteX17" fmla="*/ 8612156 w 9134669"/>
              <a:gd name="connsiteY17" fmla="*/ 989293 h 3324580"/>
              <a:gd name="connsiteX18" fmla="*/ 9134669 w 9134669"/>
              <a:gd name="connsiteY18" fmla="*/ 1138582 h 3324580"/>
              <a:gd name="connsiteX0" fmla="*/ 0 w 9134669"/>
              <a:gd name="connsiteY0" fmla="*/ 1465154 h 3324580"/>
              <a:gd name="connsiteX1" fmla="*/ 475861 w 9134669"/>
              <a:gd name="connsiteY1" fmla="*/ 1446492 h 3324580"/>
              <a:gd name="connsiteX2" fmla="*/ 811763 w 9134669"/>
              <a:gd name="connsiteY2" fmla="*/ 1847709 h 3324580"/>
              <a:gd name="connsiteX3" fmla="*/ 1268962 w 9134669"/>
              <a:gd name="connsiteY3" fmla="*/ 1539799 h 3324580"/>
              <a:gd name="connsiteX4" fmla="*/ 1474237 w 9134669"/>
              <a:gd name="connsiteY4" fmla="*/ 793349 h 3324580"/>
              <a:gd name="connsiteX5" fmla="*/ 1996751 w 9134669"/>
              <a:gd name="connsiteY5" fmla="*/ 802680 h 3324580"/>
              <a:gd name="connsiteX6" fmla="*/ 2341983 w 9134669"/>
              <a:gd name="connsiteY6" fmla="*/ 9578 h 3324580"/>
              <a:gd name="connsiteX7" fmla="*/ 2677885 w 9134669"/>
              <a:gd name="connsiteY7" fmla="*/ 382802 h 3324580"/>
              <a:gd name="connsiteX8" fmla="*/ 3107093 w 9134669"/>
              <a:gd name="connsiteY8" fmla="*/ 429455 h 3324580"/>
              <a:gd name="connsiteX9" fmla="*/ 3265715 w 9134669"/>
              <a:gd name="connsiteY9" fmla="*/ 1194566 h 3324580"/>
              <a:gd name="connsiteX10" fmla="*/ 3788228 w 9134669"/>
              <a:gd name="connsiteY10" fmla="*/ 1147912 h 3324580"/>
              <a:gd name="connsiteX11" fmla="*/ 4040155 w 9134669"/>
              <a:gd name="connsiteY11" fmla="*/ 2192942 h 3324580"/>
              <a:gd name="connsiteX12" fmla="*/ 4683968 w 9134669"/>
              <a:gd name="connsiteY12" fmla="*/ 3312616 h 3324580"/>
              <a:gd name="connsiteX13" fmla="*/ 6270171 w 9134669"/>
              <a:gd name="connsiteY13" fmla="*/ 2790101 h 3324580"/>
              <a:gd name="connsiteX14" fmla="*/ 7473820 w 9134669"/>
              <a:gd name="connsiteY14" fmla="*/ 2892737 h 3324580"/>
              <a:gd name="connsiteX15" fmla="*/ 7576458 w 9134669"/>
              <a:gd name="connsiteY15" fmla="*/ 1278541 h 3324580"/>
              <a:gd name="connsiteX16" fmla="*/ 8126963 w 9134669"/>
              <a:gd name="connsiteY16" fmla="*/ 298826 h 3324580"/>
              <a:gd name="connsiteX17" fmla="*/ 8612156 w 9134669"/>
              <a:gd name="connsiteY17" fmla="*/ 989293 h 3324580"/>
              <a:gd name="connsiteX18" fmla="*/ 9134669 w 9134669"/>
              <a:gd name="connsiteY18" fmla="*/ 1138582 h 3324580"/>
              <a:gd name="connsiteX0" fmla="*/ 0 w 9134669"/>
              <a:gd name="connsiteY0" fmla="*/ 1465154 h 3331997"/>
              <a:gd name="connsiteX1" fmla="*/ 475861 w 9134669"/>
              <a:gd name="connsiteY1" fmla="*/ 1446492 h 3331997"/>
              <a:gd name="connsiteX2" fmla="*/ 811763 w 9134669"/>
              <a:gd name="connsiteY2" fmla="*/ 1847709 h 3331997"/>
              <a:gd name="connsiteX3" fmla="*/ 1268962 w 9134669"/>
              <a:gd name="connsiteY3" fmla="*/ 1539799 h 3331997"/>
              <a:gd name="connsiteX4" fmla="*/ 1474237 w 9134669"/>
              <a:gd name="connsiteY4" fmla="*/ 793349 h 3331997"/>
              <a:gd name="connsiteX5" fmla="*/ 1996751 w 9134669"/>
              <a:gd name="connsiteY5" fmla="*/ 802680 h 3331997"/>
              <a:gd name="connsiteX6" fmla="*/ 2341983 w 9134669"/>
              <a:gd name="connsiteY6" fmla="*/ 9578 h 3331997"/>
              <a:gd name="connsiteX7" fmla="*/ 2677885 w 9134669"/>
              <a:gd name="connsiteY7" fmla="*/ 382802 h 3331997"/>
              <a:gd name="connsiteX8" fmla="*/ 3107093 w 9134669"/>
              <a:gd name="connsiteY8" fmla="*/ 429455 h 3331997"/>
              <a:gd name="connsiteX9" fmla="*/ 3265715 w 9134669"/>
              <a:gd name="connsiteY9" fmla="*/ 1194566 h 3331997"/>
              <a:gd name="connsiteX10" fmla="*/ 3788228 w 9134669"/>
              <a:gd name="connsiteY10" fmla="*/ 1147912 h 3331997"/>
              <a:gd name="connsiteX11" fmla="*/ 4198776 w 9134669"/>
              <a:gd name="connsiteY11" fmla="*/ 1996999 h 3331997"/>
              <a:gd name="connsiteX12" fmla="*/ 4683968 w 9134669"/>
              <a:gd name="connsiteY12" fmla="*/ 3312616 h 3331997"/>
              <a:gd name="connsiteX13" fmla="*/ 6270171 w 9134669"/>
              <a:gd name="connsiteY13" fmla="*/ 2790101 h 3331997"/>
              <a:gd name="connsiteX14" fmla="*/ 7473820 w 9134669"/>
              <a:gd name="connsiteY14" fmla="*/ 2892737 h 3331997"/>
              <a:gd name="connsiteX15" fmla="*/ 7576458 w 9134669"/>
              <a:gd name="connsiteY15" fmla="*/ 1278541 h 3331997"/>
              <a:gd name="connsiteX16" fmla="*/ 8126963 w 9134669"/>
              <a:gd name="connsiteY16" fmla="*/ 298826 h 3331997"/>
              <a:gd name="connsiteX17" fmla="*/ 8612156 w 9134669"/>
              <a:gd name="connsiteY17" fmla="*/ 989293 h 3331997"/>
              <a:gd name="connsiteX18" fmla="*/ 9134669 w 9134669"/>
              <a:gd name="connsiteY18" fmla="*/ 1138582 h 3331997"/>
              <a:gd name="connsiteX0" fmla="*/ 0 w 9134669"/>
              <a:gd name="connsiteY0" fmla="*/ 1465154 h 3331997"/>
              <a:gd name="connsiteX1" fmla="*/ 475861 w 9134669"/>
              <a:gd name="connsiteY1" fmla="*/ 1446492 h 3331997"/>
              <a:gd name="connsiteX2" fmla="*/ 811763 w 9134669"/>
              <a:gd name="connsiteY2" fmla="*/ 1847709 h 3331997"/>
              <a:gd name="connsiteX3" fmla="*/ 1268962 w 9134669"/>
              <a:gd name="connsiteY3" fmla="*/ 1539799 h 3331997"/>
              <a:gd name="connsiteX4" fmla="*/ 1474237 w 9134669"/>
              <a:gd name="connsiteY4" fmla="*/ 793349 h 3331997"/>
              <a:gd name="connsiteX5" fmla="*/ 1996751 w 9134669"/>
              <a:gd name="connsiteY5" fmla="*/ 802680 h 3331997"/>
              <a:gd name="connsiteX6" fmla="*/ 2341983 w 9134669"/>
              <a:gd name="connsiteY6" fmla="*/ 9578 h 3331997"/>
              <a:gd name="connsiteX7" fmla="*/ 2677885 w 9134669"/>
              <a:gd name="connsiteY7" fmla="*/ 382802 h 3331997"/>
              <a:gd name="connsiteX8" fmla="*/ 3107093 w 9134669"/>
              <a:gd name="connsiteY8" fmla="*/ 429455 h 3331997"/>
              <a:gd name="connsiteX9" fmla="*/ 3265715 w 9134669"/>
              <a:gd name="connsiteY9" fmla="*/ 1194566 h 3331997"/>
              <a:gd name="connsiteX10" fmla="*/ 3788228 w 9134669"/>
              <a:gd name="connsiteY10" fmla="*/ 1147912 h 3331997"/>
              <a:gd name="connsiteX11" fmla="*/ 4198776 w 9134669"/>
              <a:gd name="connsiteY11" fmla="*/ 1996999 h 3331997"/>
              <a:gd name="connsiteX12" fmla="*/ 4683968 w 9134669"/>
              <a:gd name="connsiteY12" fmla="*/ 3312616 h 3331997"/>
              <a:gd name="connsiteX13" fmla="*/ 6270171 w 9134669"/>
              <a:gd name="connsiteY13" fmla="*/ 2790101 h 3331997"/>
              <a:gd name="connsiteX14" fmla="*/ 7473820 w 9134669"/>
              <a:gd name="connsiteY14" fmla="*/ 2892737 h 3331997"/>
              <a:gd name="connsiteX15" fmla="*/ 7576458 w 9134669"/>
              <a:gd name="connsiteY15" fmla="*/ 1278541 h 3331997"/>
              <a:gd name="connsiteX16" fmla="*/ 8126963 w 9134669"/>
              <a:gd name="connsiteY16" fmla="*/ 298826 h 3331997"/>
              <a:gd name="connsiteX17" fmla="*/ 8612156 w 9134669"/>
              <a:gd name="connsiteY17" fmla="*/ 989293 h 3331997"/>
              <a:gd name="connsiteX18" fmla="*/ 9134669 w 9134669"/>
              <a:gd name="connsiteY18" fmla="*/ 1138582 h 3331997"/>
              <a:gd name="connsiteX0" fmla="*/ 0 w 9134669"/>
              <a:gd name="connsiteY0" fmla="*/ 1465154 h 3331997"/>
              <a:gd name="connsiteX1" fmla="*/ 475861 w 9134669"/>
              <a:gd name="connsiteY1" fmla="*/ 1446492 h 3331997"/>
              <a:gd name="connsiteX2" fmla="*/ 811763 w 9134669"/>
              <a:gd name="connsiteY2" fmla="*/ 1847709 h 3331997"/>
              <a:gd name="connsiteX3" fmla="*/ 1268962 w 9134669"/>
              <a:gd name="connsiteY3" fmla="*/ 1539799 h 3331997"/>
              <a:gd name="connsiteX4" fmla="*/ 1474237 w 9134669"/>
              <a:gd name="connsiteY4" fmla="*/ 793349 h 3331997"/>
              <a:gd name="connsiteX5" fmla="*/ 1996751 w 9134669"/>
              <a:gd name="connsiteY5" fmla="*/ 802680 h 3331997"/>
              <a:gd name="connsiteX6" fmla="*/ 2341983 w 9134669"/>
              <a:gd name="connsiteY6" fmla="*/ 9578 h 3331997"/>
              <a:gd name="connsiteX7" fmla="*/ 2677885 w 9134669"/>
              <a:gd name="connsiteY7" fmla="*/ 382802 h 3331997"/>
              <a:gd name="connsiteX8" fmla="*/ 3107093 w 9134669"/>
              <a:gd name="connsiteY8" fmla="*/ 429455 h 3331997"/>
              <a:gd name="connsiteX9" fmla="*/ 3265715 w 9134669"/>
              <a:gd name="connsiteY9" fmla="*/ 1194566 h 3331997"/>
              <a:gd name="connsiteX10" fmla="*/ 3788228 w 9134669"/>
              <a:gd name="connsiteY10" fmla="*/ 1147912 h 3331997"/>
              <a:gd name="connsiteX11" fmla="*/ 4198776 w 9134669"/>
              <a:gd name="connsiteY11" fmla="*/ 1996999 h 3331997"/>
              <a:gd name="connsiteX12" fmla="*/ 4683968 w 9134669"/>
              <a:gd name="connsiteY12" fmla="*/ 3312616 h 3331997"/>
              <a:gd name="connsiteX13" fmla="*/ 6270171 w 9134669"/>
              <a:gd name="connsiteY13" fmla="*/ 2790101 h 3331997"/>
              <a:gd name="connsiteX14" fmla="*/ 7473820 w 9134669"/>
              <a:gd name="connsiteY14" fmla="*/ 2892737 h 3331997"/>
              <a:gd name="connsiteX15" fmla="*/ 7576458 w 9134669"/>
              <a:gd name="connsiteY15" fmla="*/ 1278541 h 3331997"/>
              <a:gd name="connsiteX16" fmla="*/ 8126963 w 9134669"/>
              <a:gd name="connsiteY16" fmla="*/ 298826 h 3331997"/>
              <a:gd name="connsiteX17" fmla="*/ 8612156 w 9134669"/>
              <a:gd name="connsiteY17" fmla="*/ 989293 h 3331997"/>
              <a:gd name="connsiteX18" fmla="*/ 9134669 w 9134669"/>
              <a:gd name="connsiteY18" fmla="*/ 1138582 h 3331997"/>
              <a:gd name="connsiteX0" fmla="*/ 0 w 9134669"/>
              <a:gd name="connsiteY0" fmla="*/ 1465154 h 3331997"/>
              <a:gd name="connsiteX1" fmla="*/ 475861 w 9134669"/>
              <a:gd name="connsiteY1" fmla="*/ 1446492 h 3331997"/>
              <a:gd name="connsiteX2" fmla="*/ 811763 w 9134669"/>
              <a:gd name="connsiteY2" fmla="*/ 1847709 h 3331997"/>
              <a:gd name="connsiteX3" fmla="*/ 1268962 w 9134669"/>
              <a:gd name="connsiteY3" fmla="*/ 1539799 h 3331997"/>
              <a:gd name="connsiteX4" fmla="*/ 1474237 w 9134669"/>
              <a:gd name="connsiteY4" fmla="*/ 793349 h 3331997"/>
              <a:gd name="connsiteX5" fmla="*/ 1996751 w 9134669"/>
              <a:gd name="connsiteY5" fmla="*/ 802680 h 3331997"/>
              <a:gd name="connsiteX6" fmla="*/ 2341983 w 9134669"/>
              <a:gd name="connsiteY6" fmla="*/ 9578 h 3331997"/>
              <a:gd name="connsiteX7" fmla="*/ 2677885 w 9134669"/>
              <a:gd name="connsiteY7" fmla="*/ 382802 h 3331997"/>
              <a:gd name="connsiteX8" fmla="*/ 3107093 w 9134669"/>
              <a:gd name="connsiteY8" fmla="*/ 429455 h 3331997"/>
              <a:gd name="connsiteX9" fmla="*/ 3265715 w 9134669"/>
              <a:gd name="connsiteY9" fmla="*/ 1194566 h 3331997"/>
              <a:gd name="connsiteX10" fmla="*/ 3788228 w 9134669"/>
              <a:gd name="connsiteY10" fmla="*/ 1147912 h 3331997"/>
              <a:gd name="connsiteX11" fmla="*/ 4198776 w 9134669"/>
              <a:gd name="connsiteY11" fmla="*/ 1996999 h 3331997"/>
              <a:gd name="connsiteX12" fmla="*/ 4683968 w 9134669"/>
              <a:gd name="connsiteY12" fmla="*/ 3312616 h 3331997"/>
              <a:gd name="connsiteX13" fmla="*/ 6270171 w 9134669"/>
              <a:gd name="connsiteY13" fmla="*/ 2790101 h 3331997"/>
              <a:gd name="connsiteX14" fmla="*/ 7473820 w 9134669"/>
              <a:gd name="connsiteY14" fmla="*/ 2892737 h 3331997"/>
              <a:gd name="connsiteX15" fmla="*/ 7576458 w 9134669"/>
              <a:gd name="connsiteY15" fmla="*/ 1278541 h 3331997"/>
              <a:gd name="connsiteX16" fmla="*/ 8126963 w 9134669"/>
              <a:gd name="connsiteY16" fmla="*/ 298826 h 3331997"/>
              <a:gd name="connsiteX17" fmla="*/ 8612156 w 9134669"/>
              <a:gd name="connsiteY17" fmla="*/ 989293 h 3331997"/>
              <a:gd name="connsiteX18" fmla="*/ 9134669 w 9134669"/>
              <a:gd name="connsiteY18" fmla="*/ 1138582 h 3331997"/>
              <a:gd name="connsiteX0" fmla="*/ 0 w 9134669"/>
              <a:gd name="connsiteY0" fmla="*/ 1465154 h 3417505"/>
              <a:gd name="connsiteX1" fmla="*/ 475861 w 9134669"/>
              <a:gd name="connsiteY1" fmla="*/ 1446492 h 3417505"/>
              <a:gd name="connsiteX2" fmla="*/ 811763 w 9134669"/>
              <a:gd name="connsiteY2" fmla="*/ 1847709 h 3417505"/>
              <a:gd name="connsiteX3" fmla="*/ 1268962 w 9134669"/>
              <a:gd name="connsiteY3" fmla="*/ 1539799 h 3417505"/>
              <a:gd name="connsiteX4" fmla="*/ 1474237 w 9134669"/>
              <a:gd name="connsiteY4" fmla="*/ 793349 h 3417505"/>
              <a:gd name="connsiteX5" fmla="*/ 1996751 w 9134669"/>
              <a:gd name="connsiteY5" fmla="*/ 802680 h 3417505"/>
              <a:gd name="connsiteX6" fmla="*/ 2341983 w 9134669"/>
              <a:gd name="connsiteY6" fmla="*/ 9578 h 3417505"/>
              <a:gd name="connsiteX7" fmla="*/ 2677885 w 9134669"/>
              <a:gd name="connsiteY7" fmla="*/ 382802 h 3417505"/>
              <a:gd name="connsiteX8" fmla="*/ 3107093 w 9134669"/>
              <a:gd name="connsiteY8" fmla="*/ 429455 h 3417505"/>
              <a:gd name="connsiteX9" fmla="*/ 3265715 w 9134669"/>
              <a:gd name="connsiteY9" fmla="*/ 1194566 h 3417505"/>
              <a:gd name="connsiteX10" fmla="*/ 3788228 w 9134669"/>
              <a:gd name="connsiteY10" fmla="*/ 1147912 h 3417505"/>
              <a:gd name="connsiteX11" fmla="*/ 4198776 w 9134669"/>
              <a:gd name="connsiteY11" fmla="*/ 1996999 h 3417505"/>
              <a:gd name="connsiteX12" fmla="*/ 4683968 w 9134669"/>
              <a:gd name="connsiteY12" fmla="*/ 3312616 h 3417505"/>
              <a:gd name="connsiteX13" fmla="*/ 5075853 w 9134669"/>
              <a:gd name="connsiteY13" fmla="*/ 3275293 h 3417505"/>
              <a:gd name="connsiteX14" fmla="*/ 6270171 w 9134669"/>
              <a:gd name="connsiteY14" fmla="*/ 2790101 h 3417505"/>
              <a:gd name="connsiteX15" fmla="*/ 7473820 w 9134669"/>
              <a:gd name="connsiteY15" fmla="*/ 2892737 h 3417505"/>
              <a:gd name="connsiteX16" fmla="*/ 7576458 w 9134669"/>
              <a:gd name="connsiteY16" fmla="*/ 1278541 h 3417505"/>
              <a:gd name="connsiteX17" fmla="*/ 8126963 w 9134669"/>
              <a:gd name="connsiteY17" fmla="*/ 298826 h 3417505"/>
              <a:gd name="connsiteX18" fmla="*/ 8612156 w 9134669"/>
              <a:gd name="connsiteY18" fmla="*/ 989293 h 3417505"/>
              <a:gd name="connsiteX19" fmla="*/ 9134669 w 9134669"/>
              <a:gd name="connsiteY19" fmla="*/ 1138582 h 3417505"/>
              <a:gd name="connsiteX0" fmla="*/ 0 w 9134669"/>
              <a:gd name="connsiteY0" fmla="*/ 1465154 h 3385998"/>
              <a:gd name="connsiteX1" fmla="*/ 475861 w 9134669"/>
              <a:gd name="connsiteY1" fmla="*/ 1446492 h 3385998"/>
              <a:gd name="connsiteX2" fmla="*/ 811763 w 9134669"/>
              <a:gd name="connsiteY2" fmla="*/ 1847709 h 3385998"/>
              <a:gd name="connsiteX3" fmla="*/ 1268962 w 9134669"/>
              <a:gd name="connsiteY3" fmla="*/ 1539799 h 3385998"/>
              <a:gd name="connsiteX4" fmla="*/ 1474237 w 9134669"/>
              <a:gd name="connsiteY4" fmla="*/ 793349 h 3385998"/>
              <a:gd name="connsiteX5" fmla="*/ 1996751 w 9134669"/>
              <a:gd name="connsiteY5" fmla="*/ 802680 h 3385998"/>
              <a:gd name="connsiteX6" fmla="*/ 2341983 w 9134669"/>
              <a:gd name="connsiteY6" fmla="*/ 9578 h 3385998"/>
              <a:gd name="connsiteX7" fmla="*/ 2677885 w 9134669"/>
              <a:gd name="connsiteY7" fmla="*/ 382802 h 3385998"/>
              <a:gd name="connsiteX8" fmla="*/ 3107093 w 9134669"/>
              <a:gd name="connsiteY8" fmla="*/ 429455 h 3385998"/>
              <a:gd name="connsiteX9" fmla="*/ 3265715 w 9134669"/>
              <a:gd name="connsiteY9" fmla="*/ 1194566 h 3385998"/>
              <a:gd name="connsiteX10" fmla="*/ 3788228 w 9134669"/>
              <a:gd name="connsiteY10" fmla="*/ 1147912 h 3385998"/>
              <a:gd name="connsiteX11" fmla="*/ 4198776 w 9134669"/>
              <a:gd name="connsiteY11" fmla="*/ 1996999 h 3385998"/>
              <a:gd name="connsiteX12" fmla="*/ 4683968 w 9134669"/>
              <a:gd name="connsiteY12" fmla="*/ 3312616 h 3385998"/>
              <a:gd name="connsiteX13" fmla="*/ 5122506 w 9134669"/>
              <a:gd name="connsiteY13" fmla="*/ 3172656 h 3385998"/>
              <a:gd name="connsiteX14" fmla="*/ 6270171 w 9134669"/>
              <a:gd name="connsiteY14" fmla="*/ 2790101 h 3385998"/>
              <a:gd name="connsiteX15" fmla="*/ 7473820 w 9134669"/>
              <a:gd name="connsiteY15" fmla="*/ 2892737 h 3385998"/>
              <a:gd name="connsiteX16" fmla="*/ 7576458 w 9134669"/>
              <a:gd name="connsiteY16" fmla="*/ 1278541 h 3385998"/>
              <a:gd name="connsiteX17" fmla="*/ 8126963 w 9134669"/>
              <a:gd name="connsiteY17" fmla="*/ 298826 h 3385998"/>
              <a:gd name="connsiteX18" fmla="*/ 8612156 w 9134669"/>
              <a:gd name="connsiteY18" fmla="*/ 989293 h 3385998"/>
              <a:gd name="connsiteX19" fmla="*/ 9134669 w 9134669"/>
              <a:gd name="connsiteY19" fmla="*/ 1138582 h 3385998"/>
              <a:gd name="connsiteX0" fmla="*/ 0 w 9134669"/>
              <a:gd name="connsiteY0" fmla="*/ 1465154 h 3380408"/>
              <a:gd name="connsiteX1" fmla="*/ 475861 w 9134669"/>
              <a:gd name="connsiteY1" fmla="*/ 1446492 h 3380408"/>
              <a:gd name="connsiteX2" fmla="*/ 811763 w 9134669"/>
              <a:gd name="connsiteY2" fmla="*/ 1847709 h 3380408"/>
              <a:gd name="connsiteX3" fmla="*/ 1268962 w 9134669"/>
              <a:gd name="connsiteY3" fmla="*/ 1539799 h 3380408"/>
              <a:gd name="connsiteX4" fmla="*/ 1474237 w 9134669"/>
              <a:gd name="connsiteY4" fmla="*/ 793349 h 3380408"/>
              <a:gd name="connsiteX5" fmla="*/ 1996751 w 9134669"/>
              <a:gd name="connsiteY5" fmla="*/ 802680 h 3380408"/>
              <a:gd name="connsiteX6" fmla="*/ 2341983 w 9134669"/>
              <a:gd name="connsiteY6" fmla="*/ 9578 h 3380408"/>
              <a:gd name="connsiteX7" fmla="*/ 2677885 w 9134669"/>
              <a:gd name="connsiteY7" fmla="*/ 382802 h 3380408"/>
              <a:gd name="connsiteX8" fmla="*/ 3107093 w 9134669"/>
              <a:gd name="connsiteY8" fmla="*/ 429455 h 3380408"/>
              <a:gd name="connsiteX9" fmla="*/ 3265715 w 9134669"/>
              <a:gd name="connsiteY9" fmla="*/ 1194566 h 3380408"/>
              <a:gd name="connsiteX10" fmla="*/ 3788228 w 9134669"/>
              <a:gd name="connsiteY10" fmla="*/ 1147912 h 3380408"/>
              <a:gd name="connsiteX11" fmla="*/ 4198776 w 9134669"/>
              <a:gd name="connsiteY11" fmla="*/ 1996999 h 3380408"/>
              <a:gd name="connsiteX12" fmla="*/ 4683968 w 9134669"/>
              <a:gd name="connsiteY12" fmla="*/ 3312616 h 3380408"/>
              <a:gd name="connsiteX13" fmla="*/ 5122506 w 9134669"/>
              <a:gd name="connsiteY13" fmla="*/ 3172656 h 3380408"/>
              <a:gd name="connsiteX14" fmla="*/ 5495730 w 9134669"/>
              <a:gd name="connsiteY14" fmla="*/ 3014035 h 3380408"/>
              <a:gd name="connsiteX15" fmla="*/ 6270171 w 9134669"/>
              <a:gd name="connsiteY15" fmla="*/ 2790101 h 3380408"/>
              <a:gd name="connsiteX16" fmla="*/ 7473820 w 9134669"/>
              <a:gd name="connsiteY16" fmla="*/ 2892737 h 3380408"/>
              <a:gd name="connsiteX17" fmla="*/ 7576458 w 9134669"/>
              <a:gd name="connsiteY17" fmla="*/ 1278541 h 3380408"/>
              <a:gd name="connsiteX18" fmla="*/ 8126963 w 9134669"/>
              <a:gd name="connsiteY18" fmla="*/ 298826 h 3380408"/>
              <a:gd name="connsiteX19" fmla="*/ 8612156 w 9134669"/>
              <a:gd name="connsiteY19" fmla="*/ 989293 h 3380408"/>
              <a:gd name="connsiteX20" fmla="*/ 9134669 w 9134669"/>
              <a:gd name="connsiteY20" fmla="*/ 1138582 h 3380408"/>
              <a:gd name="connsiteX0" fmla="*/ 0 w 9134669"/>
              <a:gd name="connsiteY0" fmla="*/ 1465154 h 3380408"/>
              <a:gd name="connsiteX1" fmla="*/ 475861 w 9134669"/>
              <a:gd name="connsiteY1" fmla="*/ 1446492 h 3380408"/>
              <a:gd name="connsiteX2" fmla="*/ 811763 w 9134669"/>
              <a:gd name="connsiteY2" fmla="*/ 1847709 h 3380408"/>
              <a:gd name="connsiteX3" fmla="*/ 1268962 w 9134669"/>
              <a:gd name="connsiteY3" fmla="*/ 1539799 h 3380408"/>
              <a:gd name="connsiteX4" fmla="*/ 1474237 w 9134669"/>
              <a:gd name="connsiteY4" fmla="*/ 793349 h 3380408"/>
              <a:gd name="connsiteX5" fmla="*/ 1996751 w 9134669"/>
              <a:gd name="connsiteY5" fmla="*/ 802680 h 3380408"/>
              <a:gd name="connsiteX6" fmla="*/ 2341983 w 9134669"/>
              <a:gd name="connsiteY6" fmla="*/ 9578 h 3380408"/>
              <a:gd name="connsiteX7" fmla="*/ 2677885 w 9134669"/>
              <a:gd name="connsiteY7" fmla="*/ 382802 h 3380408"/>
              <a:gd name="connsiteX8" fmla="*/ 3107093 w 9134669"/>
              <a:gd name="connsiteY8" fmla="*/ 429455 h 3380408"/>
              <a:gd name="connsiteX9" fmla="*/ 3265715 w 9134669"/>
              <a:gd name="connsiteY9" fmla="*/ 1194566 h 3380408"/>
              <a:gd name="connsiteX10" fmla="*/ 3788228 w 9134669"/>
              <a:gd name="connsiteY10" fmla="*/ 1147912 h 3380408"/>
              <a:gd name="connsiteX11" fmla="*/ 4198776 w 9134669"/>
              <a:gd name="connsiteY11" fmla="*/ 1996999 h 3380408"/>
              <a:gd name="connsiteX12" fmla="*/ 4683968 w 9134669"/>
              <a:gd name="connsiteY12" fmla="*/ 3312616 h 3380408"/>
              <a:gd name="connsiteX13" fmla="*/ 5122506 w 9134669"/>
              <a:gd name="connsiteY13" fmla="*/ 3172656 h 3380408"/>
              <a:gd name="connsiteX14" fmla="*/ 5598367 w 9134669"/>
              <a:gd name="connsiteY14" fmla="*/ 3368599 h 3380408"/>
              <a:gd name="connsiteX15" fmla="*/ 6270171 w 9134669"/>
              <a:gd name="connsiteY15" fmla="*/ 2790101 h 3380408"/>
              <a:gd name="connsiteX16" fmla="*/ 7473820 w 9134669"/>
              <a:gd name="connsiteY16" fmla="*/ 2892737 h 3380408"/>
              <a:gd name="connsiteX17" fmla="*/ 7576458 w 9134669"/>
              <a:gd name="connsiteY17" fmla="*/ 1278541 h 3380408"/>
              <a:gd name="connsiteX18" fmla="*/ 8126963 w 9134669"/>
              <a:gd name="connsiteY18" fmla="*/ 298826 h 3380408"/>
              <a:gd name="connsiteX19" fmla="*/ 8612156 w 9134669"/>
              <a:gd name="connsiteY19" fmla="*/ 989293 h 3380408"/>
              <a:gd name="connsiteX20" fmla="*/ 9134669 w 9134669"/>
              <a:gd name="connsiteY20" fmla="*/ 1138582 h 3380408"/>
              <a:gd name="connsiteX0" fmla="*/ 0 w 9134669"/>
              <a:gd name="connsiteY0" fmla="*/ 1465154 h 3380408"/>
              <a:gd name="connsiteX1" fmla="*/ 475861 w 9134669"/>
              <a:gd name="connsiteY1" fmla="*/ 1446492 h 3380408"/>
              <a:gd name="connsiteX2" fmla="*/ 811763 w 9134669"/>
              <a:gd name="connsiteY2" fmla="*/ 1847709 h 3380408"/>
              <a:gd name="connsiteX3" fmla="*/ 1268962 w 9134669"/>
              <a:gd name="connsiteY3" fmla="*/ 1539799 h 3380408"/>
              <a:gd name="connsiteX4" fmla="*/ 1474237 w 9134669"/>
              <a:gd name="connsiteY4" fmla="*/ 793349 h 3380408"/>
              <a:gd name="connsiteX5" fmla="*/ 1996751 w 9134669"/>
              <a:gd name="connsiteY5" fmla="*/ 802680 h 3380408"/>
              <a:gd name="connsiteX6" fmla="*/ 2341983 w 9134669"/>
              <a:gd name="connsiteY6" fmla="*/ 9578 h 3380408"/>
              <a:gd name="connsiteX7" fmla="*/ 2677885 w 9134669"/>
              <a:gd name="connsiteY7" fmla="*/ 382802 h 3380408"/>
              <a:gd name="connsiteX8" fmla="*/ 3107093 w 9134669"/>
              <a:gd name="connsiteY8" fmla="*/ 429455 h 3380408"/>
              <a:gd name="connsiteX9" fmla="*/ 3265715 w 9134669"/>
              <a:gd name="connsiteY9" fmla="*/ 1194566 h 3380408"/>
              <a:gd name="connsiteX10" fmla="*/ 3788228 w 9134669"/>
              <a:gd name="connsiteY10" fmla="*/ 1147912 h 3380408"/>
              <a:gd name="connsiteX11" fmla="*/ 4198776 w 9134669"/>
              <a:gd name="connsiteY11" fmla="*/ 1996999 h 3380408"/>
              <a:gd name="connsiteX12" fmla="*/ 4683968 w 9134669"/>
              <a:gd name="connsiteY12" fmla="*/ 3312616 h 3380408"/>
              <a:gd name="connsiteX13" fmla="*/ 5122506 w 9134669"/>
              <a:gd name="connsiteY13" fmla="*/ 3172656 h 3380408"/>
              <a:gd name="connsiteX14" fmla="*/ 5598367 w 9134669"/>
              <a:gd name="connsiteY14" fmla="*/ 3368599 h 3380408"/>
              <a:gd name="connsiteX15" fmla="*/ 6270171 w 9134669"/>
              <a:gd name="connsiteY15" fmla="*/ 2790101 h 3380408"/>
              <a:gd name="connsiteX16" fmla="*/ 6596742 w 9134669"/>
              <a:gd name="connsiteY16" fmla="*/ 2799431 h 3380408"/>
              <a:gd name="connsiteX17" fmla="*/ 7473820 w 9134669"/>
              <a:gd name="connsiteY17" fmla="*/ 2892737 h 3380408"/>
              <a:gd name="connsiteX18" fmla="*/ 7576458 w 9134669"/>
              <a:gd name="connsiteY18" fmla="*/ 1278541 h 3380408"/>
              <a:gd name="connsiteX19" fmla="*/ 8126963 w 9134669"/>
              <a:gd name="connsiteY19" fmla="*/ 298826 h 3380408"/>
              <a:gd name="connsiteX20" fmla="*/ 8612156 w 9134669"/>
              <a:gd name="connsiteY20" fmla="*/ 989293 h 3380408"/>
              <a:gd name="connsiteX21" fmla="*/ 9134669 w 9134669"/>
              <a:gd name="connsiteY21" fmla="*/ 1138582 h 3380408"/>
              <a:gd name="connsiteX0" fmla="*/ 0 w 9134669"/>
              <a:gd name="connsiteY0" fmla="*/ 1465154 h 3380408"/>
              <a:gd name="connsiteX1" fmla="*/ 475861 w 9134669"/>
              <a:gd name="connsiteY1" fmla="*/ 1446492 h 3380408"/>
              <a:gd name="connsiteX2" fmla="*/ 811763 w 9134669"/>
              <a:gd name="connsiteY2" fmla="*/ 1847709 h 3380408"/>
              <a:gd name="connsiteX3" fmla="*/ 1268962 w 9134669"/>
              <a:gd name="connsiteY3" fmla="*/ 1539799 h 3380408"/>
              <a:gd name="connsiteX4" fmla="*/ 1474237 w 9134669"/>
              <a:gd name="connsiteY4" fmla="*/ 793349 h 3380408"/>
              <a:gd name="connsiteX5" fmla="*/ 1996751 w 9134669"/>
              <a:gd name="connsiteY5" fmla="*/ 802680 h 3380408"/>
              <a:gd name="connsiteX6" fmla="*/ 2341983 w 9134669"/>
              <a:gd name="connsiteY6" fmla="*/ 9578 h 3380408"/>
              <a:gd name="connsiteX7" fmla="*/ 2677885 w 9134669"/>
              <a:gd name="connsiteY7" fmla="*/ 382802 h 3380408"/>
              <a:gd name="connsiteX8" fmla="*/ 3107093 w 9134669"/>
              <a:gd name="connsiteY8" fmla="*/ 429455 h 3380408"/>
              <a:gd name="connsiteX9" fmla="*/ 3265715 w 9134669"/>
              <a:gd name="connsiteY9" fmla="*/ 1194566 h 3380408"/>
              <a:gd name="connsiteX10" fmla="*/ 3788228 w 9134669"/>
              <a:gd name="connsiteY10" fmla="*/ 1147912 h 3380408"/>
              <a:gd name="connsiteX11" fmla="*/ 4198776 w 9134669"/>
              <a:gd name="connsiteY11" fmla="*/ 1996999 h 3380408"/>
              <a:gd name="connsiteX12" fmla="*/ 4683968 w 9134669"/>
              <a:gd name="connsiteY12" fmla="*/ 3312616 h 3380408"/>
              <a:gd name="connsiteX13" fmla="*/ 5122506 w 9134669"/>
              <a:gd name="connsiteY13" fmla="*/ 3172656 h 3380408"/>
              <a:gd name="connsiteX14" fmla="*/ 5598367 w 9134669"/>
              <a:gd name="connsiteY14" fmla="*/ 3368599 h 3380408"/>
              <a:gd name="connsiteX15" fmla="*/ 6270171 w 9134669"/>
              <a:gd name="connsiteY15" fmla="*/ 2790101 h 3380408"/>
              <a:gd name="connsiteX16" fmla="*/ 6596742 w 9134669"/>
              <a:gd name="connsiteY16" fmla="*/ 3051358 h 3380408"/>
              <a:gd name="connsiteX17" fmla="*/ 7473820 w 9134669"/>
              <a:gd name="connsiteY17" fmla="*/ 2892737 h 3380408"/>
              <a:gd name="connsiteX18" fmla="*/ 7576458 w 9134669"/>
              <a:gd name="connsiteY18" fmla="*/ 1278541 h 3380408"/>
              <a:gd name="connsiteX19" fmla="*/ 8126963 w 9134669"/>
              <a:gd name="connsiteY19" fmla="*/ 298826 h 3380408"/>
              <a:gd name="connsiteX20" fmla="*/ 8612156 w 9134669"/>
              <a:gd name="connsiteY20" fmla="*/ 989293 h 3380408"/>
              <a:gd name="connsiteX21" fmla="*/ 9134669 w 9134669"/>
              <a:gd name="connsiteY21" fmla="*/ 1138582 h 3380408"/>
              <a:gd name="connsiteX0" fmla="*/ 0 w 9134669"/>
              <a:gd name="connsiteY0" fmla="*/ 1465154 h 3380408"/>
              <a:gd name="connsiteX1" fmla="*/ 475861 w 9134669"/>
              <a:gd name="connsiteY1" fmla="*/ 1446492 h 3380408"/>
              <a:gd name="connsiteX2" fmla="*/ 811763 w 9134669"/>
              <a:gd name="connsiteY2" fmla="*/ 1847709 h 3380408"/>
              <a:gd name="connsiteX3" fmla="*/ 1268962 w 9134669"/>
              <a:gd name="connsiteY3" fmla="*/ 1539799 h 3380408"/>
              <a:gd name="connsiteX4" fmla="*/ 1474237 w 9134669"/>
              <a:gd name="connsiteY4" fmla="*/ 793349 h 3380408"/>
              <a:gd name="connsiteX5" fmla="*/ 1996751 w 9134669"/>
              <a:gd name="connsiteY5" fmla="*/ 802680 h 3380408"/>
              <a:gd name="connsiteX6" fmla="*/ 2341983 w 9134669"/>
              <a:gd name="connsiteY6" fmla="*/ 9578 h 3380408"/>
              <a:gd name="connsiteX7" fmla="*/ 2677885 w 9134669"/>
              <a:gd name="connsiteY7" fmla="*/ 382802 h 3380408"/>
              <a:gd name="connsiteX8" fmla="*/ 3107093 w 9134669"/>
              <a:gd name="connsiteY8" fmla="*/ 429455 h 3380408"/>
              <a:gd name="connsiteX9" fmla="*/ 3265715 w 9134669"/>
              <a:gd name="connsiteY9" fmla="*/ 1194566 h 3380408"/>
              <a:gd name="connsiteX10" fmla="*/ 3788228 w 9134669"/>
              <a:gd name="connsiteY10" fmla="*/ 1147912 h 3380408"/>
              <a:gd name="connsiteX11" fmla="*/ 4198776 w 9134669"/>
              <a:gd name="connsiteY11" fmla="*/ 1996999 h 3380408"/>
              <a:gd name="connsiteX12" fmla="*/ 4683968 w 9134669"/>
              <a:gd name="connsiteY12" fmla="*/ 3312616 h 3380408"/>
              <a:gd name="connsiteX13" fmla="*/ 5122506 w 9134669"/>
              <a:gd name="connsiteY13" fmla="*/ 3172656 h 3380408"/>
              <a:gd name="connsiteX14" fmla="*/ 5598367 w 9134669"/>
              <a:gd name="connsiteY14" fmla="*/ 3368599 h 3380408"/>
              <a:gd name="connsiteX15" fmla="*/ 6270171 w 9134669"/>
              <a:gd name="connsiteY15" fmla="*/ 2790101 h 3380408"/>
              <a:gd name="connsiteX16" fmla="*/ 6596742 w 9134669"/>
              <a:gd name="connsiteY16" fmla="*/ 3051358 h 3380408"/>
              <a:gd name="connsiteX17" fmla="*/ 6969967 w 9134669"/>
              <a:gd name="connsiteY17" fmla="*/ 3070019 h 3380408"/>
              <a:gd name="connsiteX18" fmla="*/ 7473820 w 9134669"/>
              <a:gd name="connsiteY18" fmla="*/ 2892737 h 3380408"/>
              <a:gd name="connsiteX19" fmla="*/ 7576458 w 9134669"/>
              <a:gd name="connsiteY19" fmla="*/ 1278541 h 3380408"/>
              <a:gd name="connsiteX20" fmla="*/ 8126963 w 9134669"/>
              <a:gd name="connsiteY20" fmla="*/ 298826 h 3380408"/>
              <a:gd name="connsiteX21" fmla="*/ 8612156 w 9134669"/>
              <a:gd name="connsiteY21" fmla="*/ 989293 h 3380408"/>
              <a:gd name="connsiteX22" fmla="*/ 9134669 w 9134669"/>
              <a:gd name="connsiteY22" fmla="*/ 1138582 h 3380408"/>
              <a:gd name="connsiteX0" fmla="*/ 0 w 9134669"/>
              <a:gd name="connsiteY0" fmla="*/ 1465154 h 3380408"/>
              <a:gd name="connsiteX1" fmla="*/ 475861 w 9134669"/>
              <a:gd name="connsiteY1" fmla="*/ 1446492 h 3380408"/>
              <a:gd name="connsiteX2" fmla="*/ 811763 w 9134669"/>
              <a:gd name="connsiteY2" fmla="*/ 1847709 h 3380408"/>
              <a:gd name="connsiteX3" fmla="*/ 1268962 w 9134669"/>
              <a:gd name="connsiteY3" fmla="*/ 1539799 h 3380408"/>
              <a:gd name="connsiteX4" fmla="*/ 1474237 w 9134669"/>
              <a:gd name="connsiteY4" fmla="*/ 793349 h 3380408"/>
              <a:gd name="connsiteX5" fmla="*/ 1996751 w 9134669"/>
              <a:gd name="connsiteY5" fmla="*/ 802680 h 3380408"/>
              <a:gd name="connsiteX6" fmla="*/ 2341983 w 9134669"/>
              <a:gd name="connsiteY6" fmla="*/ 9578 h 3380408"/>
              <a:gd name="connsiteX7" fmla="*/ 2677885 w 9134669"/>
              <a:gd name="connsiteY7" fmla="*/ 382802 h 3380408"/>
              <a:gd name="connsiteX8" fmla="*/ 3107093 w 9134669"/>
              <a:gd name="connsiteY8" fmla="*/ 429455 h 3380408"/>
              <a:gd name="connsiteX9" fmla="*/ 3265715 w 9134669"/>
              <a:gd name="connsiteY9" fmla="*/ 1194566 h 3380408"/>
              <a:gd name="connsiteX10" fmla="*/ 3788228 w 9134669"/>
              <a:gd name="connsiteY10" fmla="*/ 1147912 h 3380408"/>
              <a:gd name="connsiteX11" fmla="*/ 4198776 w 9134669"/>
              <a:gd name="connsiteY11" fmla="*/ 1996999 h 3380408"/>
              <a:gd name="connsiteX12" fmla="*/ 4683968 w 9134669"/>
              <a:gd name="connsiteY12" fmla="*/ 3312616 h 3380408"/>
              <a:gd name="connsiteX13" fmla="*/ 5122506 w 9134669"/>
              <a:gd name="connsiteY13" fmla="*/ 3172656 h 3380408"/>
              <a:gd name="connsiteX14" fmla="*/ 5598367 w 9134669"/>
              <a:gd name="connsiteY14" fmla="*/ 3368599 h 3380408"/>
              <a:gd name="connsiteX15" fmla="*/ 6270171 w 9134669"/>
              <a:gd name="connsiteY15" fmla="*/ 2790101 h 3380408"/>
              <a:gd name="connsiteX16" fmla="*/ 6596742 w 9134669"/>
              <a:gd name="connsiteY16" fmla="*/ 3051358 h 3380408"/>
              <a:gd name="connsiteX17" fmla="*/ 7016620 w 9134669"/>
              <a:gd name="connsiteY17" fmla="*/ 2715456 h 3380408"/>
              <a:gd name="connsiteX18" fmla="*/ 7473820 w 9134669"/>
              <a:gd name="connsiteY18" fmla="*/ 2892737 h 3380408"/>
              <a:gd name="connsiteX19" fmla="*/ 7576458 w 9134669"/>
              <a:gd name="connsiteY19" fmla="*/ 1278541 h 3380408"/>
              <a:gd name="connsiteX20" fmla="*/ 8126963 w 9134669"/>
              <a:gd name="connsiteY20" fmla="*/ 298826 h 3380408"/>
              <a:gd name="connsiteX21" fmla="*/ 8612156 w 9134669"/>
              <a:gd name="connsiteY21" fmla="*/ 989293 h 3380408"/>
              <a:gd name="connsiteX22" fmla="*/ 9134669 w 9134669"/>
              <a:gd name="connsiteY22" fmla="*/ 1138582 h 3380408"/>
              <a:gd name="connsiteX0" fmla="*/ 0 w 9134669"/>
              <a:gd name="connsiteY0" fmla="*/ 1465154 h 3380408"/>
              <a:gd name="connsiteX1" fmla="*/ 475861 w 9134669"/>
              <a:gd name="connsiteY1" fmla="*/ 1446492 h 3380408"/>
              <a:gd name="connsiteX2" fmla="*/ 811763 w 9134669"/>
              <a:gd name="connsiteY2" fmla="*/ 1847709 h 3380408"/>
              <a:gd name="connsiteX3" fmla="*/ 1268962 w 9134669"/>
              <a:gd name="connsiteY3" fmla="*/ 1539799 h 3380408"/>
              <a:gd name="connsiteX4" fmla="*/ 1474237 w 9134669"/>
              <a:gd name="connsiteY4" fmla="*/ 793349 h 3380408"/>
              <a:gd name="connsiteX5" fmla="*/ 1996751 w 9134669"/>
              <a:gd name="connsiteY5" fmla="*/ 802680 h 3380408"/>
              <a:gd name="connsiteX6" fmla="*/ 2341983 w 9134669"/>
              <a:gd name="connsiteY6" fmla="*/ 9578 h 3380408"/>
              <a:gd name="connsiteX7" fmla="*/ 2677885 w 9134669"/>
              <a:gd name="connsiteY7" fmla="*/ 382802 h 3380408"/>
              <a:gd name="connsiteX8" fmla="*/ 3107093 w 9134669"/>
              <a:gd name="connsiteY8" fmla="*/ 429455 h 3380408"/>
              <a:gd name="connsiteX9" fmla="*/ 3265715 w 9134669"/>
              <a:gd name="connsiteY9" fmla="*/ 1194566 h 3380408"/>
              <a:gd name="connsiteX10" fmla="*/ 3788228 w 9134669"/>
              <a:gd name="connsiteY10" fmla="*/ 1147912 h 3380408"/>
              <a:gd name="connsiteX11" fmla="*/ 4198776 w 9134669"/>
              <a:gd name="connsiteY11" fmla="*/ 1996999 h 3380408"/>
              <a:gd name="connsiteX12" fmla="*/ 4683968 w 9134669"/>
              <a:gd name="connsiteY12" fmla="*/ 3312616 h 3380408"/>
              <a:gd name="connsiteX13" fmla="*/ 5122506 w 9134669"/>
              <a:gd name="connsiteY13" fmla="*/ 3172656 h 3380408"/>
              <a:gd name="connsiteX14" fmla="*/ 5598367 w 9134669"/>
              <a:gd name="connsiteY14" fmla="*/ 3368599 h 3380408"/>
              <a:gd name="connsiteX15" fmla="*/ 6270171 w 9134669"/>
              <a:gd name="connsiteY15" fmla="*/ 2790101 h 3380408"/>
              <a:gd name="connsiteX16" fmla="*/ 6596742 w 9134669"/>
              <a:gd name="connsiteY16" fmla="*/ 3051358 h 3380408"/>
              <a:gd name="connsiteX17" fmla="*/ 7016620 w 9134669"/>
              <a:gd name="connsiteY17" fmla="*/ 2715456 h 3380408"/>
              <a:gd name="connsiteX18" fmla="*/ 7511142 w 9134669"/>
              <a:gd name="connsiteY18" fmla="*/ 2752778 h 3380408"/>
              <a:gd name="connsiteX19" fmla="*/ 7576458 w 9134669"/>
              <a:gd name="connsiteY19" fmla="*/ 1278541 h 3380408"/>
              <a:gd name="connsiteX20" fmla="*/ 8126963 w 9134669"/>
              <a:gd name="connsiteY20" fmla="*/ 298826 h 3380408"/>
              <a:gd name="connsiteX21" fmla="*/ 8612156 w 9134669"/>
              <a:gd name="connsiteY21" fmla="*/ 989293 h 3380408"/>
              <a:gd name="connsiteX22" fmla="*/ 9134669 w 9134669"/>
              <a:gd name="connsiteY22" fmla="*/ 1138582 h 3380408"/>
              <a:gd name="connsiteX0" fmla="*/ 0 w 9134669"/>
              <a:gd name="connsiteY0" fmla="*/ 1465154 h 3380408"/>
              <a:gd name="connsiteX1" fmla="*/ 475861 w 9134669"/>
              <a:gd name="connsiteY1" fmla="*/ 1446492 h 3380408"/>
              <a:gd name="connsiteX2" fmla="*/ 811763 w 9134669"/>
              <a:gd name="connsiteY2" fmla="*/ 1847709 h 3380408"/>
              <a:gd name="connsiteX3" fmla="*/ 1268962 w 9134669"/>
              <a:gd name="connsiteY3" fmla="*/ 1539799 h 3380408"/>
              <a:gd name="connsiteX4" fmla="*/ 1474237 w 9134669"/>
              <a:gd name="connsiteY4" fmla="*/ 793349 h 3380408"/>
              <a:gd name="connsiteX5" fmla="*/ 1996751 w 9134669"/>
              <a:gd name="connsiteY5" fmla="*/ 802680 h 3380408"/>
              <a:gd name="connsiteX6" fmla="*/ 2341983 w 9134669"/>
              <a:gd name="connsiteY6" fmla="*/ 9578 h 3380408"/>
              <a:gd name="connsiteX7" fmla="*/ 2677885 w 9134669"/>
              <a:gd name="connsiteY7" fmla="*/ 382802 h 3380408"/>
              <a:gd name="connsiteX8" fmla="*/ 3107093 w 9134669"/>
              <a:gd name="connsiteY8" fmla="*/ 429455 h 3380408"/>
              <a:gd name="connsiteX9" fmla="*/ 3265715 w 9134669"/>
              <a:gd name="connsiteY9" fmla="*/ 1194566 h 3380408"/>
              <a:gd name="connsiteX10" fmla="*/ 3788228 w 9134669"/>
              <a:gd name="connsiteY10" fmla="*/ 1147912 h 3380408"/>
              <a:gd name="connsiteX11" fmla="*/ 4198776 w 9134669"/>
              <a:gd name="connsiteY11" fmla="*/ 1996999 h 3380408"/>
              <a:gd name="connsiteX12" fmla="*/ 4683968 w 9134669"/>
              <a:gd name="connsiteY12" fmla="*/ 3312616 h 3380408"/>
              <a:gd name="connsiteX13" fmla="*/ 5122506 w 9134669"/>
              <a:gd name="connsiteY13" fmla="*/ 3172656 h 3380408"/>
              <a:gd name="connsiteX14" fmla="*/ 5598367 w 9134669"/>
              <a:gd name="connsiteY14" fmla="*/ 3368599 h 3380408"/>
              <a:gd name="connsiteX15" fmla="*/ 6270171 w 9134669"/>
              <a:gd name="connsiteY15" fmla="*/ 2790101 h 3380408"/>
              <a:gd name="connsiteX16" fmla="*/ 6596742 w 9134669"/>
              <a:gd name="connsiteY16" fmla="*/ 3051358 h 3380408"/>
              <a:gd name="connsiteX17" fmla="*/ 7016620 w 9134669"/>
              <a:gd name="connsiteY17" fmla="*/ 2715456 h 3380408"/>
              <a:gd name="connsiteX18" fmla="*/ 7511142 w 9134669"/>
              <a:gd name="connsiteY18" fmla="*/ 2752778 h 3380408"/>
              <a:gd name="connsiteX19" fmla="*/ 7576458 w 9134669"/>
              <a:gd name="connsiteY19" fmla="*/ 1278541 h 3380408"/>
              <a:gd name="connsiteX20" fmla="*/ 8126963 w 9134669"/>
              <a:gd name="connsiteY20" fmla="*/ 298826 h 3380408"/>
              <a:gd name="connsiteX21" fmla="*/ 8612156 w 9134669"/>
              <a:gd name="connsiteY21" fmla="*/ 989293 h 3380408"/>
              <a:gd name="connsiteX22" fmla="*/ 9134669 w 9134669"/>
              <a:gd name="connsiteY22" fmla="*/ 1138582 h 3380408"/>
              <a:gd name="connsiteX0" fmla="*/ 0 w 9134669"/>
              <a:gd name="connsiteY0" fmla="*/ 1465154 h 3380408"/>
              <a:gd name="connsiteX1" fmla="*/ 475861 w 9134669"/>
              <a:gd name="connsiteY1" fmla="*/ 1446492 h 3380408"/>
              <a:gd name="connsiteX2" fmla="*/ 811763 w 9134669"/>
              <a:gd name="connsiteY2" fmla="*/ 1847709 h 3380408"/>
              <a:gd name="connsiteX3" fmla="*/ 1268962 w 9134669"/>
              <a:gd name="connsiteY3" fmla="*/ 1539799 h 3380408"/>
              <a:gd name="connsiteX4" fmla="*/ 1474237 w 9134669"/>
              <a:gd name="connsiteY4" fmla="*/ 793349 h 3380408"/>
              <a:gd name="connsiteX5" fmla="*/ 1996751 w 9134669"/>
              <a:gd name="connsiteY5" fmla="*/ 802680 h 3380408"/>
              <a:gd name="connsiteX6" fmla="*/ 2341983 w 9134669"/>
              <a:gd name="connsiteY6" fmla="*/ 9578 h 3380408"/>
              <a:gd name="connsiteX7" fmla="*/ 2677885 w 9134669"/>
              <a:gd name="connsiteY7" fmla="*/ 382802 h 3380408"/>
              <a:gd name="connsiteX8" fmla="*/ 3107093 w 9134669"/>
              <a:gd name="connsiteY8" fmla="*/ 429455 h 3380408"/>
              <a:gd name="connsiteX9" fmla="*/ 3265715 w 9134669"/>
              <a:gd name="connsiteY9" fmla="*/ 1194566 h 3380408"/>
              <a:gd name="connsiteX10" fmla="*/ 3788228 w 9134669"/>
              <a:gd name="connsiteY10" fmla="*/ 1147912 h 3380408"/>
              <a:gd name="connsiteX11" fmla="*/ 4198776 w 9134669"/>
              <a:gd name="connsiteY11" fmla="*/ 1996999 h 3380408"/>
              <a:gd name="connsiteX12" fmla="*/ 4683968 w 9134669"/>
              <a:gd name="connsiteY12" fmla="*/ 3312616 h 3380408"/>
              <a:gd name="connsiteX13" fmla="*/ 5122506 w 9134669"/>
              <a:gd name="connsiteY13" fmla="*/ 3172656 h 3380408"/>
              <a:gd name="connsiteX14" fmla="*/ 5598367 w 9134669"/>
              <a:gd name="connsiteY14" fmla="*/ 3368599 h 3380408"/>
              <a:gd name="connsiteX15" fmla="*/ 6270171 w 9134669"/>
              <a:gd name="connsiteY15" fmla="*/ 2790101 h 3380408"/>
              <a:gd name="connsiteX16" fmla="*/ 6596742 w 9134669"/>
              <a:gd name="connsiteY16" fmla="*/ 3051358 h 3380408"/>
              <a:gd name="connsiteX17" fmla="*/ 7016620 w 9134669"/>
              <a:gd name="connsiteY17" fmla="*/ 2715456 h 3380408"/>
              <a:gd name="connsiteX18" fmla="*/ 7511142 w 9134669"/>
              <a:gd name="connsiteY18" fmla="*/ 2752778 h 3380408"/>
              <a:gd name="connsiteX19" fmla="*/ 7576458 w 9134669"/>
              <a:gd name="connsiteY19" fmla="*/ 1278541 h 3380408"/>
              <a:gd name="connsiteX20" fmla="*/ 8126963 w 9134669"/>
              <a:gd name="connsiteY20" fmla="*/ 298826 h 3380408"/>
              <a:gd name="connsiteX21" fmla="*/ 8612156 w 9134669"/>
              <a:gd name="connsiteY21" fmla="*/ 989293 h 3380408"/>
              <a:gd name="connsiteX22" fmla="*/ 9134669 w 9134669"/>
              <a:gd name="connsiteY22" fmla="*/ 1138582 h 3380408"/>
              <a:gd name="connsiteX0" fmla="*/ 0 w 9134669"/>
              <a:gd name="connsiteY0" fmla="*/ 1465154 h 3380408"/>
              <a:gd name="connsiteX1" fmla="*/ 475861 w 9134669"/>
              <a:gd name="connsiteY1" fmla="*/ 1446492 h 3380408"/>
              <a:gd name="connsiteX2" fmla="*/ 811763 w 9134669"/>
              <a:gd name="connsiteY2" fmla="*/ 1847709 h 3380408"/>
              <a:gd name="connsiteX3" fmla="*/ 1268962 w 9134669"/>
              <a:gd name="connsiteY3" fmla="*/ 1539799 h 3380408"/>
              <a:gd name="connsiteX4" fmla="*/ 1474237 w 9134669"/>
              <a:gd name="connsiteY4" fmla="*/ 793349 h 3380408"/>
              <a:gd name="connsiteX5" fmla="*/ 1996751 w 9134669"/>
              <a:gd name="connsiteY5" fmla="*/ 802680 h 3380408"/>
              <a:gd name="connsiteX6" fmla="*/ 2341983 w 9134669"/>
              <a:gd name="connsiteY6" fmla="*/ 9578 h 3380408"/>
              <a:gd name="connsiteX7" fmla="*/ 2677885 w 9134669"/>
              <a:gd name="connsiteY7" fmla="*/ 382802 h 3380408"/>
              <a:gd name="connsiteX8" fmla="*/ 3107093 w 9134669"/>
              <a:gd name="connsiteY8" fmla="*/ 429455 h 3380408"/>
              <a:gd name="connsiteX9" fmla="*/ 3265715 w 9134669"/>
              <a:gd name="connsiteY9" fmla="*/ 1194566 h 3380408"/>
              <a:gd name="connsiteX10" fmla="*/ 3788228 w 9134669"/>
              <a:gd name="connsiteY10" fmla="*/ 1147912 h 3380408"/>
              <a:gd name="connsiteX11" fmla="*/ 4198776 w 9134669"/>
              <a:gd name="connsiteY11" fmla="*/ 1996999 h 3380408"/>
              <a:gd name="connsiteX12" fmla="*/ 4683968 w 9134669"/>
              <a:gd name="connsiteY12" fmla="*/ 3312616 h 3380408"/>
              <a:gd name="connsiteX13" fmla="*/ 5122506 w 9134669"/>
              <a:gd name="connsiteY13" fmla="*/ 3172656 h 3380408"/>
              <a:gd name="connsiteX14" fmla="*/ 5598367 w 9134669"/>
              <a:gd name="connsiteY14" fmla="*/ 3368599 h 3380408"/>
              <a:gd name="connsiteX15" fmla="*/ 6270171 w 9134669"/>
              <a:gd name="connsiteY15" fmla="*/ 2790101 h 3380408"/>
              <a:gd name="connsiteX16" fmla="*/ 6596742 w 9134669"/>
              <a:gd name="connsiteY16" fmla="*/ 3051358 h 3380408"/>
              <a:gd name="connsiteX17" fmla="*/ 7016620 w 9134669"/>
              <a:gd name="connsiteY17" fmla="*/ 2715456 h 3380408"/>
              <a:gd name="connsiteX18" fmla="*/ 7511142 w 9134669"/>
              <a:gd name="connsiteY18" fmla="*/ 2752778 h 3380408"/>
              <a:gd name="connsiteX19" fmla="*/ 7576458 w 9134669"/>
              <a:gd name="connsiteY19" fmla="*/ 1278541 h 3380408"/>
              <a:gd name="connsiteX20" fmla="*/ 8126963 w 9134669"/>
              <a:gd name="connsiteY20" fmla="*/ 298826 h 3380408"/>
              <a:gd name="connsiteX21" fmla="*/ 8612156 w 9134669"/>
              <a:gd name="connsiteY21" fmla="*/ 989293 h 3380408"/>
              <a:gd name="connsiteX22" fmla="*/ 8817428 w 9134669"/>
              <a:gd name="connsiteY22" fmla="*/ 1119921 h 3380408"/>
              <a:gd name="connsiteX23" fmla="*/ 9134669 w 9134669"/>
              <a:gd name="connsiteY23" fmla="*/ 1138582 h 3380408"/>
              <a:gd name="connsiteX0" fmla="*/ 0 w 9134669"/>
              <a:gd name="connsiteY0" fmla="*/ 1465154 h 3380408"/>
              <a:gd name="connsiteX1" fmla="*/ 475861 w 9134669"/>
              <a:gd name="connsiteY1" fmla="*/ 1446492 h 3380408"/>
              <a:gd name="connsiteX2" fmla="*/ 811763 w 9134669"/>
              <a:gd name="connsiteY2" fmla="*/ 1847709 h 3380408"/>
              <a:gd name="connsiteX3" fmla="*/ 1268962 w 9134669"/>
              <a:gd name="connsiteY3" fmla="*/ 1539799 h 3380408"/>
              <a:gd name="connsiteX4" fmla="*/ 1474237 w 9134669"/>
              <a:gd name="connsiteY4" fmla="*/ 793349 h 3380408"/>
              <a:gd name="connsiteX5" fmla="*/ 1996751 w 9134669"/>
              <a:gd name="connsiteY5" fmla="*/ 802680 h 3380408"/>
              <a:gd name="connsiteX6" fmla="*/ 2341983 w 9134669"/>
              <a:gd name="connsiteY6" fmla="*/ 9578 h 3380408"/>
              <a:gd name="connsiteX7" fmla="*/ 2677885 w 9134669"/>
              <a:gd name="connsiteY7" fmla="*/ 382802 h 3380408"/>
              <a:gd name="connsiteX8" fmla="*/ 3107093 w 9134669"/>
              <a:gd name="connsiteY8" fmla="*/ 429455 h 3380408"/>
              <a:gd name="connsiteX9" fmla="*/ 3265715 w 9134669"/>
              <a:gd name="connsiteY9" fmla="*/ 1194566 h 3380408"/>
              <a:gd name="connsiteX10" fmla="*/ 3788228 w 9134669"/>
              <a:gd name="connsiteY10" fmla="*/ 1147912 h 3380408"/>
              <a:gd name="connsiteX11" fmla="*/ 4198776 w 9134669"/>
              <a:gd name="connsiteY11" fmla="*/ 1996999 h 3380408"/>
              <a:gd name="connsiteX12" fmla="*/ 4683968 w 9134669"/>
              <a:gd name="connsiteY12" fmla="*/ 3312616 h 3380408"/>
              <a:gd name="connsiteX13" fmla="*/ 5122506 w 9134669"/>
              <a:gd name="connsiteY13" fmla="*/ 3172656 h 3380408"/>
              <a:gd name="connsiteX14" fmla="*/ 5598367 w 9134669"/>
              <a:gd name="connsiteY14" fmla="*/ 3368599 h 3380408"/>
              <a:gd name="connsiteX15" fmla="*/ 6270171 w 9134669"/>
              <a:gd name="connsiteY15" fmla="*/ 2790101 h 3380408"/>
              <a:gd name="connsiteX16" fmla="*/ 6596742 w 9134669"/>
              <a:gd name="connsiteY16" fmla="*/ 3051358 h 3380408"/>
              <a:gd name="connsiteX17" fmla="*/ 7016620 w 9134669"/>
              <a:gd name="connsiteY17" fmla="*/ 2715456 h 3380408"/>
              <a:gd name="connsiteX18" fmla="*/ 7511142 w 9134669"/>
              <a:gd name="connsiteY18" fmla="*/ 2752778 h 3380408"/>
              <a:gd name="connsiteX19" fmla="*/ 7576458 w 9134669"/>
              <a:gd name="connsiteY19" fmla="*/ 1278541 h 3380408"/>
              <a:gd name="connsiteX20" fmla="*/ 8126963 w 9134669"/>
              <a:gd name="connsiteY20" fmla="*/ 298826 h 3380408"/>
              <a:gd name="connsiteX21" fmla="*/ 8612156 w 9134669"/>
              <a:gd name="connsiteY21" fmla="*/ 989293 h 3380408"/>
              <a:gd name="connsiteX22" fmla="*/ 8892072 w 9134669"/>
              <a:gd name="connsiteY22" fmla="*/ 942639 h 3380408"/>
              <a:gd name="connsiteX23" fmla="*/ 9134669 w 9134669"/>
              <a:gd name="connsiteY23" fmla="*/ 1138582 h 3380408"/>
              <a:gd name="connsiteX0" fmla="*/ 0 w 9134669"/>
              <a:gd name="connsiteY0" fmla="*/ 1465154 h 3380408"/>
              <a:gd name="connsiteX1" fmla="*/ 475861 w 9134669"/>
              <a:gd name="connsiteY1" fmla="*/ 1446492 h 3380408"/>
              <a:gd name="connsiteX2" fmla="*/ 811763 w 9134669"/>
              <a:gd name="connsiteY2" fmla="*/ 1847709 h 3380408"/>
              <a:gd name="connsiteX3" fmla="*/ 1268962 w 9134669"/>
              <a:gd name="connsiteY3" fmla="*/ 1539799 h 3380408"/>
              <a:gd name="connsiteX4" fmla="*/ 1474237 w 9134669"/>
              <a:gd name="connsiteY4" fmla="*/ 793349 h 3380408"/>
              <a:gd name="connsiteX5" fmla="*/ 1996751 w 9134669"/>
              <a:gd name="connsiteY5" fmla="*/ 802680 h 3380408"/>
              <a:gd name="connsiteX6" fmla="*/ 2341983 w 9134669"/>
              <a:gd name="connsiteY6" fmla="*/ 9578 h 3380408"/>
              <a:gd name="connsiteX7" fmla="*/ 2677885 w 9134669"/>
              <a:gd name="connsiteY7" fmla="*/ 382802 h 3380408"/>
              <a:gd name="connsiteX8" fmla="*/ 3107093 w 9134669"/>
              <a:gd name="connsiteY8" fmla="*/ 429455 h 3380408"/>
              <a:gd name="connsiteX9" fmla="*/ 3265715 w 9134669"/>
              <a:gd name="connsiteY9" fmla="*/ 1194566 h 3380408"/>
              <a:gd name="connsiteX10" fmla="*/ 3788228 w 9134669"/>
              <a:gd name="connsiteY10" fmla="*/ 1147912 h 3380408"/>
              <a:gd name="connsiteX11" fmla="*/ 4198776 w 9134669"/>
              <a:gd name="connsiteY11" fmla="*/ 1996999 h 3380408"/>
              <a:gd name="connsiteX12" fmla="*/ 4683968 w 9134669"/>
              <a:gd name="connsiteY12" fmla="*/ 3312616 h 3380408"/>
              <a:gd name="connsiteX13" fmla="*/ 5122506 w 9134669"/>
              <a:gd name="connsiteY13" fmla="*/ 3172656 h 3380408"/>
              <a:gd name="connsiteX14" fmla="*/ 5598367 w 9134669"/>
              <a:gd name="connsiteY14" fmla="*/ 3368599 h 3380408"/>
              <a:gd name="connsiteX15" fmla="*/ 6270171 w 9134669"/>
              <a:gd name="connsiteY15" fmla="*/ 2790101 h 3380408"/>
              <a:gd name="connsiteX16" fmla="*/ 6596742 w 9134669"/>
              <a:gd name="connsiteY16" fmla="*/ 3051358 h 3380408"/>
              <a:gd name="connsiteX17" fmla="*/ 7016620 w 9134669"/>
              <a:gd name="connsiteY17" fmla="*/ 2715456 h 3380408"/>
              <a:gd name="connsiteX18" fmla="*/ 7511142 w 9134669"/>
              <a:gd name="connsiteY18" fmla="*/ 2752778 h 3380408"/>
              <a:gd name="connsiteX19" fmla="*/ 7576458 w 9134669"/>
              <a:gd name="connsiteY19" fmla="*/ 1278541 h 3380408"/>
              <a:gd name="connsiteX20" fmla="*/ 8126963 w 9134669"/>
              <a:gd name="connsiteY20" fmla="*/ 298826 h 3380408"/>
              <a:gd name="connsiteX21" fmla="*/ 8369559 w 9134669"/>
              <a:gd name="connsiteY21" fmla="*/ 569415 h 3380408"/>
              <a:gd name="connsiteX22" fmla="*/ 8612156 w 9134669"/>
              <a:gd name="connsiteY22" fmla="*/ 989293 h 3380408"/>
              <a:gd name="connsiteX23" fmla="*/ 8892072 w 9134669"/>
              <a:gd name="connsiteY23" fmla="*/ 942639 h 3380408"/>
              <a:gd name="connsiteX24" fmla="*/ 9134669 w 9134669"/>
              <a:gd name="connsiteY24" fmla="*/ 1138582 h 3380408"/>
              <a:gd name="connsiteX0" fmla="*/ 0 w 9134669"/>
              <a:gd name="connsiteY0" fmla="*/ 1465154 h 3380408"/>
              <a:gd name="connsiteX1" fmla="*/ 475861 w 9134669"/>
              <a:gd name="connsiteY1" fmla="*/ 1446492 h 3380408"/>
              <a:gd name="connsiteX2" fmla="*/ 811763 w 9134669"/>
              <a:gd name="connsiteY2" fmla="*/ 1847709 h 3380408"/>
              <a:gd name="connsiteX3" fmla="*/ 1268962 w 9134669"/>
              <a:gd name="connsiteY3" fmla="*/ 1539799 h 3380408"/>
              <a:gd name="connsiteX4" fmla="*/ 1474237 w 9134669"/>
              <a:gd name="connsiteY4" fmla="*/ 793349 h 3380408"/>
              <a:gd name="connsiteX5" fmla="*/ 1996751 w 9134669"/>
              <a:gd name="connsiteY5" fmla="*/ 802680 h 3380408"/>
              <a:gd name="connsiteX6" fmla="*/ 2341983 w 9134669"/>
              <a:gd name="connsiteY6" fmla="*/ 9578 h 3380408"/>
              <a:gd name="connsiteX7" fmla="*/ 2677885 w 9134669"/>
              <a:gd name="connsiteY7" fmla="*/ 382802 h 3380408"/>
              <a:gd name="connsiteX8" fmla="*/ 3107093 w 9134669"/>
              <a:gd name="connsiteY8" fmla="*/ 429455 h 3380408"/>
              <a:gd name="connsiteX9" fmla="*/ 3265715 w 9134669"/>
              <a:gd name="connsiteY9" fmla="*/ 1194566 h 3380408"/>
              <a:gd name="connsiteX10" fmla="*/ 3788228 w 9134669"/>
              <a:gd name="connsiteY10" fmla="*/ 1147912 h 3380408"/>
              <a:gd name="connsiteX11" fmla="*/ 4198776 w 9134669"/>
              <a:gd name="connsiteY11" fmla="*/ 1996999 h 3380408"/>
              <a:gd name="connsiteX12" fmla="*/ 4683968 w 9134669"/>
              <a:gd name="connsiteY12" fmla="*/ 3312616 h 3380408"/>
              <a:gd name="connsiteX13" fmla="*/ 5122506 w 9134669"/>
              <a:gd name="connsiteY13" fmla="*/ 3172656 h 3380408"/>
              <a:gd name="connsiteX14" fmla="*/ 5598367 w 9134669"/>
              <a:gd name="connsiteY14" fmla="*/ 3368599 h 3380408"/>
              <a:gd name="connsiteX15" fmla="*/ 6270171 w 9134669"/>
              <a:gd name="connsiteY15" fmla="*/ 2790101 h 3380408"/>
              <a:gd name="connsiteX16" fmla="*/ 6596742 w 9134669"/>
              <a:gd name="connsiteY16" fmla="*/ 3051358 h 3380408"/>
              <a:gd name="connsiteX17" fmla="*/ 7016620 w 9134669"/>
              <a:gd name="connsiteY17" fmla="*/ 2715456 h 3380408"/>
              <a:gd name="connsiteX18" fmla="*/ 7511142 w 9134669"/>
              <a:gd name="connsiteY18" fmla="*/ 2752778 h 3380408"/>
              <a:gd name="connsiteX19" fmla="*/ 7576458 w 9134669"/>
              <a:gd name="connsiteY19" fmla="*/ 1278541 h 3380408"/>
              <a:gd name="connsiteX20" fmla="*/ 8126963 w 9134669"/>
              <a:gd name="connsiteY20" fmla="*/ 298826 h 3380408"/>
              <a:gd name="connsiteX21" fmla="*/ 8453534 w 9134669"/>
              <a:gd name="connsiteY21" fmla="*/ 532093 h 3380408"/>
              <a:gd name="connsiteX22" fmla="*/ 8612156 w 9134669"/>
              <a:gd name="connsiteY22" fmla="*/ 989293 h 3380408"/>
              <a:gd name="connsiteX23" fmla="*/ 8892072 w 9134669"/>
              <a:gd name="connsiteY23" fmla="*/ 942639 h 3380408"/>
              <a:gd name="connsiteX24" fmla="*/ 9134669 w 9134669"/>
              <a:gd name="connsiteY24" fmla="*/ 1138582 h 3380408"/>
              <a:gd name="connsiteX0" fmla="*/ 0 w 9134669"/>
              <a:gd name="connsiteY0" fmla="*/ 1465154 h 3380408"/>
              <a:gd name="connsiteX1" fmla="*/ 475861 w 9134669"/>
              <a:gd name="connsiteY1" fmla="*/ 1446492 h 3380408"/>
              <a:gd name="connsiteX2" fmla="*/ 811763 w 9134669"/>
              <a:gd name="connsiteY2" fmla="*/ 1847709 h 3380408"/>
              <a:gd name="connsiteX3" fmla="*/ 1268962 w 9134669"/>
              <a:gd name="connsiteY3" fmla="*/ 1539799 h 3380408"/>
              <a:gd name="connsiteX4" fmla="*/ 1474237 w 9134669"/>
              <a:gd name="connsiteY4" fmla="*/ 793349 h 3380408"/>
              <a:gd name="connsiteX5" fmla="*/ 1996751 w 9134669"/>
              <a:gd name="connsiteY5" fmla="*/ 802680 h 3380408"/>
              <a:gd name="connsiteX6" fmla="*/ 2341983 w 9134669"/>
              <a:gd name="connsiteY6" fmla="*/ 9578 h 3380408"/>
              <a:gd name="connsiteX7" fmla="*/ 2677885 w 9134669"/>
              <a:gd name="connsiteY7" fmla="*/ 382802 h 3380408"/>
              <a:gd name="connsiteX8" fmla="*/ 3107093 w 9134669"/>
              <a:gd name="connsiteY8" fmla="*/ 429455 h 3380408"/>
              <a:gd name="connsiteX9" fmla="*/ 3265715 w 9134669"/>
              <a:gd name="connsiteY9" fmla="*/ 1194566 h 3380408"/>
              <a:gd name="connsiteX10" fmla="*/ 3788228 w 9134669"/>
              <a:gd name="connsiteY10" fmla="*/ 1147912 h 3380408"/>
              <a:gd name="connsiteX11" fmla="*/ 4198776 w 9134669"/>
              <a:gd name="connsiteY11" fmla="*/ 1996999 h 3380408"/>
              <a:gd name="connsiteX12" fmla="*/ 4683968 w 9134669"/>
              <a:gd name="connsiteY12" fmla="*/ 3312616 h 3380408"/>
              <a:gd name="connsiteX13" fmla="*/ 5122506 w 9134669"/>
              <a:gd name="connsiteY13" fmla="*/ 3172656 h 3380408"/>
              <a:gd name="connsiteX14" fmla="*/ 5598367 w 9134669"/>
              <a:gd name="connsiteY14" fmla="*/ 3368599 h 3380408"/>
              <a:gd name="connsiteX15" fmla="*/ 6270171 w 9134669"/>
              <a:gd name="connsiteY15" fmla="*/ 2790101 h 3380408"/>
              <a:gd name="connsiteX16" fmla="*/ 6596742 w 9134669"/>
              <a:gd name="connsiteY16" fmla="*/ 3051358 h 3380408"/>
              <a:gd name="connsiteX17" fmla="*/ 7016620 w 9134669"/>
              <a:gd name="connsiteY17" fmla="*/ 2715456 h 3380408"/>
              <a:gd name="connsiteX18" fmla="*/ 7511142 w 9134669"/>
              <a:gd name="connsiteY18" fmla="*/ 2752778 h 3380408"/>
              <a:gd name="connsiteX19" fmla="*/ 7576458 w 9134669"/>
              <a:gd name="connsiteY19" fmla="*/ 1278541 h 3380408"/>
              <a:gd name="connsiteX20" fmla="*/ 8126963 w 9134669"/>
              <a:gd name="connsiteY20" fmla="*/ 298826 h 3380408"/>
              <a:gd name="connsiteX21" fmla="*/ 8453534 w 9134669"/>
              <a:gd name="connsiteY21" fmla="*/ 532093 h 3380408"/>
              <a:gd name="connsiteX22" fmla="*/ 8612156 w 9134669"/>
              <a:gd name="connsiteY22" fmla="*/ 989293 h 3380408"/>
              <a:gd name="connsiteX23" fmla="*/ 8892072 w 9134669"/>
              <a:gd name="connsiteY23" fmla="*/ 942639 h 3380408"/>
              <a:gd name="connsiteX24" fmla="*/ 9134669 w 9134669"/>
              <a:gd name="connsiteY24" fmla="*/ 1138582 h 3380408"/>
              <a:gd name="connsiteX0" fmla="*/ 0 w 9134669"/>
              <a:gd name="connsiteY0" fmla="*/ 1465154 h 3380408"/>
              <a:gd name="connsiteX1" fmla="*/ 475861 w 9134669"/>
              <a:gd name="connsiteY1" fmla="*/ 1446492 h 3380408"/>
              <a:gd name="connsiteX2" fmla="*/ 811763 w 9134669"/>
              <a:gd name="connsiteY2" fmla="*/ 1847709 h 3380408"/>
              <a:gd name="connsiteX3" fmla="*/ 1268962 w 9134669"/>
              <a:gd name="connsiteY3" fmla="*/ 1539799 h 3380408"/>
              <a:gd name="connsiteX4" fmla="*/ 1474237 w 9134669"/>
              <a:gd name="connsiteY4" fmla="*/ 793349 h 3380408"/>
              <a:gd name="connsiteX5" fmla="*/ 1996751 w 9134669"/>
              <a:gd name="connsiteY5" fmla="*/ 802680 h 3380408"/>
              <a:gd name="connsiteX6" fmla="*/ 2341983 w 9134669"/>
              <a:gd name="connsiteY6" fmla="*/ 9578 h 3380408"/>
              <a:gd name="connsiteX7" fmla="*/ 2677885 w 9134669"/>
              <a:gd name="connsiteY7" fmla="*/ 382802 h 3380408"/>
              <a:gd name="connsiteX8" fmla="*/ 3107093 w 9134669"/>
              <a:gd name="connsiteY8" fmla="*/ 429455 h 3380408"/>
              <a:gd name="connsiteX9" fmla="*/ 3265715 w 9134669"/>
              <a:gd name="connsiteY9" fmla="*/ 1194566 h 3380408"/>
              <a:gd name="connsiteX10" fmla="*/ 3788228 w 9134669"/>
              <a:gd name="connsiteY10" fmla="*/ 1147912 h 3380408"/>
              <a:gd name="connsiteX11" fmla="*/ 4198776 w 9134669"/>
              <a:gd name="connsiteY11" fmla="*/ 1996999 h 3380408"/>
              <a:gd name="connsiteX12" fmla="*/ 4683968 w 9134669"/>
              <a:gd name="connsiteY12" fmla="*/ 3312616 h 3380408"/>
              <a:gd name="connsiteX13" fmla="*/ 5122506 w 9134669"/>
              <a:gd name="connsiteY13" fmla="*/ 3172656 h 3380408"/>
              <a:gd name="connsiteX14" fmla="*/ 5598367 w 9134669"/>
              <a:gd name="connsiteY14" fmla="*/ 3368599 h 3380408"/>
              <a:gd name="connsiteX15" fmla="*/ 6270171 w 9134669"/>
              <a:gd name="connsiteY15" fmla="*/ 2790101 h 3380408"/>
              <a:gd name="connsiteX16" fmla="*/ 6596742 w 9134669"/>
              <a:gd name="connsiteY16" fmla="*/ 3051358 h 3380408"/>
              <a:gd name="connsiteX17" fmla="*/ 7016620 w 9134669"/>
              <a:gd name="connsiteY17" fmla="*/ 2715456 h 3380408"/>
              <a:gd name="connsiteX18" fmla="*/ 7511142 w 9134669"/>
              <a:gd name="connsiteY18" fmla="*/ 2752778 h 3380408"/>
              <a:gd name="connsiteX19" fmla="*/ 7576458 w 9134669"/>
              <a:gd name="connsiteY19" fmla="*/ 1278541 h 3380408"/>
              <a:gd name="connsiteX20" fmla="*/ 8126963 w 9134669"/>
              <a:gd name="connsiteY20" fmla="*/ 298826 h 3380408"/>
              <a:gd name="connsiteX21" fmla="*/ 8453534 w 9134669"/>
              <a:gd name="connsiteY21" fmla="*/ 532093 h 3380408"/>
              <a:gd name="connsiteX22" fmla="*/ 8612156 w 9134669"/>
              <a:gd name="connsiteY22" fmla="*/ 989293 h 3380408"/>
              <a:gd name="connsiteX23" fmla="*/ 8892072 w 9134669"/>
              <a:gd name="connsiteY23" fmla="*/ 942639 h 3380408"/>
              <a:gd name="connsiteX24" fmla="*/ 9134669 w 9134669"/>
              <a:gd name="connsiteY24" fmla="*/ 1138582 h 3380408"/>
              <a:gd name="connsiteX0" fmla="*/ 0 w 9134669"/>
              <a:gd name="connsiteY0" fmla="*/ 1465154 h 3380408"/>
              <a:gd name="connsiteX1" fmla="*/ 475861 w 9134669"/>
              <a:gd name="connsiteY1" fmla="*/ 1446492 h 3380408"/>
              <a:gd name="connsiteX2" fmla="*/ 811763 w 9134669"/>
              <a:gd name="connsiteY2" fmla="*/ 1847709 h 3380408"/>
              <a:gd name="connsiteX3" fmla="*/ 1268962 w 9134669"/>
              <a:gd name="connsiteY3" fmla="*/ 1539799 h 3380408"/>
              <a:gd name="connsiteX4" fmla="*/ 1474237 w 9134669"/>
              <a:gd name="connsiteY4" fmla="*/ 793349 h 3380408"/>
              <a:gd name="connsiteX5" fmla="*/ 1996751 w 9134669"/>
              <a:gd name="connsiteY5" fmla="*/ 802680 h 3380408"/>
              <a:gd name="connsiteX6" fmla="*/ 2341983 w 9134669"/>
              <a:gd name="connsiteY6" fmla="*/ 9578 h 3380408"/>
              <a:gd name="connsiteX7" fmla="*/ 2677885 w 9134669"/>
              <a:gd name="connsiteY7" fmla="*/ 382802 h 3380408"/>
              <a:gd name="connsiteX8" fmla="*/ 3107093 w 9134669"/>
              <a:gd name="connsiteY8" fmla="*/ 429455 h 3380408"/>
              <a:gd name="connsiteX9" fmla="*/ 3265715 w 9134669"/>
              <a:gd name="connsiteY9" fmla="*/ 1194566 h 3380408"/>
              <a:gd name="connsiteX10" fmla="*/ 3788228 w 9134669"/>
              <a:gd name="connsiteY10" fmla="*/ 1147912 h 3380408"/>
              <a:gd name="connsiteX11" fmla="*/ 4198776 w 9134669"/>
              <a:gd name="connsiteY11" fmla="*/ 1996999 h 3380408"/>
              <a:gd name="connsiteX12" fmla="*/ 4683968 w 9134669"/>
              <a:gd name="connsiteY12" fmla="*/ 3312616 h 3380408"/>
              <a:gd name="connsiteX13" fmla="*/ 5122506 w 9134669"/>
              <a:gd name="connsiteY13" fmla="*/ 3172656 h 3380408"/>
              <a:gd name="connsiteX14" fmla="*/ 5598367 w 9134669"/>
              <a:gd name="connsiteY14" fmla="*/ 3368599 h 3380408"/>
              <a:gd name="connsiteX15" fmla="*/ 6270171 w 9134669"/>
              <a:gd name="connsiteY15" fmla="*/ 2790101 h 3380408"/>
              <a:gd name="connsiteX16" fmla="*/ 6596742 w 9134669"/>
              <a:gd name="connsiteY16" fmla="*/ 3051358 h 3380408"/>
              <a:gd name="connsiteX17" fmla="*/ 7016620 w 9134669"/>
              <a:gd name="connsiteY17" fmla="*/ 2715456 h 3380408"/>
              <a:gd name="connsiteX18" fmla="*/ 7511142 w 9134669"/>
              <a:gd name="connsiteY18" fmla="*/ 2752778 h 3380408"/>
              <a:gd name="connsiteX19" fmla="*/ 7576458 w 9134669"/>
              <a:gd name="connsiteY19" fmla="*/ 1278541 h 3380408"/>
              <a:gd name="connsiteX20" fmla="*/ 8126963 w 9134669"/>
              <a:gd name="connsiteY20" fmla="*/ 298826 h 3380408"/>
              <a:gd name="connsiteX21" fmla="*/ 8453534 w 9134669"/>
              <a:gd name="connsiteY21" fmla="*/ 532093 h 3380408"/>
              <a:gd name="connsiteX22" fmla="*/ 8658810 w 9134669"/>
              <a:gd name="connsiteY22" fmla="*/ 979963 h 3380408"/>
              <a:gd name="connsiteX23" fmla="*/ 8892072 w 9134669"/>
              <a:gd name="connsiteY23" fmla="*/ 942639 h 3380408"/>
              <a:gd name="connsiteX24" fmla="*/ 9134669 w 9134669"/>
              <a:gd name="connsiteY24" fmla="*/ 1138582 h 3380408"/>
              <a:gd name="connsiteX0" fmla="*/ 0 w 9134669"/>
              <a:gd name="connsiteY0" fmla="*/ 1465154 h 3380408"/>
              <a:gd name="connsiteX1" fmla="*/ 475861 w 9134669"/>
              <a:gd name="connsiteY1" fmla="*/ 1446492 h 3380408"/>
              <a:gd name="connsiteX2" fmla="*/ 811763 w 9134669"/>
              <a:gd name="connsiteY2" fmla="*/ 1847709 h 3380408"/>
              <a:gd name="connsiteX3" fmla="*/ 1268962 w 9134669"/>
              <a:gd name="connsiteY3" fmla="*/ 1539799 h 3380408"/>
              <a:gd name="connsiteX4" fmla="*/ 1474237 w 9134669"/>
              <a:gd name="connsiteY4" fmla="*/ 793349 h 3380408"/>
              <a:gd name="connsiteX5" fmla="*/ 1996751 w 9134669"/>
              <a:gd name="connsiteY5" fmla="*/ 802680 h 3380408"/>
              <a:gd name="connsiteX6" fmla="*/ 2341983 w 9134669"/>
              <a:gd name="connsiteY6" fmla="*/ 9578 h 3380408"/>
              <a:gd name="connsiteX7" fmla="*/ 2677885 w 9134669"/>
              <a:gd name="connsiteY7" fmla="*/ 382802 h 3380408"/>
              <a:gd name="connsiteX8" fmla="*/ 3107093 w 9134669"/>
              <a:gd name="connsiteY8" fmla="*/ 429455 h 3380408"/>
              <a:gd name="connsiteX9" fmla="*/ 3265715 w 9134669"/>
              <a:gd name="connsiteY9" fmla="*/ 1194566 h 3380408"/>
              <a:gd name="connsiteX10" fmla="*/ 3788228 w 9134669"/>
              <a:gd name="connsiteY10" fmla="*/ 1147912 h 3380408"/>
              <a:gd name="connsiteX11" fmla="*/ 4198776 w 9134669"/>
              <a:gd name="connsiteY11" fmla="*/ 1996999 h 3380408"/>
              <a:gd name="connsiteX12" fmla="*/ 4683968 w 9134669"/>
              <a:gd name="connsiteY12" fmla="*/ 3312616 h 3380408"/>
              <a:gd name="connsiteX13" fmla="*/ 5122506 w 9134669"/>
              <a:gd name="connsiteY13" fmla="*/ 3172656 h 3380408"/>
              <a:gd name="connsiteX14" fmla="*/ 5598367 w 9134669"/>
              <a:gd name="connsiteY14" fmla="*/ 3368599 h 3380408"/>
              <a:gd name="connsiteX15" fmla="*/ 6270171 w 9134669"/>
              <a:gd name="connsiteY15" fmla="*/ 2790101 h 3380408"/>
              <a:gd name="connsiteX16" fmla="*/ 6596742 w 9134669"/>
              <a:gd name="connsiteY16" fmla="*/ 3051358 h 3380408"/>
              <a:gd name="connsiteX17" fmla="*/ 7016620 w 9134669"/>
              <a:gd name="connsiteY17" fmla="*/ 2715456 h 3380408"/>
              <a:gd name="connsiteX18" fmla="*/ 7511142 w 9134669"/>
              <a:gd name="connsiteY18" fmla="*/ 2752778 h 3380408"/>
              <a:gd name="connsiteX19" fmla="*/ 7576458 w 9134669"/>
              <a:gd name="connsiteY19" fmla="*/ 1278541 h 3380408"/>
              <a:gd name="connsiteX20" fmla="*/ 7856375 w 9134669"/>
              <a:gd name="connsiteY20" fmla="*/ 653391 h 3380408"/>
              <a:gd name="connsiteX21" fmla="*/ 8126963 w 9134669"/>
              <a:gd name="connsiteY21" fmla="*/ 298826 h 3380408"/>
              <a:gd name="connsiteX22" fmla="*/ 8453534 w 9134669"/>
              <a:gd name="connsiteY22" fmla="*/ 532093 h 3380408"/>
              <a:gd name="connsiteX23" fmla="*/ 8658810 w 9134669"/>
              <a:gd name="connsiteY23" fmla="*/ 979963 h 3380408"/>
              <a:gd name="connsiteX24" fmla="*/ 8892072 w 9134669"/>
              <a:gd name="connsiteY24" fmla="*/ 942639 h 3380408"/>
              <a:gd name="connsiteX25" fmla="*/ 9134669 w 9134669"/>
              <a:gd name="connsiteY25" fmla="*/ 1138582 h 3380408"/>
              <a:gd name="connsiteX0" fmla="*/ 0 w 9134669"/>
              <a:gd name="connsiteY0" fmla="*/ 1465154 h 3380408"/>
              <a:gd name="connsiteX1" fmla="*/ 475861 w 9134669"/>
              <a:gd name="connsiteY1" fmla="*/ 1446492 h 3380408"/>
              <a:gd name="connsiteX2" fmla="*/ 811763 w 9134669"/>
              <a:gd name="connsiteY2" fmla="*/ 1847709 h 3380408"/>
              <a:gd name="connsiteX3" fmla="*/ 1268962 w 9134669"/>
              <a:gd name="connsiteY3" fmla="*/ 1539799 h 3380408"/>
              <a:gd name="connsiteX4" fmla="*/ 1474237 w 9134669"/>
              <a:gd name="connsiteY4" fmla="*/ 793349 h 3380408"/>
              <a:gd name="connsiteX5" fmla="*/ 1996751 w 9134669"/>
              <a:gd name="connsiteY5" fmla="*/ 802680 h 3380408"/>
              <a:gd name="connsiteX6" fmla="*/ 2341983 w 9134669"/>
              <a:gd name="connsiteY6" fmla="*/ 9578 h 3380408"/>
              <a:gd name="connsiteX7" fmla="*/ 2677885 w 9134669"/>
              <a:gd name="connsiteY7" fmla="*/ 382802 h 3380408"/>
              <a:gd name="connsiteX8" fmla="*/ 3107093 w 9134669"/>
              <a:gd name="connsiteY8" fmla="*/ 429455 h 3380408"/>
              <a:gd name="connsiteX9" fmla="*/ 3265715 w 9134669"/>
              <a:gd name="connsiteY9" fmla="*/ 1194566 h 3380408"/>
              <a:gd name="connsiteX10" fmla="*/ 3788228 w 9134669"/>
              <a:gd name="connsiteY10" fmla="*/ 1147912 h 3380408"/>
              <a:gd name="connsiteX11" fmla="*/ 4198776 w 9134669"/>
              <a:gd name="connsiteY11" fmla="*/ 1996999 h 3380408"/>
              <a:gd name="connsiteX12" fmla="*/ 4683968 w 9134669"/>
              <a:gd name="connsiteY12" fmla="*/ 3312616 h 3380408"/>
              <a:gd name="connsiteX13" fmla="*/ 5122506 w 9134669"/>
              <a:gd name="connsiteY13" fmla="*/ 3172656 h 3380408"/>
              <a:gd name="connsiteX14" fmla="*/ 5598367 w 9134669"/>
              <a:gd name="connsiteY14" fmla="*/ 3368599 h 3380408"/>
              <a:gd name="connsiteX15" fmla="*/ 6270171 w 9134669"/>
              <a:gd name="connsiteY15" fmla="*/ 2790101 h 3380408"/>
              <a:gd name="connsiteX16" fmla="*/ 6596742 w 9134669"/>
              <a:gd name="connsiteY16" fmla="*/ 3051358 h 3380408"/>
              <a:gd name="connsiteX17" fmla="*/ 7016620 w 9134669"/>
              <a:gd name="connsiteY17" fmla="*/ 2715456 h 3380408"/>
              <a:gd name="connsiteX18" fmla="*/ 7511142 w 9134669"/>
              <a:gd name="connsiteY18" fmla="*/ 2752778 h 3380408"/>
              <a:gd name="connsiteX19" fmla="*/ 7576458 w 9134669"/>
              <a:gd name="connsiteY19" fmla="*/ 1278541 h 3380408"/>
              <a:gd name="connsiteX20" fmla="*/ 7931020 w 9134669"/>
              <a:gd name="connsiteY20" fmla="*/ 858664 h 3380408"/>
              <a:gd name="connsiteX21" fmla="*/ 8126963 w 9134669"/>
              <a:gd name="connsiteY21" fmla="*/ 298826 h 3380408"/>
              <a:gd name="connsiteX22" fmla="*/ 8453534 w 9134669"/>
              <a:gd name="connsiteY22" fmla="*/ 532093 h 3380408"/>
              <a:gd name="connsiteX23" fmla="*/ 8658810 w 9134669"/>
              <a:gd name="connsiteY23" fmla="*/ 979963 h 3380408"/>
              <a:gd name="connsiteX24" fmla="*/ 8892072 w 9134669"/>
              <a:gd name="connsiteY24" fmla="*/ 942639 h 3380408"/>
              <a:gd name="connsiteX25" fmla="*/ 9134669 w 9134669"/>
              <a:gd name="connsiteY25" fmla="*/ 1138582 h 3380408"/>
              <a:gd name="connsiteX0" fmla="*/ 0 w 9134669"/>
              <a:gd name="connsiteY0" fmla="*/ 1465154 h 3380408"/>
              <a:gd name="connsiteX1" fmla="*/ 475861 w 9134669"/>
              <a:gd name="connsiteY1" fmla="*/ 1446492 h 3380408"/>
              <a:gd name="connsiteX2" fmla="*/ 811763 w 9134669"/>
              <a:gd name="connsiteY2" fmla="*/ 1847709 h 3380408"/>
              <a:gd name="connsiteX3" fmla="*/ 1268962 w 9134669"/>
              <a:gd name="connsiteY3" fmla="*/ 1539799 h 3380408"/>
              <a:gd name="connsiteX4" fmla="*/ 1474237 w 9134669"/>
              <a:gd name="connsiteY4" fmla="*/ 793349 h 3380408"/>
              <a:gd name="connsiteX5" fmla="*/ 1996751 w 9134669"/>
              <a:gd name="connsiteY5" fmla="*/ 802680 h 3380408"/>
              <a:gd name="connsiteX6" fmla="*/ 2341983 w 9134669"/>
              <a:gd name="connsiteY6" fmla="*/ 9578 h 3380408"/>
              <a:gd name="connsiteX7" fmla="*/ 2677885 w 9134669"/>
              <a:gd name="connsiteY7" fmla="*/ 382802 h 3380408"/>
              <a:gd name="connsiteX8" fmla="*/ 3107093 w 9134669"/>
              <a:gd name="connsiteY8" fmla="*/ 429455 h 3380408"/>
              <a:gd name="connsiteX9" fmla="*/ 3265715 w 9134669"/>
              <a:gd name="connsiteY9" fmla="*/ 1194566 h 3380408"/>
              <a:gd name="connsiteX10" fmla="*/ 3788228 w 9134669"/>
              <a:gd name="connsiteY10" fmla="*/ 1147912 h 3380408"/>
              <a:gd name="connsiteX11" fmla="*/ 4198776 w 9134669"/>
              <a:gd name="connsiteY11" fmla="*/ 1996999 h 3380408"/>
              <a:gd name="connsiteX12" fmla="*/ 4683968 w 9134669"/>
              <a:gd name="connsiteY12" fmla="*/ 3312616 h 3380408"/>
              <a:gd name="connsiteX13" fmla="*/ 5122506 w 9134669"/>
              <a:gd name="connsiteY13" fmla="*/ 3172656 h 3380408"/>
              <a:gd name="connsiteX14" fmla="*/ 5598367 w 9134669"/>
              <a:gd name="connsiteY14" fmla="*/ 3368599 h 3380408"/>
              <a:gd name="connsiteX15" fmla="*/ 6270171 w 9134669"/>
              <a:gd name="connsiteY15" fmla="*/ 2790101 h 3380408"/>
              <a:gd name="connsiteX16" fmla="*/ 6596742 w 9134669"/>
              <a:gd name="connsiteY16" fmla="*/ 3051358 h 3380408"/>
              <a:gd name="connsiteX17" fmla="*/ 7016620 w 9134669"/>
              <a:gd name="connsiteY17" fmla="*/ 2715456 h 3380408"/>
              <a:gd name="connsiteX18" fmla="*/ 7511142 w 9134669"/>
              <a:gd name="connsiteY18" fmla="*/ 2752778 h 3380408"/>
              <a:gd name="connsiteX19" fmla="*/ 7576458 w 9134669"/>
              <a:gd name="connsiteY19" fmla="*/ 1278541 h 3380408"/>
              <a:gd name="connsiteX20" fmla="*/ 7931020 w 9134669"/>
              <a:gd name="connsiteY20" fmla="*/ 858664 h 3380408"/>
              <a:gd name="connsiteX21" fmla="*/ 8126963 w 9134669"/>
              <a:gd name="connsiteY21" fmla="*/ 298826 h 3380408"/>
              <a:gd name="connsiteX22" fmla="*/ 8453534 w 9134669"/>
              <a:gd name="connsiteY22" fmla="*/ 532093 h 3380408"/>
              <a:gd name="connsiteX23" fmla="*/ 8658810 w 9134669"/>
              <a:gd name="connsiteY23" fmla="*/ 979963 h 3380408"/>
              <a:gd name="connsiteX24" fmla="*/ 8892072 w 9134669"/>
              <a:gd name="connsiteY24" fmla="*/ 942639 h 3380408"/>
              <a:gd name="connsiteX25" fmla="*/ 9134669 w 9134669"/>
              <a:gd name="connsiteY25" fmla="*/ 1138582 h 3380408"/>
              <a:gd name="connsiteX0" fmla="*/ 0 w 9134669"/>
              <a:gd name="connsiteY0" fmla="*/ 1465154 h 3380408"/>
              <a:gd name="connsiteX1" fmla="*/ 475861 w 9134669"/>
              <a:gd name="connsiteY1" fmla="*/ 1446492 h 3380408"/>
              <a:gd name="connsiteX2" fmla="*/ 811763 w 9134669"/>
              <a:gd name="connsiteY2" fmla="*/ 1847709 h 3380408"/>
              <a:gd name="connsiteX3" fmla="*/ 1268962 w 9134669"/>
              <a:gd name="connsiteY3" fmla="*/ 1539799 h 3380408"/>
              <a:gd name="connsiteX4" fmla="*/ 1474237 w 9134669"/>
              <a:gd name="connsiteY4" fmla="*/ 793349 h 3380408"/>
              <a:gd name="connsiteX5" fmla="*/ 1996751 w 9134669"/>
              <a:gd name="connsiteY5" fmla="*/ 802680 h 3380408"/>
              <a:gd name="connsiteX6" fmla="*/ 2341983 w 9134669"/>
              <a:gd name="connsiteY6" fmla="*/ 9578 h 3380408"/>
              <a:gd name="connsiteX7" fmla="*/ 2677885 w 9134669"/>
              <a:gd name="connsiteY7" fmla="*/ 382802 h 3380408"/>
              <a:gd name="connsiteX8" fmla="*/ 3107093 w 9134669"/>
              <a:gd name="connsiteY8" fmla="*/ 429455 h 3380408"/>
              <a:gd name="connsiteX9" fmla="*/ 3265715 w 9134669"/>
              <a:gd name="connsiteY9" fmla="*/ 1194566 h 3380408"/>
              <a:gd name="connsiteX10" fmla="*/ 3788228 w 9134669"/>
              <a:gd name="connsiteY10" fmla="*/ 1147912 h 3380408"/>
              <a:gd name="connsiteX11" fmla="*/ 4198776 w 9134669"/>
              <a:gd name="connsiteY11" fmla="*/ 1996999 h 3380408"/>
              <a:gd name="connsiteX12" fmla="*/ 4683968 w 9134669"/>
              <a:gd name="connsiteY12" fmla="*/ 3312616 h 3380408"/>
              <a:gd name="connsiteX13" fmla="*/ 5122506 w 9134669"/>
              <a:gd name="connsiteY13" fmla="*/ 3172656 h 3380408"/>
              <a:gd name="connsiteX14" fmla="*/ 5598367 w 9134669"/>
              <a:gd name="connsiteY14" fmla="*/ 3368599 h 3380408"/>
              <a:gd name="connsiteX15" fmla="*/ 6270171 w 9134669"/>
              <a:gd name="connsiteY15" fmla="*/ 2790101 h 3380408"/>
              <a:gd name="connsiteX16" fmla="*/ 6596742 w 9134669"/>
              <a:gd name="connsiteY16" fmla="*/ 3051358 h 3380408"/>
              <a:gd name="connsiteX17" fmla="*/ 7016620 w 9134669"/>
              <a:gd name="connsiteY17" fmla="*/ 2715456 h 3380408"/>
              <a:gd name="connsiteX18" fmla="*/ 7511142 w 9134669"/>
              <a:gd name="connsiteY18" fmla="*/ 2752778 h 3380408"/>
              <a:gd name="connsiteX19" fmla="*/ 7576458 w 9134669"/>
              <a:gd name="connsiteY19" fmla="*/ 1278541 h 3380408"/>
              <a:gd name="connsiteX20" fmla="*/ 7931020 w 9134669"/>
              <a:gd name="connsiteY20" fmla="*/ 858664 h 3380408"/>
              <a:gd name="connsiteX21" fmla="*/ 8126963 w 9134669"/>
              <a:gd name="connsiteY21" fmla="*/ 298826 h 3380408"/>
              <a:gd name="connsiteX22" fmla="*/ 8453534 w 9134669"/>
              <a:gd name="connsiteY22" fmla="*/ 532093 h 3380408"/>
              <a:gd name="connsiteX23" fmla="*/ 8658810 w 9134669"/>
              <a:gd name="connsiteY23" fmla="*/ 979963 h 3380408"/>
              <a:gd name="connsiteX24" fmla="*/ 8892072 w 9134669"/>
              <a:gd name="connsiteY24" fmla="*/ 942639 h 3380408"/>
              <a:gd name="connsiteX25" fmla="*/ 9134669 w 9134669"/>
              <a:gd name="connsiteY25" fmla="*/ 1138582 h 3380408"/>
              <a:gd name="connsiteX0" fmla="*/ 0 w 9134669"/>
              <a:gd name="connsiteY0" fmla="*/ 1465154 h 3380408"/>
              <a:gd name="connsiteX1" fmla="*/ 475861 w 9134669"/>
              <a:gd name="connsiteY1" fmla="*/ 1446492 h 3380408"/>
              <a:gd name="connsiteX2" fmla="*/ 811763 w 9134669"/>
              <a:gd name="connsiteY2" fmla="*/ 1847709 h 3380408"/>
              <a:gd name="connsiteX3" fmla="*/ 1268962 w 9134669"/>
              <a:gd name="connsiteY3" fmla="*/ 1539799 h 3380408"/>
              <a:gd name="connsiteX4" fmla="*/ 1474237 w 9134669"/>
              <a:gd name="connsiteY4" fmla="*/ 793349 h 3380408"/>
              <a:gd name="connsiteX5" fmla="*/ 1996751 w 9134669"/>
              <a:gd name="connsiteY5" fmla="*/ 802680 h 3380408"/>
              <a:gd name="connsiteX6" fmla="*/ 2341983 w 9134669"/>
              <a:gd name="connsiteY6" fmla="*/ 9578 h 3380408"/>
              <a:gd name="connsiteX7" fmla="*/ 2677885 w 9134669"/>
              <a:gd name="connsiteY7" fmla="*/ 382802 h 3380408"/>
              <a:gd name="connsiteX8" fmla="*/ 3107093 w 9134669"/>
              <a:gd name="connsiteY8" fmla="*/ 429455 h 3380408"/>
              <a:gd name="connsiteX9" fmla="*/ 3265715 w 9134669"/>
              <a:gd name="connsiteY9" fmla="*/ 1194566 h 3380408"/>
              <a:gd name="connsiteX10" fmla="*/ 3788228 w 9134669"/>
              <a:gd name="connsiteY10" fmla="*/ 1147912 h 3380408"/>
              <a:gd name="connsiteX11" fmla="*/ 4198776 w 9134669"/>
              <a:gd name="connsiteY11" fmla="*/ 1996999 h 3380408"/>
              <a:gd name="connsiteX12" fmla="*/ 4683968 w 9134669"/>
              <a:gd name="connsiteY12" fmla="*/ 3312616 h 3380408"/>
              <a:gd name="connsiteX13" fmla="*/ 5122506 w 9134669"/>
              <a:gd name="connsiteY13" fmla="*/ 3172656 h 3380408"/>
              <a:gd name="connsiteX14" fmla="*/ 5598367 w 9134669"/>
              <a:gd name="connsiteY14" fmla="*/ 3368599 h 3380408"/>
              <a:gd name="connsiteX15" fmla="*/ 6270171 w 9134669"/>
              <a:gd name="connsiteY15" fmla="*/ 2790101 h 3380408"/>
              <a:gd name="connsiteX16" fmla="*/ 6596742 w 9134669"/>
              <a:gd name="connsiteY16" fmla="*/ 3051358 h 3380408"/>
              <a:gd name="connsiteX17" fmla="*/ 7016620 w 9134669"/>
              <a:gd name="connsiteY17" fmla="*/ 2715456 h 3380408"/>
              <a:gd name="connsiteX18" fmla="*/ 7511142 w 9134669"/>
              <a:gd name="connsiteY18" fmla="*/ 2752778 h 3380408"/>
              <a:gd name="connsiteX19" fmla="*/ 7576458 w 9134669"/>
              <a:gd name="connsiteY19" fmla="*/ 1278541 h 3380408"/>
              <a:gd name="connsiteX20" fmla="*/ 7931020 w 9134669"/>
              <a:gd name="connsiteY20" fmla="*/ 858664 h 3380408"/>
              <a:gd name="connsiteX21" fmla="*/ 8126963 w 9134669"/>
              <a:gd name="connsiteY21" fmla="*/ 298826 h 3380408"/>
              <a:gd name="connsiteX22" fmla="*/ 8453534 w 9134669"/>
              <a:gd name="connsiteY22" fmla="*/ 532093 h 3380408"/>
              <a:gd name="connsiteX23" fmla="*/ 8658810 w 9134669"/>
              <a:gd name="connsiteY23" fmla="*/ 979963 h 3380408"/>
              <a:gd name="connsiteX24" fmla="*/ 8892072 w 9134669"/>
              <a:gd name="connsiteY24" fmla="*/ 942639 h 3380408"/>
              <a:gd name="connsiteX25" fmla="*/ 9134669 w 9134669"/>
              <a:gd name="connsiteY25" fmla="*/ 1138582 h 3380408"/>
              <a:gd name="connsiteX0" fmla="*/ 0 w 9134669"/>
              <a:gd name="connsiteY0" fmla="*/ 1465154 h 3380408"/>
              <a:gd name="connsiteX1" fmla="*/ 475861 w 9134669"/>
              <a:gd name="connsiteY1" fmla="*/ 1446492 h 3380408"/>
              <a:gd name="connsiteX2" fmla="*/ 811763 w 9134669"/>
              <a:gd name="connsiteY2" fmla="*/ 1847709 h 3380408"/>
              <a:gd name="connsiteX3" fmla="*/ 1268962 w 9134669"/>
              <a:gd name="connsiteY3" fmla="*/ 1539799 h 3380408"/>
              <a:gd name="connsiteX4" fmla="*/ 1474237 w 9134669"/>
              <a:gd name="connsiteY4" fmla="*/ 793349 h 3380408"/>
              <a:gd name="connsiteX5" fmla="*/ 1996751 w 9134669"/>
              <a:gd name="connsiteY5" fmla="*/ 802680 h 3380408"/>
              <a:gd name="connsiteX6" fmla="*/ 2341983 w 9134669"/>
              <a:gd name="connsiteY6" fmla="*/ 9578 h 3380408"/>
              <a:gd name="connsiteX7" fmla="*/ 2677885 w 9134669"/>
              <a:gd name="connsiteY7" fmla="*/ 382802 h 3380408"/>
              <a:gd name="connsiteX8" fmla="*/ 3107093 w 9134669"/>
              <a:gd name="connsiteY8" fmla="*/ 429455 h 3380408"/>
              <a:gd name="connsiteX9" fmla="*/ 3265715 w 9134669"/>
              <a:gd name="connsiteY9" fmla="*/ 1194566 h 3380408"/>
              <a:gd name="connsiteX10" fmla="*/ 3788228 w 9134669"/>
              <a:gd name="connsiteY10" fmla="*/ 1147912 h 3380408"/>
              <a:gd name="connsiteX11" fmla="*/ 4198776 w 9134669"/>
              <a:gd name="connsiteY11" fmla="*/ 1996999 h 3380408"/>
              <a:gd name="connsiteX12" fmla="*/ 4683968 w 9134669"/>
              <a:gd name="connsiteY12" fmla="*/ 3312616 h 3380408"/>
              <a:gd name="connsiteX13" fmla="*/ 5122506 w 9134669"/>
              <a:gd name="connsiteY13" fmla="*/ 3172656 h 3380408"/>
              <a:gd name="connsiteX14" fmla="*/ 5598367 w 9134669"/>
              <a:gd name="connsiteY14" fmla="*/ 3368599 h 3380408"/>
              <a:gd name="connsiteX15" fmla="*/ 6270171 w 9134669"/>
              <a:gd name="connsiteY15" fmla="*/ 2790101 h 3380408"/>
              <a:gd name="connsiteX16" fmla="*/ 6596742 w 9134669"/>
              <a:gd name="connsiteY16" fmla="*/ 3051358 h 3380408"/>
              <a:gd name="connsiteX17" fmla="*/ 7016620 w 9134669"/>
              <a:gd name="connsiteY17" fmla="*/ 2715456 h 3380408"/>
              <a:gd name="connsiteX18" fmla="*/ 7511142 w 9134669"/>
              <a:gd name="connsiteY18" fmla="*/ 2752778 h 3380408"/>
              <a:gd name="connsiteX19" fmla="*/ 7501812 w 9134669"/>
              <a:gd name="connsiteY19" fmla="*/ 2006329 h 3380408"/>
              <a:gd name="connsiteX20" fmla="*/ 7576458 w 9134669"/>
              <a:gd name="connsiteY20" fmla="*/ 1278541 h 3380408"/>
              <a:gd name="connsiteX21" fmla="*/ 7931020 w 9134669"/>
              <a:gd name="connsiteY21" fmla="*/ 858664 h 3380408"/>
              <a:gd name="connsiteX22" fmla="*/ 8126963 w 9134669"/>
              <a:gd name="connsiteY22" fmla="*/ 298826 h 3380408"/>
              <a:gd name="connsiteX23" fmla="*/ 8453534 w 9134669"/>
              <a:gd name="connsiteY23" fmla="*/ 532093 h 3380408"/>
              <a:gd name="connsiteX24" fmla="*/ 8658810 w 9134669"/>
              <a:gd name="connsiteY24" fmla="*/ 979963 h 3380408"/>
              <a:gd name="connsiteX25" fmla="*/ 8892072 w 9134669"/>
              <a:gd name="connsiteY25" fmla="*/ 942639 h 3380408"/>
              <a:gd name="connsiteX26" fmla="*/ 9134669 w 9134669"/>
              <a:gd name="connsiteY26" fmla="*/ 1138582 h 3380408"/>
              <a:gd name="connsiteX0" fmla="*/ 0 w 9134669"/>
              <a:gd name="connsiteY0" fmla="*/ 1465154 h 3380408"/>
              <a:gd name="connsiteX1" fmla="*/ 475861 w 9134669"/>
              <a:gd name="connsiteY1" fmla="*/ 1446492 h 3380408"/>
              <a:gd name="connsiteX2" fmla="*/ 811763 w 9134669"/>
              <a:gd name="connsiteY2" fmla="*/ 1847709 h 3380408"/>
              <a:gd name="connsiteX3" fmla="*/ 1268962 w 9134669"/>
              <a:gd name="connsiteY3" fmla="*/ 1539799 h 3380408"/>
              <a:gd name="connsiteX4" fmla="*/ 1474237 w 9134669"/>
              <a:gd name="connsiteY4" fmla="*/ 793349 h 3380408"/>
              <a:gd name="connsiteX5" fmla="*/ 1996751 w 9134669"/>
              <a:gd name="connsiteY5" fmla="*/ 802680 h 3380408"/>
              <a:gd name="connsiteX6" fmla="*/ 2341983 w 9134669"/>
              <a:gd name="connsiteY6" fmla="*/ 9578 h 3380408"/>
              <a:gd name="connsiteX7" fmla="*/ 2677885 w 9134669"/>
              <a:gd name="connsiteY7" fmla="*/ 382802 h 3380408"/>
              <a:gd name="connsiteX8" fmla="*/ 3107093 w 9134669"/>
              <a:gd name="connsiteY8" fmla="*/ 429455 h 3380408"/>
              <a:gd name="connsiteX9" fmla="*/ 3265715 w 9134669"/>
              <a:gd name="connsiteY9" fmla="*/ 1194566 h 3380408"/>
              <a:gd name="connsiteX10" fmla="*/ 3788228 w 9134669"/>
              <a:gd name="connsiteY10" fmla="*/ 1147912 h 3380408"/>
              <a:gd name="connsiteX11" fmla="*/ 4198776 w 9134669"/>
              <a:gd name="connsiteY11" fmla="*/ 1996999 h 3380408"/>
              <a:gd name="connsiteX12" fmla="*/ 4683968 w 9134669"/>
              <a:gd name="connsiteY12" fmla="*/ 3312616 h 3380408"/>
              <a:gd name="connsiteX13" fmla="*/ 5122506 w 9134669"/>
              <a:gd name="connsiteY13" fmla="*/ 3172656 h 3380408"/>
              <a:gd name="connsiteX14" fmla="*/ 5598367 w 9134669"/>
              <a:gd name="connsiteY14" fmla="*/ 3368599 h 3380408"/>
              <a:gd name="connsiteX15" fmla="*/ 6270171 w 9134669"/>
              <a:gd name="connsiteY15" fmla="*/ 2790101 h 3380408"/>
              <a:gd name="connsiteX16" fmla="*/ 6596742 w 9134669"/>
              <a:gd name="connsiteY16" fmla="*/ 3051358 h 3380408"/>
              <a:gd name="connsiteX17" fmla="*/ 7016620 w 9134669"/>
              <a:gd name="connsiteY17" fmla="*/ 2715456 h 3380408"/>
              <a:gd name="connsiteX18" fmla="*/ 7511142 w 9134669"/>
              <a:gd name="connsiteY18" fmla="*/ 2752778 h 3380408"/>
              <a:gd name="connsiteX19" fmla="*/ 7501812 w 9134669"/>
              <a:gd name="connsiteY19" fmla="*/ 2006329 h 3380408"/>
              <a:gd name="connsiteX20" fmla="*/ 7576458 w 9134669"/>
              <a:gd name="connsiteY20" fmla="*/ 1278541 h 3380408"/>
              <a:gd name="connsiteX21" fmla="*/ 7931020 w 9134669"/>
              <a:gd name="connsiteY21" fmla="*/ 858664 h 3380408"/>
              <a:gd name="connsiteX22" fmla="*/ 8126963 w 9134669"/>
              <a:gd name="connsiteY22" fmla="*/ 298826 h 3380408"/>
              <a:gd name="connsiteX23" fmla="*/ 8453534 w 9134669"/>
              <a:gd name="connsiteY23" fmla="*/ 532093 h 3380408"/>
              <a:gd name="connsiteX24" fmla="*/ 8658810 w 9134669"/>
              <a:gd name="connsiteY24" fmla="*/ 979963 h 3380408"/>
              <a:gd name="connsiteX25" fmla="*/ 8892072 w 9134669"/>
              <a:gd name="connsiteY25" fmla="*/ 942639 h 3380408"/>
              <a:gd name="connsiteX26" fmla="*/ 9134669 w 9134669"/>
              <a:gd name="connsiteY26" fmla="*/ 1138582 h 3380408"/>
              <a:gd name="connsiteX0" fmla="*/ 0 w 9134669"/>
              <a:gd name="connsiteY0" fmla="*/ 1465154 h 3380408"/>
              <a:gd name="connsiteX1" fmla="*/ 475861 w 9134669"/>
              <a:gd name="connsiteY1" fmla="*/ 1446492 h 3380408"/>
              <a:gd name="connsiteX2" fmla="*/ 811763 w 9134669"/>
              <a:gd name="connsiteY2" fmla="*/ 1847709 h 3380408"/>
              <a:gd name="connsiteX3" fmla="*/ 1268962 w 9134669"/>
              <a:gd name="connsiteY3" fmla="*/ 1539799 h 3380408"/>
              <a:gd name="connsiteX4" fmla="*/ 1474237 w 9134669"/>
              <a:gd name="connsiteY4" fmla="*/ 793349 h 3380408"/>
              <a:gd name="connsiteX5" fmla="*/ 1996751 w 9134669"/>
              <a:gd name="connsiteY5" fmla="*/ 802680 h 3380408"/>
              <a:gd name="connsiteX6" fmla="*/ 2341983 w 9134669"/>
              <a:gd name="connsiteY6" fmla="*/ 9578 h 3380408"/>
              <a:gd name="connsiteX7" fmla="*/ 2677885 w 9134669"/>
              <a:gd name="connsiteY7" fmla="*/ 382802 h 3380408"/>
              <a:gd name="connsiteX8" fmla="*/ 3107093 w 9134669"/>
              <a:gd name="connsiteY8" fmla="*/ 429455 h 3380408"/>
              <a:gd name="connsiteX9" fmla="*/ 3265715 w 9134669"/>
              <a:gd name="connsiteY9" fmla="*/ 1194566 h 3380408"/>
              <a:gd name="connsiteX10" fmla="*/ 3788228 w 9134669"/>
              <a:gd name="connsiteY10" fmla="*/ 1147912 h 3380408"/>
              <a:gd name="connsiteX11" fmla="*/ 4198776 w 9134669"/>
              <a:gd name="connsiteY11" fmla="*/ 1996999 h 3380408"/>
              <a:gd name="connsiteX12" fmla="*/ 4683968 w 9134669"/>
              <a:gd name="connsiteY12" fmla="*/ 3312616 h 3380408"/>
              <a:gd name="connsiteX13" fmla="*/ 5122506 w 9134669"/>
              <a:gd name="connsiteY13" fmla="*/ 3172656 h 3380408"/>
              <a:gd name="connsiteX14" fmla="*/ 5598367 w 9134669"/>
              <a:gd name="connsiteY14" fmla="*/ 3368599 h 3380408"/>
              <a:gd name="connsiteX15" fmla="*/ 6270171 w 9134669"/>
              <a:gd name="connsiteY15" fmla="*/ 2790101 h 3380408"/>
              <a:gd name="connsiteX16" fmla="*/ 6596742 w 9134669"/>
              <a:gd name="connsiteY16" fmla="*/ 3051358 h 3380408"/>
              <a:gd name="connsiteX17" fmla="*/ 7016620 w 9134669"/>
              <a:gd name="connsiteY17" fmla="*/ 2715456 h 3380408"/>
              <a:gd name="connsiteX18" fmla="*/ 7511142 w 9134669"/>
              <a:gd name="connsiteY18" fmla="*/ 2752778 h 3380408"/>
              <a:gd name="connsiteX19" fmla="*/ 7501812 w 9134669"/>
              <a:gd name="connsiteY19" fmla="*/ 2006329 h 3380408"/>
              <a:gd name="connsiteX20" fmla="*/ 7576458 w 9134669"/>
              <a:gd name="connsiteY20" fmla="*/ 1278541 h 3380408"/>
              <a:gd name="connsiteX21" fmla="*/ 7931020 w 9134669"/>
              <a:gd name="connsiteY21" fmla="*/ 858664 h 3380408"/>
              <a:gd name="connsiteX22" fmla="*/ 8126963 w 9134669"/>
              <a:gd name="connsiteY22" fmla="*/ 298826 h 3380408"/>
              <a:gd name="connsiteX23" fmla="*/ 8453534 w 9134669"/>
              <a:gd name="connsiteY23" fmla="*/ 532093 h 3380408"/>
              <a:gd name="connsiteX24" fmla="*/ 8658810 w 9134669"/>
              <a:gd name="connsiteY24" fmla="*/ 979963 h 3380408"/>
              <a:gd name="connsiteX25" fmla="*/ 8892072 w 9134669"/>
              <a:gd name="connsiteY25" fmla="*/ 942639 h 3380408"/>
              <a:gd name="connsiteX26" fmla="*/ 9134669 w 9134669"/>
              <a:gd name="connsiteY26" fmla="*/ 1138582 h 3380408"/>
              <a:gd name="connsiteX0" fmla="*/ 0 w 9134669"/>
              <a:gd name="connsiteY0" fmla="*/ 1465154 h 3380408"/>
              <a:gd name="connsiteX1" fmla="*/ 475861 w 9134669"/>
              <a:gd name="connsiteY1" fmla="*/ 1446492 h 3380408"/>
              <a:gd name="connsiteX2" fmla="*/ 811763 w 9134669"/>
              <a:gd name="connsiteY2" fmla="*/ 1847709 h 3380408"/>
              <a:gd name="connsiteX3" fmla="*/ 1268962 w 9134669"/>
              <a:gd name="connsiteY3" fmla="*/ 1539799 h 3380408"/>
              <a:gd name="connsiteX4" fmla="*/ 1474237 w 9134669"/>
              <a:gd name="connsiteY4" fmla="*/ 793349 h 3380408"/>
              <a:gd name="connsiteX5" fmla="*/ 1996751 w 9134669"/>
              <a:gd name="connsiteY5" fmla="*/ 802680 h 3380408"/>
              <a:gd name="connsiteX6" fmla="*/ 2341983 w 9134669"/>
              <a:gd name="connsiteY6" fmla="*/ 9578 h 3380408"/>
              <a:gd name="connsiteX7" fmla="*/ 2677885 w 9134669"/>
              <a:gd name="connsiteY7" fmla="*/ 382802 h 3380408"/>
              <a:gd name="connsiteX8" fmla="*/ 3107093 w 9134669"/>
              <a:gd name="connsiteY8" fmla="*/ 429455 h 3380408"/>
              <a:gd name="connsiteX9" fmla="*/ 3265715 w 9134669"/>
              <a:gd name="connsiteY9" fmla="*/ 1194566 h 3380408"/>
              <a:gd name="connsiteX10" fmla="*/ 3788228 w 9134669"/>
              <a:gd name="connsiteY10" fmla="*/ 1147912 h 3380408"/>
              <a:gd name="connsiteX11" fmla="*/ 4198776 w 9134669"/>
              <a:gd name="connsiteY11" fmla="*/ 1996999 h 3380408"/>
              <a:gd name="connsiteX12" fmla="*/ 4683968 w 9134669"/>
              <a:gd name="connsiteY12" fmla="*/ 3312616 h 3380408"/>
              <a:gd name="connsiteX13" fmla="*/ 5122506 w 9134669"/>
              <a:gd name="connsiteY13" fmla="*/ 3172656 h 3380408"/>
              <a:gd name="connsiteX14" fmla="*/ 5598367 w 9134669"/>
              <a:gd name="connsiteY14" fmla="*/ 3368599 h 3380408"/>
              <a:gd name="connsiteX15" fmla="*/ 6270171 w 9134669"/>
              <a:gd name="connsiteY15" fmla="*/ 2790101 h 3380408"/>
              <a:gd name="connsiteX16" fmla="*/ 6596742 w 9134669"/>
              <a:gd name="connsiteY16" fmla="*/ 3051358 h 3380408"/>
              <a:gd name="connsiteX17" fmla="*/ 7016620 w 9134669"/>
              <a:gd name="connsiteY17" fmla="*/ 2715456 h 3380408"/>
              <a:gd name="connsiteX18" fmla="*/ 7352522 w 9134669"/>
              <a:gd name="connsiteY18" fmla="*/ 2715456 h 3380408"/>
              <a:gd name="connsiteX19" fmla="*/ 7501812 w 9134669"/>
              <a:gd name="connsiteY19" fmla="*/ 2006329 h 3380408"/>
              <a:gd name="connsiteX20" fmla="*/ 7576458 w 9134669"/>
              <a:gd name="connsiteY20" fmla="*/ 1278541 h 3380408"/>
              <a:gd name="connsiteX21" fmla="*/ 7931020 w 9134669"/>
              <a:gd name="connsiteY21" fmla="*/ 858664 h 3380408"/>
              <a:gd name="connsiteX22" fmla="*/ 8126963 w 9134669"/>
              <a:gd name="connsiteY22" fmla="*/ 298826 h 3380408"/>
              <a:gd name="connsiteX23" fmla="*/ 8453534 w 9134669"/>
              <a:gd name="connsiteY23" fmla="*/ 532093 h 3380408"/>
              <a:gd name="connsiteX24" fmla="*/ 8658810 w 9134669"/>
              <a:gd name="connsiteY24" fmla="*/ 979963 h 3380408"/>
              <a:gd name="connsiteX25" fmla="*/ 8892072 w 9134669"/>
              <a:gd name="connsiteY25" fmla="*/ 942639 h 3380408"/>
              <a:gd name="connsiteX26" fmla="*/ 9134669 w 9134669"/>
              <a:gd name="connsiteY26" fmla="*/ 1138582 h 3380408"/>
              <a:gd name="connsiteX0" fmla="*/ 0 w 9134669"/>
              <a:gd name="connsiteY0" fmla="*/ 1465154 h 3380408"/>
              <a:gd name="connsiteX1" fmla="*/ 475861 w 9134669"/>
              <a:gd name="connsiteY1" fmla="*/ 1446492 h 3380408"/>
              <a:gd name="connsiteX2" fmla="*/ 811763 w 9134669"/>
              <a:gd name="connsiteY2" fmla="*/ 1847709 h 3380408"/>
              <a:gd name="connsiteX3" fmla="*/ 1268962 w 9134669"/>
              <a:gd name="connsiteY3" fmla="*/ 1539799 h 3380408"/>
              <a:gd name="connsiteX4" fmla="*/ 1474237 w 9134669"/>
              <a:gd name="connsiteY4" fmla="*/ 793349 h 3380408"/>
              <a:gd name="connsiteX5" fmla="*/ 1996751 w 9134669"/>
              <a:gd name="connsiteY5" fmla="*/ 802680 h 3380408"/>
              <a:gd name="connsiteX6" fmla="*/ 2341983 w 9134669"/>
              <a:gd name="connsiteY6" fmla="*/ 9578 h 3380408"/>
              <a:gd name="connsiteX7" fmla="*/ 2677885 w 9134669"/>
              <a:gd name="connsiteY7" fmla="*/ 382802 h 3380408"/>
              <a:gd name="connsiteX8" fmla="*/ 3107093 w 9134669"/>
              <a:gd name="connsiteY8" fmla="*/ 429455 h 3380408"/>
              <a:gd name="connsiteX9" fmla="*/ 3265715 w 9134669"/>
              <a:gd name="connsiteY9" fmla="*/ 1194566 h 3380408"/>
              <a:gd name="connsiteX10" fmla="*/ 3788228 w 9134669"/>
              <a:gd name="connsiteY10" fmla="*/ 1147912 h 3380408"/>
              <a:gd name="connsiteX11" fmla="*/ 4198776 w 9134669"/>
              <a:gd name="connsiteY11" fmla="*/ 1996999 h 3380408"/>
              <a:gd name="connsiteX12" fmla="*/ 4683968 w 9134669"/>
              <a:gd name="connsiteY12" fmla="*/ 3312616 h 3380408"/>
              <a:gd name="connsiteX13" fmla="*/ 5122506 w 9134669"/>
              <a:gd name="connsiteY13" fmla="*/ 3172656 h 3380408"/>
              <a:gd name="connsiteX14" fmla="*/ 5598367 w 9134669"/>
              <a:gd name="connsiteY14" fmla="*/ 3368599 h 3380408"/>
              <a:gd name="connsiteX15" fmla="*/ 6270171 w 9134669"/>
              <a:gd name="connsiteY15" fmla="*/ 2790101 h 3380408"/>
              <a:gd name="connsiteX16" fmla="*/ 6596742 w 9134669"/>
              <a:gd name="connsiteY16" fmla="*/ 3051358 h 3380408"/>
              <a:gd name="connsiteX17" fmla="*/ 7016620 w 9134669"/>
              <a:gd name="connsiteY17" fmla="*/ 2715456 h 3380408"/>
              <a:gd name="connsiteX18" fmla="*/ 7352522 w 9134669"/>
              <a:gd name="connsiteY18" fmla="*/ 2715456 h 3380408"/>
              <a:gd name="connsiteX19" fmla="*/ 7501812 w 9134669"/>
              <a:gd name="connsiteY19" fmla="*/ 2006329 h 3380408"/>
              <a:gd name="connsiteX20" fmla="*/ 7576458 w 9134669"/>
              <a:gd name="connsiteY20" fmla="*/ 1278541 h 3380408"/>
              <a:gd name="connsiteX21" fmla="*/ 7931020 w 9134669"/>
              <a:gd name="connsiteY21" fmla="*/ 858664 h 3380408"/>
              <a:gd name="connsiteX22" fmla="*/ 8145624 w 9134669"/>
              <a:gd name="connsiteY22" fmla="*/ 410793 h 3380408"/>
              <a:gd name="connsiteX23" fmla="*/ 8453534 w 9134669"/>
              <a:gd name="connsiteY23" fmla="*/ 532093 h 3380408"/>
              <a:gd name="connsiteX24" fmla="*/ 8658810 w 9134669"/>
              <a:gd name="connsiteY24" fmla="*/ 979963 h 3380408"/>
              <a:gd name="connsiteX25" fmla="*/ 8892072 w 9134669"/>
              <a:gd name="connsiteY25" fmla="*/ 942639 h 3380408"/>
              <a:gd name="connsiteX26" fmla="*/ 9134669 w 9134669"/>
              <a:gd name="connsiteY26" fmla="*/ 1138582 h 338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134669" h="3380408">
                <a:moveTo>
                  <a:pt x="0" y="1465154"/>
                </a:moveTo>
                <a:lnTo>
                  <a:pt x="475861" y="1446492"/>
                </a:lnTo>
                <a:cubicBezTo>
                  <a:pt x="623596" y="1490035"/>
                  <a:pt x="679579" y="1832158"/>
                  <a:pt x="811763" y="1847709"/>
                </a:cubicBezTo>
                <a:cubicBezTo>
                  <a:pt x="943947" y="1863260"/>
                  <a:pt x="1160105" y="1709305"/>
                  <a:pt x="1268962" y="1539799"/>
                </a:cubicBezTo>
                <a:cubicBezTo>
                  <a:pt x="1377819" y="1370293"/>
                  <a:pt x="1343608" y="902206"/>
                  <a:pt x="1474237" y="793349"/>
                </a:cubicBezTo>
                <a:cubicBezTo>
                  <a:pt x="1604866" y="684492"/>
                  <a:pt x="1877008" y="956635"/>
                  <a:pt x="1996751" y="802680"/>
                </a:cubicBezTo>
                <a:cubicBezTo>
                  <a:pt x="2116494" y="648725"/>
                  <a:pt x="2228461" y="79558"/>
                  <a:pt x="2341983" y="9578"/>
                </a:cubicBezTo>
                <a:cubicBezTo>
                  <a:pt x="2455505" y="-60402"/>
                  <a:pt x="2572138" y="272390"/>
                  <a:pt x="2677885" y="382802"/>
                </a:cubicBezTo>
                <a:cubicBezTo>
                  <a:pt x="2783632" y="493214"/>
                  <a:pt x="2984240" y="297271"/>
                  <a:pt x="3107093" y="429455"/>
                </a:cubicBezTo>
                <a:cubicBezTo>
                  <a:pt x="3229946" y="561639"/>
                  <a:pt x="3152193" y="1074823"/>
                  <a:pt x="3265715" y="1194566"/>
                </a:cubicBezTo>
                <a:cubicBezTo>
                  <a:pt x="3379237" y="1314309"/>
                  <a:pt x="3682481" y="1014173"/>
                  <a:pt x="3788228" y="1147912"/>
                </a:cubicBezTo>
                <a:cubicBezTo>
                  <a:pt x="3893975" y="1281651"/>
                  <a:pt x="3956181" y="2071644"/>
                  <a:pt x="4198776" y="1996999"/>
                </a:cubicBezTo>
                <a:cubicBezTo>
                  <a:pt x="4646646" y="1819717"/>
                  <a:pt x="4530013" y="3116673"/>
                  <a:pt x="4683968" y="3312616"/>
                </a:cubicBezTo>
                <a:cubicBezTo>
                  <a:pt x="4837923" y="3508559"/>
                  <a:pt x="4987212" y="3222419"/>
                  <a:pt x="5122506" y="3172656"/>
                </a:cubicBezTo>
                <a:cubicBezTo>
                  <a:pt x="5257800" y="3122893"/>
                  <a:pt x="5407090" y="3432358"/>
                  <a:pt x="5598367" y="3368599"/>
                </a:cubicBezTo>
                <a:cubicBezTo>
                  <a:pt x="5789644" y="3304840"/>
                  <a:pt x="6103775" y="2842974"/>
                  <a:pt x="6270171" y="2790101"/>
                </a:cubicBezTo>
                <a:cubicBezTo>
                  <a:pt x="6436567" y="2737228"/>
                  <a:pt x="6480109" y="3004705"/>
                  <a:pt x="6596742" y="3051358"/>
                </a:cubicBezTo>
                <a:cubicBezTo>
                  <a:pt x="6713375" y="3098011"/>
                  <a:pt x="6870440" y="2741893"/>
                  <a:pt x="7016620" y="2715456"/>
                </a:cubicBezTo>
                <a:cubicBezTo>
                  <a:pt x="7162800" y="2689019"/>
                  <a:pt x="7260771" y="2828979"/>
                  <a:pt x="7352522" y="2715456"/>
                </a:cubicBezTo>
                <a:cubicBezTo>
                  <a:pt x="7444273" y="2601934"/>
                  <a:pt x="7388290" y="2140068"/>
                  <a:pt x="7501812" y="2006329"/>
                </a:cubicBezTo>
                <a:cubicBezTo>
                  <a:pt x="7615335" y="1788615"/>
                  <a:pt x="7504923" y="1469819"/>
                  <a:pt x="7576458" y="1278541"/>
                </a:cubicBezTo>
                <a:cubicBezTo>
                  <a:pt x="7647993" y="1087264"/>
                  <a:pt x="7773955" y="937974"/>
                  <a:pt x="7931020" y="858664"/>
                </a:cubicBezTo>
                <a:cubicBezTo>
                  <a:pt x="8134738" y="816677"/>
                  <a:pt x="8058538" y="465221"/>
                  <a:pt x="8145624" y="410793"/>
                </a:cubicBezTo>
                <a:cubicBezTo>
                  <a:pt x="8232710" y="356365"/>
                  <a:pt x="8279363" y="454338"/>
                  <a:pt x="8453534" y="532093"/>
                </a:cubicBezTo>
                <a:cubicBezTo>
                  <a:pt x="8627705" y="637840"/>
                  <a:pt x="8585720" y="911539"/>
                  <a:pt x="8658810" y="979963"/>
                </a:cubicBezTo>
                <a:cubicBezTo>
                  <a:pt x="8731900" y="1048387"/>
                  <a:pt x="8804987" y="917758"/>
                  <a:pt x="8892072" y="942639"/>
                </a:cubicBezTo>
                <a:cubicBezTo>
                  <a:pt x="8979157" y="967520"/>
                  <a:pt x="9081796" y="1135472"/>
                  <a:pt x="9134669" y="1138582"/>
                </a:cubicBezTo>
              </a:path>
            </a:pathLst>
          </a:custGeom>
          <a:noFill/>
          <a:ln w="38100" cap="flat" cmpd="sng" algn="ctr">
            <a:solidFill>
              <a:srgbClr val="FF9999"/>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6" name="Oval 5"/>
          <p:cNvSpPr/>
          <p:nvPr/>
        </p:nvSpPr>
        <p:spPr bwMode="auto">
          <a:xfrm>
            <a:off x="3645936" y="1187276"/>
            <a:ext cx="2514600" cy="2514600"/>
          </a:xfrm>
          <a:prstGeom prst="ellipse">
            <a:avLst/>
          </a:prstGeom>
          <a:solidFill>
            <a:srgbClr val="FFFF00"/>
          </a:solidFill>
          <a:ln w="76200" cap="flat" cmpd="sng" algn="ctr">
            <a:solidFill>
              <a:srgbClr val="FFFF00"/>
            </a:solidFill>
            <a:prstDash val="solid"/>
            <a:round/>
            <a:headEnd type="none" w="sm" len="sm"/>
            <a:tailEnd type="none" w="sm" len="sm"/>
          </a:ln>
          <a:effectLst>
            <a:softEdge rad="317500"/>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7" name="Oval 6"/>
          <p:cNvSpPr/>
          <p:nvPr/>
        </p:nvSpPr>
        <p:spPr bwMode="auto">
          <a:xfrm>
            <a:off x="4918109" y="3651294"/>
            <a:ext cx="1219200" cy="1219200"/>
          </a:xfrm>
          <a:prstGeom prst="ellipse">
            <a:avLst/>
          </a:prstGeom>
          <a:solidFill>
            <a:srgbClr val="FF9999"/>
          </a:solidFill>
          <a:ln w="12700" cap="flat" cmpd="sng" algn="ctr">
            <a:solidFill>
              <a:schemeClr val="tx1"/>
            </a:solidFill>
            <a:prstDash val="solid"/>
            <a:round/>
            <a:headEnd type="none" w="sm" len="sm"/>
            <a:tailEnd type="none" w="sm" len="sm"/>
          </a:ln>
          <a:effectLst>
            <a:softEdge rad="317500"/>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8" name="Freeform 7"/>
          <p:cNvSpPr/>
          <p:nvPr/>
        </p:nvSpPr>
        <p:spPr bwMode="auto">
          <a:xfrm>
            <a:off x="4152121" y="2575024"/>
            <a:ext cx="4994335" cy="3522728"/>
          </a:xfrm>
          <a:custGeom>
            <a:avLst/>
            <a:gdLst>
              <a:gd name="connsiteX0" fmla="*/ 0 w 5579706"/>
              <a:gd name="connsiteY0" fmla="*/ 1894234 h 3490753"/>
              <a:gd name="connsiteX1" fmla="*/ 233265 w 5579706"/>
              <a:gd name="connsiteY1" fmla="*/ 1623646 h 3490753"/>
              <a:gd name="connsiteX2" fmla="*/ 326571 w 5579706"/>
              <a:gd name="connsiteY2" fmla="*/ 1903564 h 3490753"/>
              <a:gd name="connsiteX3" fmla="*/ 494522 w 5579706"/>
              <a:gd name="connsiteY3" fmla="*/ 2024862 h 3490753"/>
              <a:gd name="connsiteX4" fmla="*/ 289249 w 5579706"/>
              <a:gd name="connsiteY4" fmla="*/ 2454070 h 3490753"/>
              <a:gd name="connsiteX5" fmla="*/ 634482 w 5579706"/>
              <a:gd name="connsiteY5" fmla="*/ 2435409 h 3490753"/>
              <a:gd name="connsiteX6" fmla="*/ 485192 w 5579706"/>
              <a:gd name="connsiteY6" fmla="*/ 2817964 h 3490753"/>
              <a:gd name="connsiteX7" fmla="*/ 625151 w 5579706"/>
              <a:gd name="connsiteY7" fmla="*/ 2985915 h 3490753"/>
              <a:gd name="connsiteX8" fmla="*/ 718457 w 5579706"/>
              <a:gd name="connsiteY8" fmla="*/ 3415124 h 3490753"/>
              <a:gd name="connsiteX9" fmla="*/ 867747 w 5579706"/>
              <a:gd name="connsiteY9" fmla="*/ 3163197 h 3490753"/>
              <a:gd name="connsiteX10" fmla="*/ 914400 w 5579706"/>
              <a:gd name="connsiteY10" fmla="*/ 3368470 h 3490753"/>
              <a:gd name="connsiteX11" fmla="*/ 1063690 w 5579706"/>
              <a:gd name="connsiteY11" fmla="*/ 2883279 h 3490753"/>
              <a:gd name="connsiteX12" fmla="*/ 1259633 w 5579706"/>
              <a:gd name="connsiteY12" fmla="*/ 3321817 h 3490753"/>
              <a:gd name="connsiteX13" fmla="*/ 1446245 w 5579706"/>
              <a:gd name="connsiteY13" fmla="*/ 3032568 h 3490753"/>
              <a:gd name="connsiteX14" fmla="*/ 1595535 w 5579706"/>
              <a:gd name="connsiteY14" fmla="*/ 3489768 h 3490753"/>
              <a:gd name="connsiteX15" fmla="*/ 1688841 w 5579706"/>
              <a:gd name="connsiteY15" fmla="*/ 2883279 h 3490753"/>
              <a:gd name="connsiteX16" fmla="*/ 2006082 w 5579706"/>
              <a:gd name="connsiteY16" fmla="*/ 2929932 h 3490753"/>
              <a:gd name="connsiteX17" fmla="*/ 2099388 w 5579706"/>
              <a:gd name="connsiteY17" fmla="*/ 2379426 h 3490753"/>
              <a:gd name="connsiteX18" fmla="*/ 2351314 w 5579706"/>
              <a:gd name="connsiteY18" fmla="*/ 2901940 h 3490753"/>
              <a:gd name="connsiteX19" fmla="*/ 2509935 w 5579706"/>
              <a:gd name="connsiteY19" fmla="*/ 2444740 h 3490753"/>
              <a:gd name="connsiteX20" fmla="*/ 2687216 w 5579706"/>
              <a:gd name="connsiteY20" fmla="*/ 3004577 h 3490753"/>
              <a:gd name="connsiteX21" fmla="*/ 2864498 w 5579706"/>
              <a:gd name="connsiteY21" fmla="*/ 2239466 h 3490753"/>
              <a:gd name="connsiteX22" fmla="*/ 3079102 w 5579706"/>
              <a:gd name="connsiteY22" fmla="*/ 2929932 h 3490753"/>
              <a:gd name="connsiteX23" fmla="*/ 3107094 w 5579706"/>
              <a:gd name="connsiteY23" fmla="*/ 2239466 h 3490753"/>
              <a:gd name="connsiteX24" fmla="*/ 3293706 w 5579706"/>
              <a:gd name="connsiteY24" fmla="*/ 2920601 h 3490753"/>
              <a:gd name="connsiteX25" fmla="*/ 3237722 w 5579706"/>
              <a:gd name="connsiteY25" fmla="*/ 1959548 h 3490753"/>
              <a:gd name="connsiteX26" fmla="*/ 3489649 w 5579706"/>
              <a:gd name="connsiteY26" fmla="*/ 1502348 h 3490753"/>
              <a:gd name="connsiteX27" fmla="*/ 3536302 w 5579706"/>
              <a:gd name="connsiteY27" fmla="*/ 1306405 h 3490753"/>
              <a:gd name="connsiteX28" fmla="*/ 3554963 w 5579706"/>
              <a:gd name="connsiteY28" fmla="*/ 1129124 h 3490753"/>
              <a:gd name="connsiteX29" fmla="*/ 3601616 w 5579706"/>
              <a:gd name="connsiteY29" fmla="*/ 690585 h 3490753"/>
              <a:gd name="connsiteX30" fmla="*/ 3732245 w 5579706"/>
              <a:gd name="connsiteY30" fmla="*/ 1110462 h 3490753"/>
              <a:gd name="connsiteX31" fmla="*/ 3797559 w 5579706"/>
              <a:gd name="connsiteY31" fmla="*/ 1474356 h 3490753"/>
              <a:gd name="connsiteX32" fmla="*/ 3900196 w 5579706"/>
              <a:gd name="connsiteY32" fmla="*/ 1101132 h 3490753"/>
              <a:gd name="connsiteX33" fmla="*/ 3881535 w 5579706"/>
              <a:gd name="connsiteY33" fmla="*/ 839875 h 3490753"/>
              <a:gd name="connsiteX34" fmla="*/ 3872204 w 5579706"/>
              <a:gd name="connsiteY34" fmla="*/ 503973 h 3490753"/>
              <a:gd name="connsiteX35" fmla="*/ 3900196 w 5579706"/>
              <a:gd name="connsiteY35" fmla="*/ 354683 h 3490753"/>
              <a:gd name="connsiteX36" fmla="*/ 4068147 w 5579706"/>
              <a:gd name="connsiteY36" fmla="*/ 550626 h 3490753"/>
              <a:gd name="connsiteX37" fmla="*/ 4096139 w 5579706"/>
              <a:gd name="connsiteY37" fmla="*/ 457319 h 3490753"/>
              <a:gd name="connsiteX38" fmla="*/ 4264090 w 5579706"/>
              <a:gd name="connsiteY38" fmla="*/ 119 h 3490753"/>
              <a:gd name="connsiteX39" fmla="*/ 4282751 w 5579706"/>
              <a:gd name="connsiteY39" fmla="*/ 503973 h 3490753"/>
              <a:gd name="connsiteX40" fmla="*/ 4432041 w 5579706"/>
              <a:gd name="connsiteY40" fmla="*/ 93426 h 3490753"/>
              <a:gd name="connsiteX41" fmla="*/ 4488024 w 5579706"/>
              <a:gd name="connsiteY41" fmla="*/ 681254 h 3490753"/>
              <a:gd name="connsiteX42" fmla="*/ 4609322 w 5579706"/>
              <a:gd name="connsiteY42" fmla="*/ 541295 h 3490753"/>
              <a:gd name="connsiteX43" fmla="*/ 4665306 w 5579706"/>
              <a:gd name="connsiteY43" fmla="*/ 979834 h 3490753"/>
              <a:gd name="connsiteX44" fmla="*/ 4879910 w 5579706"/>
              <a:gd name="connsiteY44" fmla="*/ 671924 h 3490753"/>
              <a:gd name="connsiteX45" fmla="*/ 5010539 w 5579706"/>
              <a:gd name="connsiteY45" fmla="*/ 1082470 h 3490753"/>
              <a:gd name="connsiteX46" fmla="*/ 5579706 w 5579706"/>
              <a:gd name="connsiteY46" fmla="*/ 914519 h 3490753"/>
              <a:gd name="connsiteX0" fmla="*/ 0 w 5579706"/>
              <a:gd name="connsiteY0" fmla="*/ 1894234 h 3490753"/>
              <a:gd name="connsiteX1" fmla="*/ 233265 w 5579706"/>
              <a:gd name="connsiteY1" fmla="*/ 1623646 h 3490753"/>
              <a:gd name="connsiteX2" fmla="*/ 326571 w 5579706"/>
              <a:gd name="connsiteY2" fmla="*/ 1903564 h 3490753"/>
              <a:gd name="connsiteX3" fmla="*/ 494522 w 5579706"/>
              <a:gd name="connsiteY3" fmla="*/ 2024862 h 3490753"/>
              <a:gd name="connsiteX4" fmla="*/ 289249 w 5579706"/>
              <a:gd name="connsiteY4" fmla="*/ 2454070 h 3490753"/>
              <a:gd name="connsiteX5" fmla="*/ 634482 w 5579706"/>
              <a:gd name="connsiteY5" fmla="*/ 2435409 h 3490753"/>
              <a:gd name="connsiteX6" fmla="*/ 485192 w 5579706"/>
              <a:gd name="connsiteY6" fmla="*/ 2817964 h 3490753"/>
              <a:gd name="connsiteX7" fmla="*/ 625151 w 5579706"/>
              <a:gd name="connsiteY7" fmla="*/ 2985915 h 3490753"/>
              <a:gd name="connsiteX8" fmla="*/ 718457 w 5579706"/>
              <a:gd name="connsiteY8" fmla="*/ 3415124 h 3490753"/>
              <a:gd name="connsiteX9" fmla="*/ 867747 w 5579706"/>
              <a:gd name="connsiteY9" fmla="*/ 3163197 h 3490753"/>
              <a:gd name="connsiteX10" fmla="*/ 914400 w 5579706"/>
              <a:gd name="connsiteY10" fmla="*/ 3368470 h 3490753"/>
              <a:gd name="connsiteX11" fmla="*/ 1063690 w 5579706"/>
              <a:gd name="connsiteY11" fmla="*/ 2883279 h 3490753"/>
              <a:gd name="connsiteX12" fmla="*/ 1259633 w 5579706"/>
              <a:gd name="connsiteY12" fmla="*/ 3321817 h 3490753"/>
              <a:gd name="connsiteX13" fmla="*/ 1446245 w 5579706"/>
              <a:gd name="connsiteY13" fmla="*/ 3032568 h 3490753"/>
              <a:gd name="connsiteX14" fmla="*/ 1595535 w 5579706"/>
              <a:gd name="connsiteY14" fmla="*/ 3489768 h 3490753"/>
              <a:gd name="connsiteX15" fmla="*/ 1688841 w 5579706"/>
              <a:gd name="connsiteY15" fmla="*/ 2883279 h 3490753"/>
              <a:gd name="connsiteX16" fmla="*/ 2006082 w 5579706"/>
              <a:gd name="connsiteY16" fmla="*/ 2929932 h 3490753"/>
              <a:gd name="connsiteX17" fmla="*/ 2099388 w 5579706"/>
              <a:gd name="connsiteY17" fmla="*/ 2379426 h 3490753"/>
              <a:gd name="connsiteX18" fmla="*/ 2351314 w 5579706"/>
              <a:gd name="connsiteY18" fmla="*/ 2901940 h 3490753"/>
              <a:gd name="connsiteX19" fmla="*/ 2509935 w 5579706"/>
              <a:gd name="connsiteY19" fmla="*/ 2444740 h 3490753"/>
              <a:gd name="connsiteX20" fmla="*/ 2687216 w 5579706"/>
              <a:gd name="connsiteY20" fmla="*/ 3004577 h 3490753"/>
              <a:gd name="connsiteX21" fmla="*/ 2864498 w 5579706"/>
              <a:gd name="connsiteY21" fmla="*/ 2239466 h 3490753"/>
              <a:gd name="connsiteX22" fmla="*/ 3079102 w 5579706"/>
              <a:gd name="connsiteY22" fmla="*/ 2929932 h 3490753"/>
              <a:gd name="connsiteX23" fmla="*/ 3107094 w 5579706"/>
              <a:gd name="connsiteY23" fmla="*/ 2239466 h 3490753"/>
              <a:gd name="connsiteX24" fmla="*/ 3293706 w 5579706"/>
              <a:gd name="connsiteY24" fmla="*/ 2920601 h 3490753"/>
              <a:gd name="connsiteX25" fmla="*/ 3237722 w 5579706"/>
              <a:gd name="connsiteY25" fmla="*/ 1959548 h 3490753"/>
              <a:gd name="connsiteX26" fmla="*/ 3489649 w 5579706"/>
              <a:gd name="connsiteY26" fmla="*/ 1502348 h 3490753"/>
              <a:gd name="connsiteX27" fmla="*/ 3536302 w 5579706"/>
              <a:gd name="connsiteY27" fmla="*/ 1306405 h 3490753"/>
              <a:gd name="connsiteX28" fmla="*/ 3554963 w 5579706"/>
              <a:gd name="connsiteY28" fmla="*/ 1129124 h 3490753"/>
              <a:gd name="connsiteX29" fmla="*/ 3601616 w 5579706"/>
              <a:gd name="connsiteY29" fmla="*/ 690585 h 3490753"/>
              <a:gd name="connsiteX30" fmla="*/ 3732245 w 5579706"/>
              <a:gd name="connsiteY30" fmla="*/ 1110462 h 3490753"/>
              <a:gd name="connsiteX31" fmla="*/ 3797559 w 5579706"/>
              <a:gd name="connsiteY31" fmla="*/ 1474356 h 3490753"/>
              <a:gd name="connsiteX32" fmla="*/ 3900196 w 5579706"/>
              <a:gd name="connsiteY32" fmla="*/ 1101132 h 3490753"/>
              <a:gd name="connsiteX33" fmla="*/ 3881535 w 5579706"/>
              <a:gd name="connsiteY33" fmla="*/ 839875 h 3490753"/>
              <a:gd name="connsiteX34" fmla="*/ 3872204 w 5579706"/>
              <a:gd name="connsiteY34" fmla="*/ 503973 h 3490753"/>
              <a:gd name="connsiteX35" fmla="*/ 3900196 w 5579706"/>
              <a:gd name="connsiteY35" fmla="*/ 354683 h 3490753"/>
              <a:gd name="connsiteX36" fmla="*/ 4068147 w 5579706"/>
              <a:gd name="connsiteY36" fmla="*/ 550626 h 3490753"/>
              <a:gd name="connsiteX37" fmla="*/ 4096139 w 5579706"/>
              <a:gd name="connsiteY37" fmla="*/ 457319 h 3490753"/>
              <a:gd name="connsiteX38" fmla="*/ 4264090 w 5579706"/>
              <a:gd name="connsiteY38" fmla="*/ 119 h 3490753"/>
              <a:gd name="connsiteX39" fmla="*/ 4282751 w 5579706"/>
              <a:gd name="connsiteY39" fmla="*/ 503973 h 3490753"/>
              <a:gd name="connsiteX40" fmla="*/ 4432041 w 5579706"/>
              <a:gd name="connsiteY40" fmla="*/ 93426 h 3490753"/>
              <a:gd name="connsiteX41" fmla="*/ 4488024 w 5579706"/>
              <a:gd name="connsiteY41" fmla="*/ 681254 h 3490753"/>
              <a:gd name="connsiteX42" fmla="*/ 4609322 w 5579706"/>
              <a:gd name="connsiteY42" fmla="*/ 541295 h 3490753"/>
              <a:gd name="connsiteX43" fmla="*/ 4665306 w 5579706"/>
              <a:gd name="connsiteY43" fmla="*/ 979834 h 3490753"/>
              <a:gd name="connsiteX44" fmla="*/ 4879910 w 5579706"/>
              <a:gd name="connsiteY44" fmla="*/ 671924 h 3490753"/>
              <a:gd name="connsiteX45" fmla="*/ 5010539 w 5579706"/>
              <a:gd name="connsiteY45" fmla="*/ 1082470 h 3490753"/>
              <a:gd name="connsiteX46" fmla="*/ 5579706 w 5579706"/>
              <a:gd name="connsiteY46" fmla="*/ 914519 h 3490753"/>
              <a:gd name="connsiteX0" fmla="*/ 0 w 5579706"/>
              <a:gd name="connsiteY0" fmla="*/ 1894234 h 3490753"/>
              <a:gd name="connsiteX1" fmla="*/ 233265 w 5579706"/>
              <a:gd name="connsiteY1" fmla="*/ 1623646 h 3490753"/>
              <a:gd name="connsiteX2" fmla="*/ 326571 w 5579706"/>
              <a:gd name="connsiteY2" fmla="*/ 1903564 h 3490753"/>
              <a:gd name="connsiteX3" fmla="*/ 494522 w 5579706"/>
              <a:gd name="connsiteY3" fmla="*/ 2024862 h 3490753"/>
              <a:gd name="connsiteX4" fmla="*/ 289249 w 5579706"/>
              <a:gd name="connsiteY4" fmla="*/ 2454070 h 3490753"/>
              <a:gd name="connsiteX5" fmla="*/ 634482 w 5579706"/>
              <a:gd name="connsiteY5" fmla="*/ 2435409 h 3490753"/>
              <a:gd name="connsiteX6" fmla="*/ 485192 w 5579706"/>
              <a:gd name="connsiteY6" fmla="*/ 2817964 h 3490753"/>
              <a:gd name="connsiteX7" fmla="*/ 625151 w 5579706"/>
              <a:gd name="connsiteY7" fmla="*/ 2985915 h 3490753"/>
              <a:gd name="connsiteX8" fmla="*/ 718457 w 5579706"/>
              <a:gd name="connsiteY8" fmla="*/ 3415124 h 3490753"/>
              <a:gd name="connsiteX9" fmla="*/ 867747 w 5579706"/>
              <a:gd name="connsiteY9" fmla="*/ 3163197 h 3490753"/>
              <a:gd name="connsiteX10" fmla="*/ 914400 w 5579706"/>
              <a:gd name="connsiteY10" fmla="*/ 3368470 h 3490753"/>
              <a:gd name="connsiteX11" fmla="*/ 1063690 w 5579706"/>
              <a:gd name="connsiteY11" fmla="*/ 2883279 h 3490753"/>
              <a:gd name="connsiteX12" fmla="*/ 1259633 w 5579706"/>
              <a:gd name="connsiteY12" fmla="*/ 3321817 h 3490753"/>
              <a:gd name="connsiteX13" fmla="*/ 1446245 w 5579706"/>
              <a:gd name="connsiteY13" fmla="*/ 3032568 h 3490753"/>
              <a:gd name="connsiteX14" fmla="*/ 1595535 w 5579706"/>
              <a:gd name="connsiteY14" fmla="*/ 3489768 h 3490753"/>
              <a:gd name="connsiteX15" fmla="*/ 1688841 w 5579706"/>
              <a:gd name="connsiteY15" fmla="*/ 2883279 h 3490753"/>
              <a:gd name="connsiteX16" fmla="*/ 2006082 w 5579706"/>
              <a:gd name="connsiteY16" fmla="*/ 2929932 h 3490753"/>
              <a:gd name="connsiteX17" fmla="*/ 2099388 w 5579706"/>
              <a:gd name="connsiteY17" fmla="*/ 2379426 h 3490753"/>
              <a:gd name="connsiteX18" fmla="*/ 2351314 w 5579706"/>
              <a:gd name="connsiteY18" fmla="*/ 2901940 h 3490753"/>
              <a:gd name="connsiteX19" fmla="*/ 2509935 w 5579706"/>
              <a:gd name="connsiteY19" fmla="*/ 2444740 h 3490753"/>
              <a:gd name="connsiteX20" fmla="*/ 2687216 w 5579706"/>
              <a:gd name="connsiteY20" fmla="*/ 3004577 h 3490753"/>
              <a:gd name="connsiteX21" fmla="*/ 2864498 w 5579706"/>
              <a:gd name="connsiteY21" fmla="*/ 2239466 h 3490753"/>
              <a:gd name="connsiteX22" fmla="*/ 3079102 w 5579706"/>
              <a:gd name="connsiteY22" fmla="*/ 2929932 h 3490753"/>
              <a:gd name="connsiteX23" fmla="*/ 3107094 w 5579706"/>
              <a:gd name="connsiteY23" fmla="*/ 2239466 h 3490753"/>
              <a:gd name="connsiteX24" fmla="*/ 3293706 w 5579706"/>
              <a:gd name="connsiteY24" fmla="*/ 2920601 h 3490753"/>
              <a:gd name="connsiteX25" fmla="*/ 3237722 w 5579706"/>
              <a:gd name="connsiteY25" fmla="*/ 1959548 h 3490753"/>
              <a:gd name="connsiteX26" fmla="*/ 3489649 w 5579706"/>
              <a:gd name="connsiteY26" fmla="*/ 1502348 h 3490753"/>
              <a:gd name="connsiteX27" fmla="*/ 3536302 w 5579706"/>
              <a:gd name="connsiteY27" fmla="*/ 1306405 h 3490753"/>
              <a:gd name="connsiteX28" fmla="*/ 3554963 w 5579706"/>
              <a:gd name="connsiteY28" fmla="*/ 1129124 h 3490753"/>
              <a:gd name="connsiteX29" fmla="*/ 3601616 w 5579706"/>
              <a:gd name="connsiteY29" fmla="*/ 690585 h 3490753"/>
              <a:gd name="connsiteX30" fmla="*/ 3732245 w 5579706"/>
              <a:gd name="connsiteY30" fmla="*/ 1110462 h 3490753"/>
              <a:gd name="connsiteX31" fmla="*/ 3797559 w 5579706"/>
              <a:gd name="connsiteY31" fmla="*/ 1474356 h 3490753"/>
              <a:gd name="connsiteX32" fmla="*/ 3900196 w 5579706"/>
              <a:gd name="connsiteY32" fmla="*/ 1101132 h 3490753"/>
              <a:gd name="connsiteX33" fmla="*/ 3881535 w 5579706"/>
              <a:gd name="connsiteY33" fmla="*/ 839875 h 3490753"/>
              <a:gd name="connsiteX34" fmla="*/ 3872204 w 5579706"/>
              <a:gd name="connsiteY34" fmla="*/ 503973 h 3490753"/>
              <a:gd name="connsiteX35" fmla="*/ 3900196 w 5579706"/>
              <a:gd name="connsiteY35" fmla="*/ 354683 h 3490753"/>
              <a:gd name="connsiteX36" fmla="*/ 4068147 w 5579706"/>
              <a:gd name="connsiteY36" fmla="*/ 550626 h 3490753"/>
              <a:gd name="connsiteX37" fmla="*/ 4096139 w 5579706"/>
              <a:gd name="connsiteY37" fmla="*/ 457319 h 3490753"/>
              <a:gd name="connsiteX38" fmla="*/ 4264090 w 5579706"/>
              <a:gd name="connsiteY38" fmla="*/ 119 h 3490753"/>
              <a:gd name="connsiteX39" fmla="*/ 4282751 w 5579706"/>
              <a:gd name="connsiteY39" fmla="*/ 503973 h 3490753"/>
              <a:gd name="connsiteX40" fmla="*/ 4432041 w 5579706"/>
              <a:gd name="connsiteY40" fmla="*/ 93426 h 3490753"/>
              <a:gd name="connsiteX41" fmla="*/ 4488024 w 5579706"/>
              <a:gd name="connsiteY41" fmla="*/ 681254 h 3490753"/>
              <a:gd name="connsiteX42" fmla="*/ 4609322 w 5579706"/>
              <a:gd name="connsiteY42" fmla="*/ 541295 h 3490753"/>
              <a:gd name="connsiteX43" fmla="*/ 4665306 w 5579706"/>
              <a:gd name="connsiteY43" fmla="*/ 979834 h 3490753"/>
              <a:gd name="connsiteX44" fmla="*/ 4879910 w 5579706"/>
              <a:gd name="connsiteY44" fmla="*/ 671924 h 3490753"/>
              <a:gd name="connsiteX45" fmla="*/ 4963886 w 5579706"/>
              <a:gd name="connsiteY45" fmla="*/ 1129124 h 3490753"/>
              <a:gd name="connsiteX46" fmla="*/ 5579706 w 5579706"/>
              <a:gd name="connsiteY46" fmla="*/ 914519 h 3490753"/>
              <a:gd name="connsiteX0" fmla="*/ 0 w 5075853"/>
              <a:gd name="connsiteY0" fmla="*/ 1894234 h 3490753"/>
              <a:gd name="connsiteX1" fmla="*/ 233265 w 5075853"/>
              <a:gd name="connsiteY1" fmla="*/ 1623646 h 3490753"/>
              <a:gd name="connsiteX2" fmla="*/ 326571 w 5075853"/>
              <a:gd name="connsiteY2" fmla="*/ 1903564 h 3490753"/>
              <a:gd name="connsiteX3" fmla="*/ 494522 w 5075853"/>
              <a:gd name="connsiteY3" fmla="*/ 2024862 h 3490753"/>
              <a:gd name="connsiteX4" fmla="*/ 289249 w 5075853"/>
              <a:gd name="connsiteY4" fmla="*/ 2454070 h 3490753"/>
              <a:gd name="connsiteX5" fmla="*/ 634482 w 5075853"/>
              <a:gd name="connsiteY5" fmla="*/ 2435409 h 3490753"/>
              <a:gd name="connsiteX6" fmla="*/ 485192 w 5075853"/>
              <a:gd name="connsiteY6" fmla="*/ 2817964 h 3490753"/>
              <a:gd name="connsiteX7" fmla="*/ 625151 w 5075853"/>
              <a:gd name="connsiteY7" fmla="*/ 2985915 h 3490753"/>
              <a:gd name="connsiteX8" fmla="*/ 718457 w 5075853"/>
              <a:gd name="connsiteY8" fmla="*/ 3415124 h 3490753"/>
              <a:gd name="connsiteX9" fmla="*/ 867747 w 5075853"/>
              <a:gd name="connsiteY9" fmla="*/ 3163197 h 3490753"/>
              <a:gd name="connsiteX10" fmla="*/ 914400 w 5075853"/>
              <a:gd name="connsiteY10" fmla="*/ 3368470 h 3490753"/>
              <a:gd name="connsiteX11" fmla="*/ 1063690 w 5075853"/>
              <a:gd name="connsiteY11" fmla="*/ 2883279 h 3490753"/>
              <a:gd name="connsiteX12" fmla="*/ 1259633 w 5075853"/>
              <a:gd name="connsiteY12" fmla="*/ 3321817 h 3490753"/>
              <a:gd name="connsiteX13" fmla="*/ 1446245 w 5075853"/>
              <a:gd name="connsiteY13" fmla="*/ 3032568 h 3490753"/>
              <a:gd name="connsiteX14" fmla="*/ 1595535 w 5075853"/>
              <a:gd name="connsiteY14" fmla="*/ 3489768 h 3490753"/>
              <a:gd name="connsiteX15" fmla="*/ 1688841 w 5075853"/>
              <a:gd name="connsiteY15" fmla="*/ 2883279 h 3490753"/>
              <a:gd name="connsiteX16" fmla="*/ 2006082 w 5075853"/>
              <a:gd name="connsiteY16" fmla="*/ 2929932 h 3490753"/>
              <a:gd name="connsiteX17" fmla="*/ 2099388 w 5075853"/>
              <a:gd name="connsiteY17" fmla="*/ 2379426 h 3490753"/>
              <a:gd name="connsiteX18" fmla="*/ 2351314 w 5075853"/>
              <a:gd name="connsiteY18" fmla="*/ 2901940 h 3490753"/>
              <a:gd name="connsiteX19" fmla="*/ 2509935 w 5075853"/>
              <a:gd name="connsiteY19" fmla="*/ 2444740 h 3490753"/>
              <a:gd name="connsiteX20" fmla="*/ 2687216 w 5075853"/>
              <a:gd name="connsiteY20" fmla="*/ 3004577 h 3490753"/>
              <a:gd name="connsiteX21" fmla="*/ 2864498 w 5075853"/>
              <a:gd name="connsiteY21" fmla="*/ 2239466 h 3490753"/>
              <a:gd name="connsiteX22" fmla="*/ 3079102 w 5075853"/>
              <a:gd name="connsiteY22" fmla="*/ 2929932 h 3490753"/>
              <a:gd name="connsiteX23" fmla="*/ 3107094 w 5075853"/>
              <a:gd name="connsiteY23" fmla="*/ 2239466 h 3490753"/>
              <a:gd name="connsiteX24" fmla="*/ 3293706 w 5075853"/>
              <a:gd name="connsiteY24" fmla="*/ 2920601 h 3490753"/>
              <a:gd name="connsiteX25" fmla="*/ 3237722 w 5075853"/>
              <a:gd name="connsiteY25" fmla="*/ 1959548 h 3490753"/>
              <a:gd name="connsiteX26" fmla="*/ 3489649 w 5075853"/>
              <a:gd name="connsiteY26" fmla="*/ 1502348 h 3490753"/>
              <a:gd name="connsiteX27" fmla="*/ 3536302 w 5075853"/>
              <a:gd name="connsiteY27" fmla="*/ 1306405 h 3490753"/>
              <a:gd name="connsiteX28" fmla="*/ 3554963 w 5075853"/>
              <a:gd name="connsiteY28" fmla="*/ 1129124 h 3490753"/>
              <a:gd name="connsiteX29" fmla="*/ 3601616 w 5075853"/>
              <a:gd name="connsiteY29" fmla="*/ 690585 h 3490753"/>
              <a:gd name="connsiteX30" fmla="*/ 3732245 w 5075853"/>
              <a:gd name="connsiteY30" fmla="*/ 1110462 h 3490753"/>
              <a:gd name="connsiteX31" fmla="*/ 3797559 w 5075853"/>
              <a:gd name="connsiteY31" fmla="*/ 1474356 h 3490753"/>
              <a:gd name="connsiteX32" fmla="*/ 3900196 w 5075853"/>
              <a:gd name="connsiteY32" fmla="*/ 1101132 h 3490753"/>
              <a:gd name="connsiteX33" fmla="*/ 3881535 w 5075853"/>
              <a:gd name="connsiteY33" fmla="*/ 839875 h 3490753"/>
              <a:gd name="connsiteX34" fmla="*/ 3872204 w 5075853"/>
              <a:gd name="connsiteY34" fmla="*/ 503973 h 3490753"/>
              <a:gd name="connsiteX35" fmla="*/ 3900196 w 5075853"/>
              <a:gd name="connsiteY35" fmla="*/ 354683 h 3490753"/>
              <a:gd name="connsiteX36" fmla="*/ 4068147 w 5075853"/>
              <a:gd name="connsiteY36" fmla="*/ 550626 h 3490753"/>
              <a:gd name="connsiteX37" fmla="*/ 4096139 w 5075853"/>
              <a:gd name="connsiteY37" fmla="*/ 457319 h 3490753"/>
              <a:gd name="connsiteX38" fmla="*/ 4264090 w 5075853"/>
              <a:gd name="connsiteY38" fmla="*/ 119 h 3490753"/>
              <a:gd name="connsiteX39" fmla="*/ 4282751 w 5075853"/>
              <a:gd name="connsiteY39" fmla="*/ 503973 h 3490753"/>
              <a:gd name="connsiteX40" fmla="*/ 4432041 w 5075853"/>
              <a:gd name="connsiteY40" fmla="*/ 93426 h 3490753"/>
              <a:gd name="connsiteX41" fmla="*/ 4488024 w 5075853"/>
              <a:gd name="connsiteY41" fmla="*/ 681254 h 3490753"/>
              <a:gd name="connsiteX42" fmla="*/ 4609322 w 5075853"/>
              <a:gd name="connsiteY42" fmla="*/ 541295 h 3490753"/>
              <a:gd name="connsiteX43" fmla="*/ 4665306 w 5075853"/>
              <a:gd name="connsiteY43" fmla="*/ 979834 h 3490753"/>
              <a:gd name="connsiteX44" fmla="*/ 4879910 w 5075853"/>
              <a:gd name="connsiteY44" fmla="*/ 671924 h 3490753"/>
              <a:gd name="connsiteX45" fmla="*/ 4963886 w 5075853"/>
              <a:gd name="connsiteY45" fmla="*/ 1129124 h 3490753"/>
              <a:gd name="connsiteX46" fmla="*/ 5075853 w 5075853"/>
              <a:gd name="connsiteY46" fmla="*/ 998494 h 3490753"/>
              <a:gd name="connsiteX0" fmla="*/ 0 w 5075853"/>
              <a:gd name="connsiteY0" fmla="*/ 1894234 h 3490753"/>
              <a:gd name="connsiteX1" fmla="*/ 233265 w 5075853"/>
              <a:gd name="connsiteY1" fmla="*/ 1623646 h 3490753"/>
              <a:gd name="connsiteX2" fmla="*/ 326571 w 5075853"/>
              <a:gd name="connsiteY2" fmla="*/ 1903564 h 3490753"/>
              <a:gd name="connsiteX3" fmla="*/ 494522 w 5075853"/>
              <a:gd name="connsiteY3" fmla="*/ 2024862 h 3490753"/>
              <a:gd name="connsiteX4" fmla="*/ 289249 w 5075853"/>
              <a:gd name="connsiteY4" fmla="*/ 2454070 h 3490753"/>
              <a:gd name="connsiteX5" fmla="*/ 634482 w 5075853"/>
              <a:gd name="connsiteY5" fmla="*/ 2435409 h 3490753"/>
              <a:gd name="connsiteX6" fmla="*/ 485192 w 5075853"/>
              <a:gd name="connsiteY6" fmla="*/ 2817964 h 3490753"/>
              <a:gd name="connsiteX7" fmla="*/ 625151 w 5075853"/>
              <a:gd name="connsiteY7" fmla="*/ 2985915 h 3490753"/>
              <a:gd name="connsiteX8" fmla="*/ 718457 w 5075853"/>
              <a:gd name="connsiteY8" fmla="*/ 3415124 h 3490753"/>
              <a:gd name="connsiteX9" fmla="*/ 867747 w 5075853"/>
              <a:gd name="connsiteY9" fmla="*/ 3163197 h 3490753"/>
              <a:gd name="connsiteX10" fmla="*/ 914400 w 5075853"/>
              <a:gd name="connsiteY10" fmla="*/ 3368470 h 3490753"/>
              <a:gd name="connsiteX11" fmla="*/ 1063690 w 5075853"/>
              <a:gd name="connsiteY11" fmla="*/ 2883279 h 3490753"/>
              <a:gd name="connsiteX12" fmla="*/ 1259633 w 5075853"/>
              <a:gd name="connsiteY12" fmla="*/ 3321817 h 3490753"/>
              <a:gd name="connsiteX13" fmla="*/ 1446245 w 5075853"/>
              <a:gd name="connsiteY13" fmla="*/ 3032568 h 3490753"/>
              <a:gd name="connsiteX14" fmla="*/ 1595535 w 5075853"/>
              <a:gd name="connsiteY14" fmla="*/ 3489768 h 3490753"/>
              <a:gd name="connsiteX15" fmla="*/ 1688841 w 5075853"/>
              <a:gd name="connsiteY15" fmla="*/ 2883279 h 3490753"/>
              <a:gd name="connsiteX16" fmla="*/ 2006082 w 5075853"/>
              <a:gd name="connsiteY16" fmla="*/ 2929932 h 3490753"/>
              <a:gd name="connsiteX17" fmla="*/ 2099388 w 5075853"/>
              <a:gd name="connsiteY17" fmla="*/ 2379426 h 3490753"/>
              <a:gd name="connsiteX18" fmla="*/ 2351314 w 5075853"/>
              <a:gd name="connsiteY18" fmla="*/ 2901940 h 3490753"/>
              <a:gd name="connsiteX19" fmla="*/ 2509935 w 5075853"/>
              <a:gd name="connsiteY19" fmla="*/ 2444740 h 3490753"/>
              <a:gd name="connsiteX20" fmla="*/ 2687216 w 5075853"/>
              <a:gd name="connsiteY20" fmla="*/ 3004577 h 3490753"/>
              <a:gd name="connsiteX21" fmla="*/ 2864498 w 5075853"/>
              <a:gd name="connsiteY21" fmla="*/ 2239466 h 3490753"/>
              <a:gd name="connsiteX22" fmla="*/ 3079102 w 5075853"/>
              <a:gd name="connsiteY22" fmla="*/ 2929932 h 3490753"/>
              <a:gd name="connsiteX23" fmla="*/ 3107094 w 5075853"/>
              <a:gd name="connsiteY23" fmla="*/ 2239466 h 3490753"/>
              <a:gd name="connsiteX24" fmla="*/ 3293706 w 5075853"/>
              <a:gd name="connsiteY24" fmla="*/ 2920601 h 3490753"/>
              <a:gd name="connsiteX25" fmla="*/ 3237722 w 5075853"/>
              <a:gd name="connsiteY25" fmla="*/ 1959548 h 3490753"/>
              <a:gd name="connsiteX26" fmla="*/ 3489649 w 5075853"/>
              <a:gd name="connsiteY26" fmla="*/ 1502348 h 3490753"/>
              <a:gd name="connsiteX27" fmla="*/ 3536302 w 5075853"/>
              <a:gd name="connsiteY27" fmla="*/ 1306405 h 3490753"/>
              <a:gd name="connsiteX28" fmla="*/ 3554963 w 5075853"/>
              <a:gd name="connsiteY28" fmla="*/ 1129124 h 3490753"/>
              <a:gd name="connsiteX29" fmla="*/ 3601616 w 5075853"/>
              <a:gd name="connsiteY29" fmla="*/ 690585 h 3490753"/>
              <a:gd name="connsiteX30" fmla="*/ 3732245 w 5075853"/>
              <a:gd name="connsiteY30" fmla="*/ 1110462 h 3490753"/>
              <a:gd name="connsiteX31" fmla="*/ 3797559 w 5075853"/>
              <a:gd name="connsiteY31" fmla="*/ 1474356 h 3490753"/>
              <a:gd name="connsiteX32" fmla="*/ 3900196 w 5075853"/>
              <a:gd name="connsiteY32" fmla="*/ 1101132 h 3490753"/>
              <a:gd name="connsiteX33" fmla="*/ 3881535 w 5075853"/>
              <a:gd name="connsiteY33" fmla="*/ 839875 h 3490753"/>
              <a:gd name="connsiteX34" fmla="*/ 3872204 w 5075853"/>
              <a:gd name="connsiteY34" fmla="*/ 503973 h 3490753"/>
              <a:gd name="connsiteX35" fmla="*/ 3900196 w 5075853"/>
              <a:gd name="connsiteY35" fmla="*/ 354683 h 3490753"/>
              <a:gd name="connsiteX36" fmla="*/ 4068147 w 5075853"/>
              <a:gd name="connsiteY36" fmla="*/ 550626 h 3490753"/>
              <a:gd name="connsiteX37" fmla="*/ 4096139 w 5075853"/>
              <a:gd name="connsiteY37" fmla="*/ 457319 h 3490753"/>
              <a:gd name="connsiteX38" fmla="*/ 4264090 w 5075853"/>
              <a:gd name="connsiteY38" fmla="*/ 119 h 3490753"/>
              <a:gd name="connsiteX39" fmla="*/ 4282751 w 5075853"/>
              <a:gd name="connsiteY39" fmla="*/ 503973 h 3490753"/>
              <a:gd name="connsiteX40" fmla="*/ 4432041 w 5075853"/>
              <a:gd name="connsiteY40" fmla="*/ 93426 h 3490753"/>
              <a:gd name="connsiteX41" fmla="*/ 4488024 w 5075853"/>
              <a:gd name="connsiteY41" fmla="*/ 681254 h 3490753"/>
              <a:gd name="connsiteX42" fmla="*/ 4609322 w 5075853"/>
              <a:gd name="connsiteY42" fmla="*/ 541295 h 3490753"/>
              <a:gd name="connsiteX43" fmla="*/ 4665306 w 5075853"/>
              <a:gd name="connsiteY43" fmla="*/ 979834 h 3490753"/>
              <a:gd name="connsiteX44" fmla="*/ 4879910 w 5075853"/>
              <a:gd name="connsiteY44" fmla="*/ 671924 h 3490753"/>
              <a:gd name="connsiteX45" fmla="*/ 4963886 w 5075853"/>
              <a:gd name="connsiteY45" fmla="*/ 1129124 h 3490753"/>
              <a:gd name="connsiteX46" fmla="*/ 5075853 w 5075853"/>
              <a:gd name="connsiteY46" fmla="*/ 998494 h 3490753"/>
              <a:gd name="connsiteX0" fmla="*/ 0 w 5019870"/>
              <a:gd name="connsiteY0" fmla="*/ 1894234 h 3490753"/>
              <a:gd name="connsiteX1" fmla="*/ 233265 w 5019870"/>
              <a:gd name="connsiteY1" fmla="*/ 1623646 h 3490753"/>
              <a:gd name="connsiteX2" fmla="*/ 326571 w 5019870"/>
              <a:gd name="connsiteY2" fmla="*/ 1903564 h 3490753"/>
              <a:gd name="connsiteX3" fmla="*/ 494522 w 5019870"/>
              <a:gd name="connsiteY3" fmla="*/ 2024862 h 3490753"/>
              <a:gd name="connsiteX4" fmla="*/ 289249 w 5019870"/>
              <a:gd name="connsiteY4" fmla="*/ 2454070 h 3490753"/>
              <a:gd name="connsiteX5" fmla="*/ 634482 w 5019870"/>
              <a:gd name="connsiteY5" fmla="*/ 2435409 h 3490753"/>
              <a:gd name="connsiteX6" fmla="*/ 485192 w 5019870"/>
              <a:gd name="connsiteY6" fmla="*/ 2817964 h 3490753"/>
              <a:gd name="connsiteX7" fmla="*/ 625151 w 5019870"/>
              <a:gd name="connsiteY7" fmla="*/ 2985915 h 3490753"/>
              <a:gd name="connsiteX8" fmla="*/ 718457 w 5019870"/>
              <a:gd name="connsiteY8" fmla="*/ 3415124 h 3490753"/>
              <a:gd name="connsiteX9" fmla="*/ 867747 w 5019870"/>
              <a:gd name="connsiteY9" fmla="*/ 3163197 h 3490753"/>
              <a:gd name="connsiteX10" fmla="*/ 914400 w 5019870"/>
              <a:gd name="connsiteY10" fmla="*/ 3368470 h 3490753"/>
              <a:gd name="connsiteX11" fmla="*/ 1063690 w 5019870"/>
              <a:gd name="connsiteY11" fmla="*/ 2883279 h 3490753"/>
              <a:gd name="connsiteX12" fmla="*/ 1259633 w 5019870"/>
              <a:gd name="connsiteY12" fmla="*/ 3321817 h 3490753"/>
              <a:gd name="connsiteX13" fmla="*/ 1446245 w 5019870"/>
              <a:gd name="connsiteY13" fmla="*/ 3032568 h 3490753"/>
              <a:gd name="connsiteX14" fmla="*/ 1595535 w 5019870"/>
              <a:gd name="connsiteY14" fmla="*/ 3489768 h 3490753"/>
              <a:gd name="connsiteX15" fmla="*/ 1688841 w 5019870"/>
              <a:gd name="connsiteY15" fmla="*/ 2883279 h 3490753"/>
              <a:gd name="connsiteX16" fmla="*/ 2006082 w 5019870"/>
              <a:gd name="connsiteY16" fmla="*/ 2929932 h 3490753"/>
              <a:gd name="connsiteX17" fmla="*/ 2099388 w 5019870"/>
              <a:gd name="connsiteY17" fmla="*/ 2379426 h 3490753"/>
              <a:gd name="connsiteX18" fmla="*/ 2351314 w 5019870"/>
              <a:gd name="connsiteY18" fmla="*/ 2901940 h 3490753"/>
              <a:gd name="connsiteX19" fmla="*/ 2509935 w 5019870"/>
              <a:gd name="connsiteY19" fmla="*/ 2444740 h 3490753"/>
              <a:gd name="connsiteX20" fmla="*/ 2687216 w 5019870"/>
              <a:gd name="connsiteY20" fmla="*/ 3004577 h 3490753"/>
              <a:gd name="connsiteX21" fmla="*/ 2864498 w 5019870"/>
              <a:gd name="connsiteY21" fmla="*/ 2239466 h 3490753"/>
              <a:gd name="connsiteX22" fmla="*/ 3079102 w 5019870"/>
              <a:gd name="connsiteY22" fmla="*/ 2929932 h 3490753"/>
              <a:gd name="connsiteX23" fmla="*/ 3107094 w 5019870"/>
              <a:gd name="connsiteY23" fmla="*/ 2239466 h 3490753"/>
              <a:gd name="connsiteX24" fmla="*/ 3293706 w 5019870"/>
              <a:gd name="connsiteY24" fmla="*/ 2920601 h 3490753"/>
              <a:gd name="connsiteX25" fmla="*/ 3237722 w 5019870"/>
              <a:gd name="connsiteY25" fmla="*/ 1959548 h 3490753"/>
              <a:gd name="connsiteX26" fmla="*/ 3489649 w 5019870"/>
              <a:gd name="connsiteY26" fmla="*/ 1502348 h 3490753"/>
              <a:gd name="connsiteX27" fmla="*/ 3536302 w 5019870"/>
              <a:gd name="connsiteY27" fmla="*/ 1306405 h 3490753"/>
              <a:gd name="connsiteX28" fmla="*/ 3554963 w 5019870"/>
              <a:gd name="connsiteY28" fmla="*/ 1129124 h 3490753"/>
              <a:gd name="connsiteX29" fmla="*/ 3601616 w 5019870"/>
              <a:gd name="connsiteY29" fmla="*/ 690585 h 3490753"/>
              <a:gd name="connsiteX30" fmla="*/ 3732245 w 5019870"/>
              <a:gd name="connsiteY30" fmla="*/ 1110462 h 3490753"/>
              <a:gd name="connsiteX31" fmla="*/ 3797559 w 5019870"/>
              <a:gd name="connsiteY31" fmla="*/ 1474356 h 3490753"/>
              <a:gd name="connsiteX32" fmla="*/ 3900196 w 5019870"/>
              <a:gd name="connsiteY32" fmla="*/ 1101132 h 3490753"/>
              <a:gd name="connsiteX33" fmla="*/ 3881535 w 5019870"/>
              <a:gd name="connsiteY33" fmla="*/ 839875 h 3490753"/>
              <a:gd name="connsiteX34" fmla="*/ 3872204 w 5019870"/>
              <a:gd name="connsiteY34" fmla="*/ 503973 h 3490753"/>
              <a:gd name="connsiteX35" fmla="*/ 3900196 w 5019870"/>
              <a:gd name="connsiteY35" fmla="*/ 354683 h 3490753"/>
              <a:gd name="connsiteX36" fmla="*/ 4068147 w 5019870"/>
              <a:gd name="connsiteY36" fmla="*/ 550626 h 3490753"/>
              <a:gd name="connsiteX37" fmla="*/ 4096139 w 5019870"/>
              <a:gd name="connsiteY37" fmla="*/ 457319 h 3490753"/>
              <a:gd name="connsiteX38" fmla="*/ 4264090 w 5019870"/>
              <a:gd name="connsiteY38" fmla="*/ 119 h 3490753"/>
              <a:gd name="connsiteX39" fmla="*/ 4282751 w 5019870"/>
              <a:gd name="connsiteY39" fmla="*/ 503973 h 3490753"/>
              <a:gd name="connsiteX40" fmla="*/ 4432041 w 5019870"/>
              <a:gd name="connsiteY40" fmla="*/ 93426 h 3490753"/>
              <a:gd name="connsiteX41" fmla="*/ 4488024 w 5019870"/>
              <a:gd name="connsiteY41" fmla="*/ 681254 h 3490753"/>
              <a:gd name="connsiteX42" fmla="*/ 4609322 w 5019870"/>
              <a:gd name="connsiteY42" fmla="*/ 541295 h 3490753"/>
              <a:gd name="connsiteX43" fmla="*/ 4665306 w 5019870"/>
              <a:gd name="connsiteY43" fmla="*/ 979834 h 3490753"/>
              <a:gd name="connsiteX44" fmla="*/ 4879910 w 5019870"/>
              <a:gd name="connsiteY44" fmla="*/ 671924 h 3490753"/>
              <a:gd name="connsiteX45" fmla="*/ 4963886 w 5019870"/>
              <a:gd name="connsiteY45" fmla="*/ 1129124 h 3490753"/>
              <a:gd name="connsiteX46" fmla="*/ 5019870 w 5019870"/>
              <a:gd name="connsiteY46" fmla="*/ 998494 h 3490753"/>
              <a:gd name="connsiteX0" fmla="*/ 0 w 5019870"/>
              <a:gd name="connsiteY0" fmla="*/ 1894234 h 3490753"/>
              <a:gd name="connsiteX1" fmla="*/ 233265 w 5019870"/>
              <a:gd name="connsiteY1" fmla="*/ 1623646 h 3490753"/>
              <a:gd name="connsiteX2" fmla="*/ 326571 w 5019870"/>
              <a:gd name="connsiteY2" fmla="*/ 1903564 h 3490753"/>
              <a:gd name="connsiteX3" fmla="*/ 494522 w 5019870"/>
              <a:gd name="connsiteY3" fmla="*/ 2024862 h 3490753"/>
              <a:gd name="connsiteX4" fmla="*/ 289249 w 5019870"/>
              <a:gd name="connsiteY4" fmla="*/ 2454070 h 3490753"/>
              <a:gd name="connsiteX5" fmla="*/ 634482 w 5019870"/>
              <a:gd name="connsiteY5" fmla="*/ 2435409 h 3490753"/>
              <a:gd name="connsiteX6" fmla="*/ 485192 w 5019870"/>
              <a:gd name="connsiteY6" fmla="*/ 2817964 h 3490753"/>
              <a:gd name="connsiteX7" fmla="*/ 625151 w 5019870"/>
              <a:gd name="connsiteY7" fmla="*/ 2985915 h 3490753"/>
              <a:gd name="connsiteX8" fmla="*/ 718457 w 5019870"/>
              <a:gd name="connsiteY8" fmla="*/ 3415124 h 3490753"/>
              <a:gd name="connsiteX9" fmla="*/ 867747 w 5019870"/>
              <a:gd name="connsiteY9" fmla="*/ 3163197 h 3490753"/>
              <a:gd name="connsiteX10" fmla="*/ 914400 w 5019870"/>
              <a:gd name="connsiteY10" fmla="*/ 3368470 h 3490753"/>
              <a:gd name="connsiteX11" fmla="*/ 1063690 w 5019870"/>
              <a:gd name="connsiteY11" fmla="*/ 2883279 h 3490753"/>
              <a:gd name="connsiteX12" fmla="*/ 1259633 w 5019870"/>
              <a:gd name="connsiteY12" fmla="*/ 3321817 h 3490753"/>
              <a:gd name="connsiteX13" fmla="*/ 1446245 w 5019870"/>
              <a:gd name="connsiteY13" fmla="*/ 3032568 h 3490753"/>
              <a:gd name="connsiteX14" fmla="*/ 1595535 w 5019870"/>
              <a:gd name="connsiteY14" fmla="*/ 3489768 h 3490753"/>
              <a:gd name="connsiteX15" fmla="*/ 1688841 w 5019870"/>
              <a:gd name="connsiteY15" fmla="*/ 2883279 h 3490753"/>
              <a:gd name="connsiteX16" fmla="*/ 2006082 w 5019870"/>
              <a:gd name="connsiteY16" fmla="*/ 2929932 h 3490753"/>
              <a:gd name="connsiteX17" fmla="*/ 2099388 w 5019870"/>
              <a:gd name="connsiteY17" fmla="*/ 2379426 h 3490753"/>
              <a:gd name="connsiteX18" fmla="*/ 2351314 w 5019870"/>
              <a:gd name="connsiteY18" fmla="*/ 2901940 h 3490753"/>
              <a:gd name="connsiteX19" fmla="*/ 2509935 w 5019870"/>
              <a:gd name="connsiteY19" fmla="*/ 2444740 h 3490753"/>
              <a:gd name="connsiteX20" fmla="*/ 2687216 w 5019870"/>
              <a:gd name="connsiteY20" fmla="*/ 3004577 h 3490753"/>
              <a:gd name="connsiteX21" fmla="*/ 2864498 w 5019870"/>
              <a:gd name="connsiteY21" fmla="*/ 2239466 h 3490753"/>
              <a:gd name="connsiteX22" fmla="*/ 3079102 w 5019870"/>
              <a:gd name="connsiteY22" fmla="*/ 2929932 h 3490753"/>
              <a:gd name="connsiteX23" fmla="*/ 3107094 w 5019870"/>
              <a:gd name="connsiteY23" fmla="*/ 2239466 h 3490753"/>
              <a:gd name="connsiteX24" fmla="*/ 3293706 w 5019870"/>
              <a:gd name="connsiteY24" fmla="*/ 2920601 h 3490753"/>
              <a:gd name="connsiteX25" fmla="*/ 3340359 w 5019870"/>
              <a:gd name="connsiteY25" fmla="*/ 2090176 h 3490753"/>
              <a:gd name="connsiteX26" fmla="*/ 3489649 w 5019870"/>
              <a:gd name="connsiteY26" fmla="*/ 1502348 h 3490753"/>
              <a:gd name="connsiteX27" fmla="*/ 3536302 w 5019870"/>
              <a:gd name="connsiteY27" fmla="*/ 1306405 h 3490753"/>
              <a:gd name="connsiteX28" fmla="*/ 3554963 w 5019870"/>
              <a:gd name="connsiteY28" fmla="*/ 1129124 h 3490753"/>
              <a:gd name="connsiteX29" fmla="*/ 3601616 w 5019870"/>
              <a:gd name="connsiteY29" fmla="*/ 690585 h 3490753"/>
              <a:gd name="connsiteX30" fmla="*/ 3732245 w 5019870"/>
              <a:gd name="connsiteY30" fmla="*/ 1110462 h 3490753"/>
              <a:gd name="connsiteX31" fmla="*/ 3797559 w 5019870"/>
              <a:gd name="connsiteY31" fmla="*/ 1474356 h 3490753"/>
              <a:gd name="connsiteX32" fmla="*/ 3900196 w 5019870"/>
              <a:gd name="connsiteY32" fmla="*/ 1101132 h 3490753"/>
              <a:gd name="connsiteX33" fmla="*/ 3881535 w 5019870"/>
              <a:gd name="connsiteY33" fmla="*/ 839875 h 3490753"/>
              <a:gd name="connsiteX34" fmla="*/ 3872204 w 5019870"/>
              <a:gd name="connsiteY34" fmla="*/ 503973 h 3490753"/>
              <a:gd name="connsiteX35" fmla="*/ 3900196 w 5019870"/>
              <a:gd name="connsiteY35" fmla="*/ 354683 h 3490753"/>
              <a:gd name="connsiteX36" fmla="*/ 4068147 w 5019870"/>
              <a:gd name="connsiteY36" fmla="*/ 550626 h 3490753"/>
              <a:gd name="connsiteX37" fmla="*/ 4096139 w 5019870"/>
              <a:gd name="connsiteY37" fmla="*/ 457319 h 3490753"/>
              <a:gd name="connsiteX38" fmla="*/ 4264090 w 5019870"/>
              <a:gd name="connsiteY38" fmla="*/ 119 h 3490753"/>
              <a:gd name="connsiteX39" fmla="*/ 4282751 w 5019870"/>
              <a:gd name="connsiteY39" fmla="*/ 503973 h 3490753"/>
              <a:gd name="connsiteX40" fmla="*/ 4432041 w 5019870"/>
              <a:gd name="connsiteY40" fmla="*/ 93426 h 3490753"/>
              <a:gd name="connsiteX41" fmla="*/ 4488024 w 5019870"/>
              <a:gd name="connsiteY41" fmla="*/ 681254 h 3490753"/>
              <a:gd name="connsiteX42" fmla="*/ 4609322 w 5019870"/>
              <a:gd name="connsiteY42" fmla="*/ 541295 h 3490753"/>
              <a:gd name="connsiteX43" fmla="*/ 4665306 w 5019870"/>
              <a:gd name="connsiteY43" fmla="*/ 979834 h 3490753"/>
              <a:gd name="connsiteX44" fmla="*/ 4879910 w 5019870"/>
              <a:gd name="connsiteY44" fmla="*/ 671924 h 3490753"/>
              <a:gd name="connsiteX45" fmla="*/ 4963886 w 5019870"/>
              <a:gd name="connsiteY45" fmla="*/ 1129124 h 3490753"/>
              <a:gd name="connsiteX46" fmla="*/ 5019870 w 5019870"/>
              <a:gd name="connsiteY46" fmla="*/ 998494 h 3490753"/>
              <a:gd name="connsiteX0" fmla="*/ 0 w 5019870"/>
              <a:gd name="connsiteY0" fmla="*/ 1894234 h 3602557"/>
              <a:gd name="connsiteX1" fmla="*/ 233265 w 5019870"/>
              <a:gd name="connsiteY1" fmla="*/ 1623646 h 3602557"/>
              <a:gd name="connsiteX2" fmla="*/ 326571 w 5019870"/>
              <a:gd name="connsiteY2" fmla="*/ 1903564 h 3602557"/>
              <a:gd name="connsiteX3" fmla="*/ 494522 w 5019870"/>
              <a:gd name="connsiteY3" fmla="*/ 2024862 h 3602557"/>
              <a:gd name="connsiteX4" fmla="*/ 289249 w 5019870"/>
              <a:gd name="connsiteY4" fmla="*/ 2454070 h 3602557"/>
              <a:gd name="connsiteX5" fmla="*/ 634482 w 5019870"/>
              <a:gd name="connsiteY5" fmla="*/ 2435409 h 3602557"/>
              <a:gd name="connsiteX6" fmla="*/ 485192 w 5019870"/>
              <a:gd name="connsiteY6" fmla="*/ 2817964 h 3602557"/>
              <a:gd name="connsiteX7" fmla="*/ 625151 w 5019870"/>
              <a:gd name="connsiteY7" fmla="*/ 2985915 h 3602557"/>
              <a:gd name="connsiteX8" fmla="*/ 718457 w 5019870"/>
              <a:gd name="connsiteY8" fmla="*/ 3415124 h 3602557"/>
              <a:gd name="connsiteX9" fmla="*/ 867747 w 5019870"/>
              <a:gd name="connsiteY9" fmla="*/ 3163197 h 3602557"/>
              <a:gd name="connsiteX10" fmla="*/ 914400 w 5019870"/>
              <a:gd name="connsiteY10" fmla="*/ 3368470 h 3602557"/>
              <a:gd name="connsiteX11" fmla="*/ 1063690 w 5019870"/>
              <a:gd name="connsiteY11" fmla="*/ 2883279 h 3602557"/>
              <a:gd name="connsiteX12" fmla="*/ 1259633 w 5019870"/>
              <a:gd name="connsiteY12" fmla="*/ 3321817 h 3602557"/>
              <a:gd name="connsiteX13" fmla="*/ 1446245 w 5019870"/>
              <a:gd name="connsiteY13" fmla="*/ 3032568 h 3602557"/>
              <a:gd name="connsiteX14" fmla="*/ 1660850 w 5019870"/>
              <a:gd name="connsiteY14" fmla="*/ 3601735 h 3602557"/>
              <a:gd name="connsiteX15" fmla="*/ 1688841 w 5019870"/>
              <a:gd name="connsiteY15" fmla="*/ 2883279 h 3602557"/>
              <a:gd name="connsiteX16" fmla="*/ 2006082 w 5019870"/>
              <a:gd name="connsiteY16" fmla="*/ 2929932 h 3602557"/>
              <a:gd name="connsiteX17" fmla="*/ 2099388 w 5019870"/>
              <a:gd name="connsiteY17" fmla="*/ 2379426 h 3602557"/>
              <a:gd name="connsiteX18" fmla="*/ 2351314 w 5019870"/>
              <a:gd name="connsiteY18" fmla="*/ 2901940 h 3602557"/>
              <a:gd name="connsiteX19" fmla="*/ 2509935 w 5019870"/>
              <a:gd name="connsiteY19" fmla="*/ 2444740 h 3602557"/>
              <a:gd name="connsiteX20" fmla="*/ 2687216 w 5019870"/>
              <a:gd name="connsiteY20" fmla="*/ 3004577 h 3602557"/>
              <a:gd name="connsiteX21" fmla="*/ 2864498 w 5019870"/>
              <a:gd name="connsiteY21" fmla="*/ 2239466 h 3602557"/>
              <a:gd name="connsiteX22" fmla="*/ 3079102 w 5019870"/>
              <a:gd name="connsiteY22" fmla="*/ 2929932 h 3602557"/>
              <a:gd name="connsiteX23" fmla="*/ 3107094 w 5019870"/>
              <a:gd name="connsiteY23" fmla="*/ 2239466 h 3602557"/>
              <a:gd name="connsiteX24" fmla="*/ 3293706 w 5019870"/>
              <a:gd name="connsiteY24" fmla="*/ 2920601 h 3602557"/>
              <a:gd name="connsiteX25" fmla="*/ 3340359 w 5019870"/>
              <a:gd name="connsiteY25" fmla="*/ 2090176 h 3602557"/>
              <a:gd name="connsiteX26" fmla="*/ 3489649 w 5019870"/>
              <a:gd name="connsiteY26" fmla="*/ 1502348 h 3602557"/>
              <a:gd name="connsiteX27" fmla="*/ 3536302 w 5019870"/>
              <a:gd name="connsiteY27" fmla="*/ 1306405 h 3602557"/>
              <a:gd name="connsiteX28" fmla="*/ 3554963 w 5019870"/>
              <a:gd name="connsiteY28" fmla="*/ 1129124 h 3602557"/>
              <a:gd name="connsiteX29" fmla="*/ 3601616 w 5019870"/>
              <a:gd name="connsiteY29" fmla="*/ 690585 h 3602557"/>
              <a:gd name="connsiteX30" fmla="*/ 3732245 w 5019870"/>
              <a:gd name="connsiteY30" fmla="*/ 1110462 h 3602557"/>
              <a:gd name="connsiteX31" fmla="*/ 3797559 w 5019870"/>
              <a:gd name="connsiteY31" fmla="*/ 1474356 h 3602557"/>
              <a:gd name="connsiteX32" fmla="*/ 3900196 w 5019870"/>
              <a:gd name="connsiteY32" fmla="*/ 1101132 h 3602557"/>
              <a:gd name="connsiteX33" fmla="*/ 3881535 w 5019870"/>
              <a:gd name="connsiteY33" fmla="*/ 839875 h 3602557"/>
              <a:gd name="connsiteX34" fmla="*/ 3872204 w 5019870"/>
              <a:gd name="connsiteY34" fmla="*/ 503973 h 3602557"/>
              <a:gd name="connsiteX35" fmla="*/ 3900196 w 5019870"/>
              <a:gd name="connsiteY35" fmla="*/ 354683 h 3602557"/>
              <a:gd name="connsiteX36" fmla="*/ 4068147 w 5019870"/>
              <a:gd name="connsiteY36" fmla="*/ 550626 h 3602557"/>
              <a:gd name="connsiteX37" fmla="*/ 4096139 w 5019870"/>
              <a:gd name="connsiteY37" fmla="*/ 457319 h 3602557"/>
              <a:gd name="connsiteX38" fmla="*/ 4264090 w 5019870"/>
              <a:gd name="connsiteY38" fmla="*/ 119 h 3602557"/>
              <a:gd name="connsiteX39" fmla="*/ 4282751 w 5019870"/>
              <a:gd name="connsiteY39" fmla="*/ 503973 h 3602557"/>
              <a:gd name="connsiteX40" fmla="*/ 4432041 w 5019870"/>
              <a:gd name="connsiteY40" fmla="*/ 93426 h 3602557"/>
              <a:gd name="connsiteX41" fmla="*/ 4488024 w 5019870"/>
              <a:gd name="connsiteY41" fmla="*/ 681254 h 3602557"/>
              <a:gd name="connsiteX42" fmla="*/ 4609322 w 5019870"/>
              <a:gd name="connsiteY42" fmla="*/ 541295 h 3602557"/>
              <a:gd name="connsiteX43" fmla="*/ 4665306 w 5019870"/>
              <a:gd name="connsiteY43" fmla="*/ 979834 h 3602557"/>
              <a:gd name="connsiteX44" fmla="*/ 4879910 w 5019870"/>
              <a:gd name="connsiteY44" fmla="*/ 671924 h 3602557"/>
              <a:gd name="connsiteX45" fmla="*/ 4963886 w 5019870"/>
              <a:gd name="connsiteY45" fmla="*/ 1129124 h 3602557"/>
              <a:gd name="connsiteX46" fmla="*/ 5019870 w 5019870"/>
              <a:gd name="connsiteY46" fmla="*/ 998494 h 3602557"/>
              <a:gd name="connsiteX0" fmla="*/ 0 w 5019870"/>
              <a:gd name="connsiteY0" fmla="*/ 1894234 h 3603663"/>
              <a:gd name="connsiteX1" fmla="*/ 233265 w 5019870"/>
              <a:gd name="connsiteY1" fmla="*/ 1623646 h 3603663"/>
              <a:gd name="connsiteX2" fmla="*/ 326571 w 5019870"/>
              <a:gd name="connsiteY2" fmla="*/ 1903564 h 3603663"/>
              <a:gd name="connsiteX3" fmla="*/ 494522 w 5019870"/>
              <a:gd name="connsiteY3" fmla="*/ 2024862 h 3603663"/>
              <a:gd name="connsiteX4" fmla="*/ 289249 w 5019870"/>
              <a:gd name="connsiteY4" fmla="*/ 2454070 h 3603663"/>
              <a:gd name="connsiteX5" fmla="*/ 634482 w 5019870"/>
              <a:gd name="connsiteY5" fmla="*/ 2435409 h 3603663"/>
              <a:gd name="connsiteX6" fmla="*/ 485192 w 5019870"/>
              <a:gd name="connsiteY6" fmla="*/ 2817964 h 3603663"/>
              <a:gd name="connsiteX7" fmla="*/ 625151 w 5019870"/>
              <a:gd name="connsiteY7" fmla="*/ 2985915 h 3603663"/>
              <a:gd name="connsiteX8" fmla="*/ 718457 w 5019870"/>
              <a:gd name="connsiteY8" fmla="*/ 3415124 h 3603663"/>
              <a:gd name="connsiteX9" fmla="*/ 867747 w 5019870"/>
              <a:gd name="connsiteY9" fmla="*/ 3163197 h 3603663"/>
              <a:gd name="connsiteX10" fmla="*/ 914400 w 5019870"/>
              <a:gd name="connsiteY10" fmla="*/ 3368470 h 3603663"/>
              <a:gd name="connsiteX11" fmla="*/ 1063690 w 5019870"/>
              <a:gd name="connsiteY11" fmla="*/ 2883279 h 3603663"/>
              <a:gd name="connsiteX12" fmla="*/ 1259633 w 5019870"/>
              <a:gd name="connsiteY12" fmla="*/ 3321817 h 3603663"/>
              <a:gd name="connsiteX13" fmla="*/ 1446245 w 5019870"/>
              <a:gd name="connsiteY13" fmla="*/ 3032568 h 3603663"/>
              <a:gd name="connsiteX14" fmla="*/ 1660850 w 5019870"/>
              <a:gd name="connsiteY14" fmla="*/ 3601735 h 3603663"/>
              <a:gd name="connsiteX15" fmla="*/ 1782148 w 5019870"/>
              <a:gd name="connsiteY15" fmla="*/ 2799303 h 3603663"/>
              <a:gd name="connsiteX16" fmla="*/ 2006082 w 5019870"/>
              <a:gd name="connsiteY16" fmla="*/ 2929932 h 3603663"/>
              <a:gd name="connsiteX17" fmla="*/ 2099388 w 5019870"/>
              <a:gd name="connsiteY17" fmla="*/ 2379426 h 3603663"/>
              <a:gd name="connsiteX18" fmla="*/ 2351314 w 5019870"/>
              <a:gd name="connsiteY18" fmla="*/ 2901940 h 3603663"/>
              <a:gd name="connsiteX19" fmla="*/ 2509935 w 5019870"/>
              <a:gd name="connsiteY19" fmla="*/ 2444740 h 3603663"/>
              <a:gd name="connsiteX20" fmla="*/ 2687216 w 5019870"/>
              <a:gd name="connsiteY20" fmla="*/ 3004577 h 3603663"/>
              <a:gd name="connsiteX21" fmla="*/ 2864498 w 5019870"/>
              <a:gd name="connsiteY21" fmla="*/ 2239466 h 3603663"/>
              <a:gd name="connsiteX22" fmla="*/ 3079102 w 5019870"/>
              <a:gd name="connsiteY22" fmla="*/ 2929932 h 3603663"/>
              <a:gd name="connsiteX23" fmla="*/ 3107094 w 5019870"/>
              <a:gd name="connsiteY23" fmla="*/ 2239466 h 3603663"/>
              <a:gd name="connsiteX24" fmla="*/ 3293706 w 5019870"/>
              <a:gd name="connsiteY24" fmla="*/ 2920601 h 3603663"/>
              <a:gd name="connsiteX25" fmla="*/ 3340359 w 5019870"/>
              <a:gd name="connsiteY25" fmla="*/ 2090176 h 3603663"/>
              <a:gd name="connsiteX26" fmla="*/ 3489649 w 5019870"/>
              <a:gd name="connsiteY26" fmla="*/ 1502348 h 3603663"/>
              <a:gd name="connsiteX27" fmla="*/ 3536302 w 5019870"/>
              <a:gd name="connsiteY27" fmla="*/ 1306405 h 3603663"/>
              <a:gd name="connsiteX28" fmla="*/ 3554963 w 5019870"/>
              <a:gd name="connsiteY28" fmla="*/ 1129124 h 3603663"/>
              <a:gd name="connsiteX29" fmla="*/ 3601616 w 5019870"/>
              <a:gd name="connsiteY29" fmla="*/ 690585 h 3603663"/>
              <a:gd name="connsiteX30" fmla="*/ 3732245 w 5019870"/>
              <a:gd name="connsiteY30" fmla="*/ 1110462 h 3603663"/>
              <a:gd name="connsiteX31" fmla="*/ 3797559 w 5019870"/>
              <a:gd name="connsiteY31" fmla="*/ 1474356 h 3603663"/>
              <a:gd name="connsiteX32" fmla="*/ 3900196 w 5019870"/>
              <a:gd name="connsiteY32" fmla="*/ 1101132 h 3603663"/>
              <a:gd name="connsiteX33" fmla="*/ 3881535 w 5019870"/>
              <a:gd name="connsiteY33" fmla="*/ 839875 h 3603663"/>
              <a:gd name="connsiteX34" fmla="*/ 3872204 w 5019870"/>
              <a:gd name="connsiteY34" fmla="*/ 503973 h 3603663"/>
              <a:gd name="connsiteX35" fmla="*/ 3900196 w 5019870"/>
              <a:gd name="connsiteY35" fmla="*/ 354683 h 3603663"/>
              <a:gd name="connsiteX36" fmla="*/ 4068147 w 5019870"/>
              <a:gd name="connsiteY36" fmla="*/ 550626 h 3603663"/>
              <a:gd name="connsiteX37" fmla="*/ 4096139 w 5019870"/>
              <a:gd name="connsiteY37" fmla="*/ 457319 h 3603663"/>
              <a:gd name="connsiteX38" fmla="*/ 4264090 w 5019870"/>
              <a:gd name="connsiteY38" fmla="*/ 119 h 3603663"/>
              <a:gd name="connsiteX39" fmla="*/ 4282751 w 5019870"/>
              <a:gd name="connsiteY39" fmla="*/ 503973 h 3603663"/>
              <a:gd name="connsiteX40" fmla="*/ 4432041 w 5019870"/>
              <a:gd name="connsiteY40" fmla="*/ 93426 h 3603663"/>
              <a:gd name="connsiteX41" fmla="*/ 4488024 w 5019870"/>
              <a:gd name="connsiteY41" fmla="*/ 681254 h 3603663"/>
              <a:gd name="connsiteX42" fmla="*/ 4609322 w 5019870"/>
              <a:gd name="connsiteY42" fmla="*/ 541295 h 3603663"/>
              <a:gd name="connsiteX43" fmla="*/ 4665306 w 5019870"/>
              <a:gd name="connsiteY43" fmla="*/ 979834 h 3603663"/>
              <a:gd name="connsiteX44" fmla="*/ 4879910 w 5019870"/>
              <a:gd name="connsiteY44" fmla="*/ 671924 h 3603663"/>
              <a:gd name="connsiteX45" fmla="*/ 4963886 w 5019870"/>
              <a:gd name="connsiteY45" fmla="*/ 1129124 h 3603663"/>
              <a:gd name="connsiteX46" fmla="*/ 5019870 w 5019870"/>
              <a:gd name="connsiteY46" fmla="*/ 998494 h 3603663"/>
              <a:gd name="connsiteX0" fmla="*/ 0 w 5019870"/>
              <a:gd name="connsiteY0" fmla="*/ 1894234 h 3603663"/>
              <a:gd name="connsiteX1" fmla="*/ 233265 w 5019870"/>
              <a:gd name="connsiteY1" fmla="*/ 1623646 h 3603663"/>
              <a:gd name="connsiteX2" fmla="*/ 326571 w 5019870"/>
              <a:gd name="connsiteY2" fmla="*/ 1903564 h 3603663"/>
              <a:gd name="connsiteX3" fmla="*/ 494522 w 5019870"/>
              <a:gd name="connsiteY3" fmla="*/ 2024862 h 3603663"/>
              <a:gd name="connsiteX4" fmla="*/ 289249 w 5019870"/>
              <a:gd name="connsiteY4" fmla="*/ 2454070 h 3603663"/>
              <a:gd name="connsiteX5" fmla="*/ 634482 w 5019870"/>
              <a:gd name="connsiteY5" fmla="*/ 2435409 h 3603663"/>
              <a:gd name="connsiteX6" fmla="*/ 485192 w 5019870"/>
              <a:gd name="connsiteY6" fmla="*/ 2817964 h 3603663"/>
              <a:gd name="connsiteX7" fmla="*/ 625151 w 5019870"/>
              <a:gd name="connsiteY7" fmla="*/ 2985915 h 3603663"/>
              <a:gd name="connsiteX8" fmla="*/ 718457 w 5019870"/>
              <a:gd name="connsiteY8" fmla="*/ 3415124 h 3603663"/>
              <a:gd name="connsiteX9" fmla="*/ 867747 w 5019870"/>
              <a:gd name="connsiteY9" fmla="*/ 3163197 h 3603663"/>
              <a:gd name="connsiteX10" fmla="*/ 914400 w 5019870"/>
              <a:gd name="connsiteY10" fmla="*/ 3368470 h 3603663"/>
              <a:gd name="connsiteX11" fmla="*/ 1063690 w 5019870"/>
              <a:gd name="connsiteY11" fmla="*/ 2883279 h 3603663"/>
              <a:gd name="connsiteX12" fmla="*/ 1259633 w 5019870"/>
              <a:gd name="connsiteY12" fmla="*/ 3321817 h 3603663"/>
              <a:gd name="connsiteX13" fmla="*/ 1446245 w 5019870"/>
              <a:gd name="connsiteY13" fmla="*/ 3032568 h 3603663"/>
              <a:gd name="connsiteX14" fmla="*/ 1660850 w 5019870"/>
              <a:gd name="connsiteY14" fmla="*/ 3601735 h 3603663"/>
              <a:gd name="connsiteX15" fmla="*/ 1782148 w 5019870"/>
              <a:gd name="connsiteY15" fmla="*/ 2799303 h 3603663"/>
              <a:gd name="connsiteX16" fmla="*/ 2015413 w 5019870"/>
              <a:gd name="connsiteY16" fmla="*/ 2967254 h 3603663"/>
              <a:gd name="connsiteX17" fmla="*/ 2099388 w 5019870"/>
              <a:gd name="connsiteY17" fmla="*/ 2379426 h 3603663"/>
              <a:gd name="connsiteX18" fmla="*/ 2351314 w 5019870"/>
              <a:gd name="connsiteY18" fmla="*/ 2901940 h 3603663"/>
              <a:gd name="connsiteX19" fmla="*/ 2509935 w 5019870"/>
              <a:gd name="connsiteY19" fmla="*/ 2444740 h 3603663"/>
              <a:gd name="connsiteX20" fmla="*/ 2687216 w 5019870"/>
              <a:gd name="connsiteY20" fmla="*/ 3004577 h 3603663"/>
              <a:gd name="connsiteX21" fmla="*/ 2864498 w 5019870"/>
              <a:gd name="connsiteY21" fmla="*/ 2239466 h 3603663"/>
              <a:gd name="connsiteX22" fmla="*/ 3079102 w 5019870"/>
              <a:gd name="connsiteY22" fmla="*/ 2929932 h 3603663"/>
              <a:gd name="connsiteX23" fmla="*/ 3107094 w 5019870"/>
              <a:gd name="connsiteY23" fmla="*/ 2239466 h 3603663"/>
              <a:gd name="connsiteX24" fmla="*/ 3293706 w 5019870"/>
              <a:gd name="connsiteY24" fmla="*/ 2920601 h 3603663"/>
              <a:gd name="connsiteX25" fmla="*/ 3340359 w 5019870"/>
              <a:gd name="connsiteY25" fmla="*/ 2090176 h 3603663"/>
              <a:gd name="connsiteX26" fmla="*/ 3489649 w 5019870"/>
              <a:gd name="connsiteY26" fmla="*/ 1502348 h 3603663"/>
              <a:gd name="connsiteX27" fmla="*/ 3536302 w 5019870"/>
              <a:gd name="connsiteY27" fmla="*/ 1306405 h 3603663"/>
              <a:gd name="connsiteX28" fmla="*/ 3554963 w 5019870"/>
              <a:gd name="connsiteY28" fmla="*/ 1129124 h 3603663"/>
              <a:gd name="connsiteX29" fmla="*/ 3601616 w 5019870"/>
              <a:gd name="connsiteY29" fmla="*/ 690585 h 3603663"/>
              <a:gd name="connsiteX30" fmla="*/ 3732245 w 5019870"/>
              <a:gd name="connsiteY30" fmla="*/ 1110462 h 3603663"/>
              <a:gd name="connsiteX31" fmla="*/ 3797559 w 5019870"/>
              <a:gd name="connsiteY31" fmla="*/ 1474356 h 3603663"/>
              <a:gd name="connsiteX32" fmla="*/ 3900196 w 5019870"/>
              <a:gd name="connsiteY32" fmla="*/ 1101132 h 3603663"/>
              <a:gd name="connsiteX33" fmla="*/ 3881535 w 5019870"/>
              <a:gd name="connsiteY33" fmla="*/ 839875 h 3603663"/>
              <a:gd name="connsiteX34" fmla="*/ 3872204 w 5019870"/>
              <a:gd name="connsiteY34" fmla="*/ 503973 h 3603663"/>
              <a:gd name="connsiteX35" fmla="*/ 3900196 w 5019870"/>
              <a:gd name="connsiteY35" fmla="*/ 354683 h 3603663"/>
              <a:gd name="connsiteX36" fmla="*/ 4068147 w 5019870"/>
              <a:gd name="connsiteY36" fmla="*/ 550626 h 3603663"/>
              <a:gd name="connsiteX37" fmla="*/ 4096139 w 5019870"/>
              <a:gd name="connsiteY37" fmla="*/ 457319 h 3603663"/>
              <a:gd name="connsiteX38" fmla="*/ 4264090 w 5019870"/>
              <a:gd name="connsiteY38" fmla="*/ 119 h 3603663"/>
              <a:gd name="connsiteX39" fmla="*/ 4282751 w 5019870"/>
              <a:gd name="connsiteY39" fmla="*/ 503973 h 3603663"/>
              <a:gd name="connsiteX40" fmla="*/ 4432041 w 5019870"/>
              <a:gd name="connsiteY40" fmla="*/ 93426 h 3603663"/>
              <a:gd name="connsiteX41" fmla="*/ 4488024 w 5019870"/>
              <a:gd name="connsiteY41" fmla="*/ 681254 h 3603663"/>
              <a:gd name="connsiteX42" fmla="*/ 4609322 w 5019870"/>
              <a:gd name="connsiteY42" fmla="*/ 541295 h 3603663"/>
              <a:gd name="connsiteX43" fmla="*/ 4665306 w 5019870"/>
              <a:gd name="connsiteY43" fmla="*/ 979834 h 3603663"/>
              <a:gd name="connsiteX44" fmla="*/ 4879910 w 5019870"/>
              <a:gd name="connsiteY44" fmla="*/ 671924 h 3603663"/>
              <a:gd name="connsiteX45" fmla="*/ 4963886 w 5019870"/>
              <a:gd name="connsiteY45" fmla="*/ 1129124 h 3603663"/>
              <a:gd name="connsiteX46" fmla="*/ 5019870 w 5019870"/>
              <a:gd name="connsiteY46" fmla="*/ 998494 h 3603663"/>
              <a:gd name="connsiteX0" fmla="*/ 0 w 5019870"/>
              <a:gd name="connsiteY0" fmla="*/ 1894234 h 3603663"/>
              <a:gd name="connsiteX1" fmla="*/ 233265 w 5019870"/>
              <a:gd name="connsiteY1" fmla="*/ 1623646 h 3603663"/>
              <a:gd name="connsiteX2" fmla="*/ 326571 w 5019870"/>
              <a:gd name="connsiteY2" fmla="*/ 1903564 h 3603663"/>
              <a:gd name="connsiteX3" fmla="*/ 494522 w 5019870"/>
              <a:gd name="connsiteY3" fmla="*/ 2024862 h 3603663"/>
              <a:gd name="connsiteX4" fmla="*/ 289249 w 5019870"/>
              <a:gd name="connsiteY4" fmla="*/ 2454070 h 3603663"/>
              <a:gd name="connsiteX5" fmla="*/ 634482 w 5019870"/>
              <a:gd name="connsiteY5" fmla="*/ 2435409 h 3603663"/>
              <a:gd name="connsiteX6" fmla="*/ 485192 w 5019870"/>
              <a:gd name="connsiteY6" fmla="*/ 2817964 h 3603663"/>
              <a:gd name="connsiteX7" fmla="*/ 625151 w 5019870"/>
              <a:gd name="connsiteY7" fmla="*/ 2985915 h 3603663"/>
              <a:gd name="connsiteX8" fmla="*/ 718457 w 5019870"/>
              <a:gd name="connsiteY8" fmla="*/ 3415124 h 3603663"/>
              <a:gd name="connsiteX9" fmla="*/ 867747 w 5019870"/>
              <a:gd name="connsiteY9" fmla="*/ 3163197 h 3603663"/>
              <a:gd name="connsiteX10" fmla="*/ 914400 w 5019870"/>
              <a:gd name="connsiteY10" fmla="*/ 3368470 h 3603663"/>
              <a:gd name="connsiteX11" fmla="*/ 1063690 w 5019870"/>
              <a:gd name="connsiteY11" fmla="*/ 2883279 h 3603663"/>
              <a:gd name="connsiteX12" fmla="*/ 1259633 w 5019870"/>
              <a:gd name="connsiteY12" fmla="*/ 3321817 h 3603663"/>
              <a:gd name="connsiteX13" fmla="*/ 1446245 w 5019870"/>
              <a:gd name="connsiteY13" fmla="*/ 3032568 h 3603663"/>
              <a:gd name="connsiteX14" fmla="*/ 1660850 w 5019870"/>
              <a:gd name="connsiteY14" fmla="*/ 3601735 h 3603663"/>
              <a:gd name="connsiteX15" fmla="*/ 1782148 w 5019870"/>
              <a:gd name="connsiteY15" fmla="*/ 2799303 h 3603663"/>
              <a:gd name="connsiteX16" fmla="*/ 2015413 w 5019870"/>
              <a:gd name="connsiteY16" fmla="*/ 2967254 h 3603663"/>
              <a:gd name="connsiteX17" fmla="*/ 2155371 w 5019870"/>
              <a:gd name="connsiteY17" fmla="*/ 2379426 h 3603663"/>
              <a:gd name="connsiteX18" fmla="*/ 2351314 w 5019870"/>
              <a:gd name="connsiteY18" fmla="*/ 2901940 h 3603663"/>
              <a:gd name="connsiteX19" fmla="*/ 2509935 w 5019870"/>
              <a:gd name="connsiteY19" fmla="*/ 2444740 h 3603663"/>
              <a:gd name="connsiteX20" fmla="*/ 2687216 w 5019870"/>
              <a:gd name="connsiteY20" fmla="*/ 3004577 h 3603663"/>
              <a:gd name="connsiteX21" fmla="*/ 2864498 w 5019870"/>
              <a:gd name="connsiteY21" fmla="*/ 2239466 h 3603663"/>
              <a:gd name="connsiteX22" fmla="*/ 3079102 w 5019870"/>
              <a:gd name="connsiteY22" fmla="*/ 2929932 h 3603663"/>
              <a:gd name="connsiteX23" fmla="*/ 3107094 w 5019870"/>
              <a:gd name="connsiteY23" fmla="*/ 2239466 h 3603663"/>
              <a:gd name="connsiteX24" fmla="*/ 3293706 w 5019870"/>
              <a:gd name="connsiteY24" fmla="*/ 2920601 h 3603663"/>
              <a:gd name="connsiteX25" fmla="*/ 3340359 w 5019870"/>
              <a:gd name="connsiteY25" fmla="*/ 2090176 h 3603663"/>
              <a:gd name="connsiteX26" fmla="*/ 3489649 w 5019870"/>
              <a:gd name="connsiteY26" fmla="*/ 1502348 h 3603663"/>
              <a:gd name="connsiteX27" fmla="*/ 3536302 w 5019870"/>
              <a:gd name="connsiteY27" fmla="*/ 1306405 h 3603663"/>
              <a:gd name="connsiteX28" fmla="*/ 3554963 w 5019870"/>
              <a:gd name="connsiteY28" fmla="*/ 1129124 h 3603663"/>
              <a:gd name="connsiteX29" fmla="*/ 3601616 w 5019870"/>
              <a:gd name="connsiteY29" fmla="*/ 690585 h 3603663"/>
              <a:gd name="connsiteX30" fmla="*/ 3732245 w 5019870"/>
              <a:gd name="connsiteY30" fmla="*/ 1110462 h 3603663"/>
              <a:gd name="connsiteX31" fmla="*/ 3797559 w 5019870"/>
              <a:gd name="connsiteY31" fmla="*/ 1474356 h 3603663"/>
              <a:gd name="connsiteX32" fmla="*/ 3900196 w 5019870"/>
              <a:gd name="connsiteY32" fmla="*/ 1101132 h 3603663"/>
              <a:gd name="connsiteX33" fmla="*/ 3881535 w 5019870"/>
              <a:gd name="connsiteY33" fmla="*/ 839875 h 3603663"/>
              <a:gd name="connsiteX34" fmla="*/ 3872204 w 5019870"/>
              <a:gd name="connsiteY34" fmla="*/ 503973 h 3603663"/>
              <a:gd name="connsiteX35" fmla="*/ 3900196 w 5019870"/>
              <a:gd name="connsiteY35" fmla="*/ 354683 h 3603663"/>
              <a:gd name="connsiteX36" fmla="*/ 4068147 w 5019870"/>
              <a:gd name="connsiteY36" fmla="*/ 550626 h 3603663"/>
              <a:gd name="connsiteX37" fmla="*/ 4096139 w 5019870"/>
              <a:gd name="connsiteY37" fmla="*/ 457319 h 3603663"/>
              <a:gd name="connsiteX38" fmla="*/ 4264090 w 5019870"/>
              <a:gd name="connsiteY38" fmla="*/ 119 h 3603663"/>
              <a:gd name="connsiteX39" fmla="*/ 4282751 w 5019870"/>
              <a:gd name="connsiteY39" fmla="*/ 503973 h 3603663"/>
              <a:gd name="connsiteX40" fmla="*/ 4432041 w 5019870"/>
              <a:gd name="connsiteY40" fmla="*/ 93426 h 3603663"/>
              <a:gd name="connsiteX41" fmla="*/ 4488024 w 5019870"/>
              <a:gd name="connsiteY41" fmla="*/ 681254 h 3603663"/>
              <a:gd name="connsiteX42" fmla="*/ 4609322 w 5019870"/>
              <a:gd name="connsiteY42" fmla="*/ 541295 h 3603663"/>
              <a:gd name="connsiteX43" fmla="*/ 4665306 w 5019870"/>
              <a:gd name="connsiteY43" fmla="*/ 979834 h 3603663"/>
              <a:gd name="connsiteX44" fmla="*/ 4879910 w 5019870"/>
              <a:gd name="connsiteY44" fmla="*/ 671924 h 3603663"/>
              <a:gd name="connsiteX45" fmla="*/ 4963886 w 5019870"/>
              <a:gd name="connsiteY45" fmla="*/ 1129124 h 3603663"/>
              <a:gd name="connsiteX46" fmla="*/ 5019870 w 5019870"/>
              <a:gd name="connsiteY46" fmla="*/ 998494 h 3603663"/>
              <a:gd name="connsiteX0" fmla="*/ 0 w 5019870"/>
              <a:gd name="connsiteY0" fmla="*/ 1894234 h 3606627"/>
              <a:gd name="connsiteX1" fmla="*/ 233265 w 5019870"/>
              <a:gd name="connsiteY1" fmla="*/ 1623646 h 3606627"/>
              <a:gd name="connsiteX2" fmla="*/ 326571 w 5019870"/>
              <a:gd name="connsiteY2" fmla="*/ 1903564 h 3606627"/>
              <a:gd name="connsiteX3" fmla="*/ 494522 w 5019870"/>
              <a:gd name="connsiteY3" fmla="*/ 2024862 h 3606627"/>
              <a:gd name="connsiteX4" fmla="*/ 289249 w 5019870"/>
              <a:gd name="connsiteY4" fmla="*/ 2454070 h 3606627"/>
              <a:gd name="connsiteX5" fmla="*/ 634482 w 5019870"/>
              <a:gd name="connsiteY5" fmla="*/ 2435409 h 3606627"/>
              <a:gd name="connsiteX6" fmla="*/ 485192 w 5019870"/>
              <a:gd name="connsiteY6" fmla="*/ 2817964 h 3606627"/>
              <a:gd name="connsiteX7" fmla="*/ 625151 w 5019870"/>
              <a:gd name="connsiteY7" fmla="*/ 2985915 h 3606627"/>
              <a:gd name="connsiteX8" fmla="*/ 718457 w 5019870"/>
              <a:gd name="connsiteY8" fmla="*/ 3415124 h 3606627"/>
              <a:gd name="connsiteX9" fmla="*/ 867747 w 5019870"/>
              <a:gd name="connsiteY9" fmla="*/ 3163197 h 3606627"/>
              <a:gd name="connsiteX10" fmla="*/ 914400 w 5019870"/>
              <a:gd name="connsiteY10" fmla="*/ 3368470 h 3606627"/>
              <a:gd name="connsiteX11" fmla="*/ 1063690 w 5019870"/>
              <a:gd name="connsiteY11" fmla="*/ 2883279 h 3606627"/>
              <a:gd name="connsiteX12" fmla="*/ 1259633 w 5019870"/>
              <a:gd name="connsiteY12" fmla="*/ 3321817 h 3606627"/>
              <a:gd name="connsiteX13" fmla="*/ 1502229 w 5019870"/>
              <a:gd name="connsiteY13" fmla="*/ 3144535 h 3606627"/>
              <a:gd name="connsiteX14" fmla="*/ 1660850 w 5019870"/>
              <a:gd name="connsiteY14" fmla="*/ 3601735 h 3606627"/>
              <a:gd name="connsiteX15" fmla="*/ 1782148 w 5019870"/>
              <a:gd name="connsiteY15" fmla="*/ 2799303 h 3606627"/>
              <a:gd name="connsiteX16" fmla="*/ 2015413 w 5019870"/>
              <a:gd name="connsiteY16" fmla="*/ 2967254 h 3606627"/>
              <a:gd name="connsiteX17" fmla="*/ 2155371 w 5019870"/>
              <a:gd name="connsiteY17" fmla="*/ 2379426 h 3606627"/>
              <a:gd name="connsiteX18" fmla="*/ 2351314 w 5019870"/>
              <a:gd name="connsiteY18" fmla="*/ 2901940 h 3606627"/>
              <a:gd name="connsiteX19" fmla="*/ 2509935 w 5019870"/>
              <a:gd name="connsiteY19" fmla="*/ 2444740 h 3606627"/>
              <a:gd name="connsiteX20" fmla="*/ 2687216 w 5019870"/>
              <a:gd name="connsiteY20" fmla="*/ 3004577 h 3606627"/>
              <a:gd name="connsiteX21" fmla="*/ 2864498 w 5019870"/>
              <a:gd name="connsiteY21" fmla="*/ 2239466 h 3606627"/>
              <a:gd name="connsiteX22" fmla="*/ 3079102 w 5019870"/>
              <a:gd name="connsiteY22" fmla="*/ 2929932 h 3606627"/>
              <a:gd name="connsiteX23" fmla="*/ 3107094 w 5019870"/>
              <a:gd name="connsiteY23" fmla="*/ 2239466 h 3606627"/>
              <a:gd name="connsiteX24" fmla="*/ 3293706 w 5019870"/>
              <a:gd name="connsiteY24" fmla="*/ 2920601 h 3606627"/>
              <a:gd name="connsiteX25" fmla="*/ 3340359 w 5019870"/>
              <a:gd name="connsiteY25" fmla="*/ 2090176 h 3606627"/>
              <a:gd name="connsiteX26" fmla="*/ 3489649 w 5019870"/>
              <a:gd name="connsiteY26" fmla="*/ 1502348 h 3606627"/>
              <a:gd name="connsiteX27" fmla="*/ 3536302 w 5019870"/>
              <a:gd name="connsiteY27" fmla="*/ 1306405 h 3606627"/>
              <a:gd name="connsiteX28" fmla="*/ 3554963 w 5019870"/>
              <a:gd name="connsiteY28" fmla="*/ 1129124 h 3606627"/>
              <a:gd name="connsiteX29" fmla="*/ 3601616 w 5019870"/>
              <a:gd name="connsiteY29" fmla="*/ 690585 h 3606627"/>
              <a:gd name="connsiteX30" fmla="*/ 3732245 w 5019870"/>
              <a:gd name="connsiteY30" fmla="*/ 1110462 h 3606627"/>
              <a:gd name="connsiteX31" fmla="*/ 3797559 w 5019870"/>
              <a:gd name="connsiteY31" fmla="*/ 1474356 h 3606627"/>
              <a:gd name="connsiteX32" fmla="*/ 3900196 w 5019870"/>
              <a:gd name="connsiteY32" fmla="*/ 1101132 h 3606627"/>
              <a:gd name="connsiteX33" fmla="*/ 3881535 w 5019870"/>
              <a:gd name="connsiteY33" fmla="*/ 839875 h 3606627"/>
              <a:gd name="connsiteX34" fmla="*/ 3872204 w 5019870"/>
              <a:gd name="connsiteY34" fmla="*/ 503973 h 3606627"/>
              <a:gd name="connsiteX35" fmla="*/ 3900196 w 5019870"/>
              <a:gd name="connsiteY35" fmla="*/ 354683 h 3606627"/>
              <a:gd name="connsiteX36" fmla="*/ 4068147 w 5019870"/>
              <a:gd name="connsiteY36" fmla="*/ 550626 h 3606627"/>
              <a:gd name="connsiteX37" fmla="*/ 4096139 w 5019870"/>
              <a:gd name="connsiteY37" fmla="*/ 457319 h 3606627"/>
              <a:gd name="connsiteX38" fmla="*/ 4264090 w 5019870"/>
              <a:gd name="connsiteY38" fmla="*/ 119 h 3606627"/>
              <a:gd name="connsiteX39" fmla="*/ 4282751 w 5019870"/>
              <a:gd name="connsiteY39" fmla="*/ 503973 h 3606627"/>
              <a:gd name="connsiteX40" fmla="*/ 4432041 w 5019870"/>
              <a:gd name="connsiteY40" fmla="*/ 93426 h 3606627"/>
              <a:gd name="connsiteX41" fmla="*/ 4488024 w 5019870"/>
              <a:gd name="connsiteY41" fmla="*/ 681254 h 3606627"/>
              <a:gd name="connsiteX42" fmla="*/ 4609322 w 5019870"/>
              <a:gd name="connsiteY42" fmla="*/ 541295 h 3606627"/>
              <a:gd name="connsiteX43" fmla="*/ 4665306 w 5019870"/>
              <a:gd name="connsiteY43" fmla="*/ 979834 h 3606627"/>
              <a:gd name="connsiteX44" fmla="*/ 4879910 w 5019870"/>
              <a:gd name="connsiteY44" fmla="*/ 671924 h 3606627"/>
              <a:gd name="connsiteX45" fmla="*/ 4963886 w 5019870"/>
              <a:gd name="connsiteY45" fmla="*/ 1129124 h 3606627"/>
              <a:gd name="connsiteX46" fmla="*/ 5019870 w 5019870"/>
              <a:gd name="connsiteY46" fmla="*/ 998494 h 3606627"/>
              <a:gd name="connsiteX0" fmla="*/ 0 w 5019870"/>
              <a:gd name="connsiteY0" fmla="*/ 1894234 h 3606597"/>
              <a:gd name="connsiteX1" fmla="*/ 233265 w 5019870"/>
              <a:gd name="connsiteY1" fmla="*/ 1623646 h 3606597"/>
              <a:gd name="connsiteX2" fmla="*/ 326571 w 5019870"/>
              <a:gd name="connsiteY2" fmla="*/ 1903564 h 3606597"/>
              <a:gd name="connsiteX3" fmla="*/ 494522 w 5019870"/>
              <a:gd name="connsiteY3" fmla="*/ 2024862 h 3606597"/>
              <a:gd name="connsiteX4" fmla="*/ 289249 w 5019870"/>
              <a:gd name="connsiteY4" fmla="*/ 2454070 h 3606597"/>
              <a:gd name="connsiteX5" fmla="*/ 634482 w 5019870"/>
              <a:gd name="connsiteY5" fmla="*/ 2435409 h 3606597"/>
              <a:gd name="connsiteX6" fmla="*/ 485192 w 5019870"/>
              <a:gd name="connsiteY6" fmla="*/ 2817964 h 3606597"/>
              <a:gd name="connsiteX7" fmla="*/ 625151 w 5019870"/>
              <a:gd name="connsiteY7" fmla="*/ 2985915 h 3606597"/>
              <a:gd name="connsiteX8" fmla="*/ 718457 w 5019870"/>
              <a:gd name="connsiteY8" fmla="*/ 3415124 h 3606597"/>
              <a:gd name="connsiteX9" fmla="*/ 867747 w 5019870"/>
              <a:gd name="connsiteY9" fmla="*/ 3163197 h 3606597"/>
              <a:gd name="connsiteX10" fmla="*/ 914400 w 5019870"/>
              <a:gd name="connsiteY10" fmla="*/ 3368470 h 3606597"/>
              <a:gd name="connsiteX11" fmla="*/ 1063690 w 5019870"/>
              <a:gd name="connsiteY11" fmla="*/ 2883279 h 3606597"/>
              <a:gd name="connsiteX12" fmla="*/ 1268963 w 5019870"/>
              <a:gd name="connsiteY12" fmla="*/ 3340479 h 3606597"/>
              <a:gd name="connsiteX13" fmla="*/ 1502229 w 5019870"/>
              <a:gd name="connsiteY13" fmla="*/ 3144535 h 3606597"/>
              <a:gd name="connsiteX14" fmla="*/ 1660850 w 5019870"/>
              <a:gd name="connsiteY14" fmla="*/ 3601735 h 3606597"/>
              <a:gd name="connsiteX15" fmla="*/ 1782148 w 5019870"/>
              <a:gd name="connsiteY15" fmla="*/ 2799303 h 3606597"/>
              <a:gd name="connsiteX16" fmla="*/ 2015413 w 5019870"/>
              <a:gd name="connsiteY16" fmla="*/ 2967254 h 3606597"/>
              <a:gd name="connsiteX17" fmla="*/ 2155371 w 5019870"/>
              <a:gd name="connsiteY17" fmla="*/ 2379426 h 3606597"/>
              <a:gd name="connsiteX18" fmla="*/ 2351314 w 5019870"/>
              <a:gd name="connsiteY18" fmla="*/ 2901940 h 3606597"/>
              <a:gd name="connsiteX19" fmla="*/ 2509935 w 5019870"/>
              <a:gd name="connsiteY19" fmla="*/ 2444740 h 3606597"/>
              <a:gd name="connsiteX20" fmla="*/ 2687216 w 5019870"/>
              <a:gd name="connsiteY20" fmla="*/ 3004577 h 3606597"/>
              <a:gd name="connsiteX21" fmla="*/ 2864498 w 5019870"/>
              <a:gd name="connsiteY21" fmla="*/ 2239466 h 3606597"/>
              <a:gd name="connsiteX22" fmla="*/ 3079102 w 5019870"/>
              <a:gd name="connsiteY22" fmla="*/ 2929932 h 3606597"/>
              <a:gd name="connsiteX23" fmla="*/ 3107094 w 5019870"/>
              <a:gd name="connsiteY23" fmla="*/ 2239466 h 3606597"/>
              <a:gd name="connsiteX24" fmla="*/ 3293706 w 5019870"/>
              <a:gd name="connsiteY24" fmla="*/ 2920601 h 3606597"/>
              <a:gd name="connsiteX25" fmla="*/ 3340359 w 5019870"/>
              <a:gd name="connsiteY25" fmla="*/ 2090176 h 3606597"/>
              <a:gd name="connsiteX26" fmla="*/ 3489649 w 5019870"/>
              <a:gd name="connsiteY26" fmla="*/ 1502348 h 3606597"/>
              <a:gd name="connsiteX27" fmla="*/ 3536302 w 5019870"/>
              <a:gd name="connsiteY27" fmla="*/ 1306405 h 3606597"/>
              <a:gd name="connsiteX28" fmla="*/ 3554963 w 5019870"/>
              <a:gd name="connsiteY28" fmla="*/ 1129124 h 3606597"/>
              <a:gd name="connsiteX29" fmla="*/ 3601616 w 5019870"/>
              <a:gd name="connsiteY29" fmla="*/ 690585 h 3606597"/>
              <a:gd name="connsiteX30" fmla="*/ 3732245 w 5019870"/>
              <a:gd name="connsiteY30" fmla="*/ 1110462 h 3606597"/>
              <a:gd name="connsiteX31" fmla="*/ 3797559 w 5019870"/>
              <a:gd name="connsiteY31" fmla="*/ 1474356 h 3606597"/>
              <a:gd name="connsiteX32" fmla="*/ 3900196 w 5019870"/>
              <a:gd name="connsiteY32" fmla="*/ 1101132 h 3606597"/>
              <a:gd name="connsiteX33" fmla="*/ 3881535 w 5019870"/>
              <a:gd name="connsiteY33" fmla="*/ 839875 h 3606597"/>
              <a:gd name="connsiteX34" fmla="*/ 3872204 w 5019870"/>
              <a:gd name="connsiteY34" fmla="*/ 503973 h 3606597"/>
              <a:gd name="connsiteX35" fmla="*/ 3900196 w 5019870"/>
              <a:gd name="connsiteY35" fmla="*/ 354683 h 3606597"/>
              <a:gd name="connsiteX36" fmla="*/ 4068147 w 5019870"/>
              <a:gd name="connsiteY36" fmla="*/ 550626 h 3606597"/>
              <a:gd name="connsiteX37" fmla="*/ 4096139 w 5019870"/>
              <a:gd name="connsiteY37" fmla="*/ 457319 h 3606597"/>
              <a:gd name="connsiteX38" fmla="*/ 4264090 w 5019870"/>
              <a:gd name="connsiteY38" fmla="*/ 119 h 3606597"/>
              <a:gd name="connsiteX39" fmla="*/ 4282751 w 5019870"/>
              <a:gd name="connsiteY39" fmla="*/ 503973 h 3606597"/>
              <a:gd name="connsiteX40" fmla="*/ 4432041 w 5019870"/>
              <a:gd name="connsiteY40" fmla="*/ 93426 h 3606597"/>
              <a:gd name="connsiteX41" fmla="*/ 4488024 w 5019870"/>
              <a:gd name="connsiteY41" fmla="*/ 681254 h 3606597"/>
              <a:gd name="connsiteX42" fmla="*/ 4609322 w 5019870"/>
              <a:gd name="connsiteY42" fmla="*/ 541295 h 3606597"/>
              <a:gd name="connsiteX43" fmla="*/ 4665306 w 5019870"/>
              <a:gd name="connsiteY43" fmla="*/ 979834 h 3606597"/>
              <a:gd name="connsiteX44" fmla="*/ 4879910 w 5019870"/>
              <a:gd name="connsiteY44" fmla="*/ 671924 h 3606597"/>
              <a:gd name="connsiteX45" fmla="*/ 4963886 w 5019870"/>
              <a:gd name="connsiteY45" fmla="*/ 1129124 h 3606597"/>
              <a:gd name="connsiteX46" fmla="*/ 5019870 w 5019870"/>
              <a:gd name="connsiteY46" fmla="*/ 998494 h 3606597"/>
              <a:gd name="connsiteX0" fmla="*/ 0 w 5019870"/>
              <a:gd name="connsiteY0" fmla="*/ 1894234 h 3606597"/>
              <a:gd name="connsiteX1" fmla="*/ 233265 w 5019870"/>
              <a:gd name="connsiteY1" fmla="*/ 1623646 h 3606597"/>
              <a:gd name="connsiteX2" fmla="*/ 326571 w 5019870"/>
              <a:gd name="connsiteY2" fmla="*/ 1903564 h 3606597"/>
              <a:gd name="connsiteX3" fmla="*/ 494522 w 5019870"/>
              <a:gd name="connsiteY3" fmla="*/ 2024862 h 3606597"/>
              <a:gd name="connsiteX4" fmla="*/ 289249 w 5019870"/>
              <a:gd name="connsiteY4" fmla="*/ 2454070 h 3606597"/>
              <a:gd name="connsiteX5" fmla="*/ 634482 w 5019870"/>
              <a:gd name="connsiteY5" fmla="*/ 2435409 h 3606597"/>
              <a:gd name="connsiteX6" fmla="*/ 485192 w 5019870"/>
              <a:gd name="connsiteY6" fmla="*/ 2817964 h 3606597"/>
              <a:gd name="connsiteX7" fmla="*/ 625151 w 5019870"/>
              <a:gd name="connsiteY7" fmla="*/ 2985915 h 3606597"/>
              <a:gd name="connsiteX8" fmla="*/ 718457 w 5019870"/>
              <a:gd name="connsiteY8" fmla="*/ 3415124 h 3606597"/>
              <a:gd name="connsiteX9" fmla="*/ 867747 w 5019870"/>
              <a:gd name="connsiteY9" fmla="*/ 3163197 h 3606597"/>
              <a:gd name="connsiteX10" fmla="*/ 914400 w 5019870"/>
              <a:gd name="connsiteY10" fmla="*/ 3368470 h 3606597"/>
              <a:gd name="connsiteX11" fmla="*/ 1175657 w 5019870"/>
              <a:gd name="connsiteY11" fmla="*/ 2873949 h 3606597"/>
              <a:gd name="connsiteX12" fmla="*/ 1268963 w 5019870"/>
              <a:gd name="connsiteY12" fmla="*/ 3340479 h 3606597"/>
              <a:gd name="connsiteX13" fmla="*/ 1502229 w 5019870"/>
              <a:gd name="connsiteY13" fmla="*/ 3144535 h 3606597"/>
              <a:gd name="connsiteX14" fmla="*/ 1660850 w 5019870"/>
              <a:gd name="connsiteY14" fmla="*/ 3601735 h 3606597"/>
              <a:gd name="connsiteX15" fmla="*/ 1782148 w 5019870"/>
              <a:gd name="connsiteY15" fmla="*/ 2799303 h 3606597"/>
              <a:gd name="connsiteX16" fmla="*/ 2015413 w 5019870"/>
              <a:gd name="connsiteY16" fmla="*/ 2967254 h 3606597"/>
              <a:gd name="connsiteX17" fmla="*/ 2155371 w 5019870"/>
              <a:gd name="connsiteY17" fmla="*/ 2379426 h 3606597"/>
              <a:gd name="connsiteX18" fmla="*/ 2351314 w 5019870"/>
              <a:gd name="connsiteY18" fmla="*/ 2901940 h 3606597"/>
              <a:gd name="connsiteX19" fmla="*/ 2509935 w 5019870"/>
              <a:gd name="connsiteY19" fmla="*/ 2444740 h 3606597"/>
              <a:gd name="connsiteX20" fmla="*/ 2687216 w 5019870"/>
              <a:gd name="connsiteY20" fmla="*/ 3004577 h 3606597"/>
              <a:gd name="connsiteX21" fmla="*/ 2864498 w 5019870"/>
              <a:gd name="connsiteY21" fmla="*/ 2239466 h 3606597"/>
              <a:gd name="connsiteX22" fmla="*/ 3079102 w 5019870"/>
              <a:gd name="connsiteY22" fmla="*/ 2929932 h 3606597"/>
              <a:gd name="connsiteX23" fmla="*/ 3107094 w 5019870"/>
              <a:gd name="connsiteY23" fmla="*/ 2239466 h 3606597"/>
              <a:gd name="connsiteX24" fmla="*/ 3293706 w 5019870"/>
              <a:gd name="connsiteY24" fmla="*/ 2920601 h 3606597"/>
              <a:gd name="connsiteX25" fmla="*/ 3340359 w 5019870"/>
              <a:gd name="connsiteY25" fmla="*/ 2090176 h 3606597"/>
              <a:gd name="connsiteX26" fmla="*/ 3489649 w 5019870"/>
              <a:gd name="connsiteY26" fmla="*/ 1502348 h 3606597"/>
              <a:gd name="connsiteX27" fmla="*/ 3536302 w 5019870"/>
              <a:gd name="connsiteY27" fmla="*/ 1306405 h 3606597"/>
              <a:gd name="connsiteX28" fmla="*/ 3554963 w 5019870"/>
              <a:gd name="connsiteY28" fmla="*/ 1129124 h 3606597"/>
              <a:gd name="connsiteX29" fmla="*/ 3601616 w 5019870"/>
              <a:gd name="connsiteY29" fmla="*/ 690585 h 3606597"/>
              <a:gd name="connsiteX30" fmla="*/ 3732245 w 5019870"/>
              <a:gd name="connsiteY30" fmla="*/ 1110462 h 3606597"/>
              <a:gd name="connsiteX31" fmla="*/ 3797559 w 5019870"/>
              <a:gd name="connsiteY31" fmla="*/ 1474356 h 3606597"/>
              <a:gd name="connsiteX32" fmla="*/ 3900196 w 5019870"/>
              <a:gd name="connsiteY32" fmla="*/ 1101132 h 3606597"/>
              <a:gd name="connsiteX33" fmla="*/ 3881535 w 5019870"/>
              <a:gd name="connsiteY33" fmla="*/ 839875 h 3606597"/>
              <a:gd name="connsiteX34" fmla="*/ 3872204 w 5019870"/>
              <a:gd name="connsiteY34" fmla="*/ 503973 h 3606597"/>
              <a:gd name="connsiteX35" fmla="*/ 3900196 w 5019870"/>
              <a:gd name="connsiteY35" fmla="*/ 354683 h 3606597"/>
              <a:gd name="connsiteX36" fmla="*/ 4068147 w 5019870"/>
              <a:gd name="connsiteY36" fmla="*/ 550626 h 3606597"/>
              <a:gd name="connsiteX37" fmla="*/ 4096139 w 5019870"/>
              <a:gd name="connsiteY37" fmla="*/ 457319 h 3606597"/>
              <a:gd name="connsiteX38" fmla="*/ 4264090 w 5019870"/>
              <a:gd name="connsiteY38" fmla="*/ 119 h 3606597"/>
              <a:gd name="connsiteX39" fmla="*/ 4282751 w 5019870"/>
              <a:gd name="connsiteY39" fmla="*/ 503973 h 3606597"/>
              <a:gd name="connsiteX40" fmla="*/ 4432041 w 5019870"/>
              <a:gd name="connsiteY40" fmla="*/ 93426 h 3606597"/>
              <a:gd name="connsiteX41" fmla="*/ 4488024 w 5019870"/>
              <a:gd name="connsiteY41" fmla="*/ 681254 h 3606597"/>
              <a:gd name="connsiteX42" fmla="*/ 4609322 w 5019870"/>
              <a:gd name="connsiteY42" fmla="*/ 541295 h 3606597"/>
              <a:gd name="connsiteX43" fmla="*/ 4665306 w 5019870"/>
              <a:gd name="connsiteY43" fmla="*/ 979834 h 3606597"/>
              <a:gd name="connsiteX44" fmla="*/ 4879910 w 5019870"/>
              <a:gd name="connsiteY44" fmla="*/ 671924 h 3606597"/>
              <a:gd name="connsiteX45" fmla="*/ 4963886 w 5019870"/>
              <a:gd name="connsiteY45" fmla="*/ 1129124 h 3606597"/>
              <a:gd name="connsiteX46" fmla="*/ 5019870 w 5019870"/>
              <a:gd name="connsiteY46" fmla="*/ 998494 h 3606597"/>
              <a:gd name="connsiteX0" fmla="*/ 0 w 5019870"/>
              <a:gd name="connsiteY0" fmla="*/ 1894234 h 3606597"/>
              <a:gd name="connsiteX1" fmla="*/ 233265 w 5019870"/>
              <a:gd name="connsiteY1" fmla="*/ 1623646 h 3606597"/>
              <a:gd name="connsiteX2" fmla="*/ 326571 w 5019870"/>
              <a:gd name="connsiteY2" fmla="*/ 1903564 h 3606597"/>
              <a:gd name="connsiteX3" fmla="*/ 494522 w 5019870"/>
              <a:gd name="connsiteY3" fmla="*/ 2024862 h 3606597"/>
              <a:gd name="connsiteX4" fmla="*/ 289249 w 5019870"/>
              <a:gd name="connsiteY4" fmla="*/ 2454070 h 3606597"/>
              <a:gd name="connsiteX5" fmla="*/ 634482 w 5019870"/>
              <a:gd name="connsiteY5" fmla="*/ 2435409 h 3606597"/>
              <a:gd name="connsiteX6" fmla="*/ 485192 w 5019870"/>
              <a:gd name="connsiteY6" fmla="*/ 2817964 h 3606597"/>
              <a:gd name="connsiteX7" fmla="*/ 625151 w 5019870"/>
              <a:gd name="connsiteY7" fmla="*/ 2985915 h 3606597"/>
              <a:gd name="connsiteX8" fmla="*/ 718457 w 5019870"/>
              <a:gd name="connsiteY8" fmla="*/ 3415124 h 3606597"/>
              <a:gd name="connsiteX9" fmla="*/ 867747 w 5019870"/>
              <a:gd name="connsiteY9" fmla="*/ 3163197 h 3606597"/>
              <a:gd name="connsiteX10" fmla="*/ 1007706 w 5019870"/>
              <a:gd name="connsiteY10" fmla="*/ 3396462 h 3606597"/>
              <a:gd name="connsiteX11" fmla="*/ 1175657 w 5019870"/>
              <a:gd name="connsiteY11" fmla="*/ 2873949 h 3606597"/>
              <a:gd name="connsiteX12" fmla="*/ 1268963 w 5019870"/>
              <a:gd name="connsiteY12" fmla="*/ 3340479 h 3606597"/>
              <a:gd name="connsiteX13" fmla="*/ 1502229 w 5019870"/>
              <a:gd name="connsiteY13" fmla="*/ 3144535 h 3606597"/>
              <a:gd name="connsiteX14" fmla="*/ 1660850 w 5019870"/>
              <a:gd name="connsiteY14" fmla="*/ 3601735 h 3606597"/>
              <a:gd name="connsiteX15" fmla="*/ 1782148 w 5019870"/>
              <a:gd name="connsiteY15" fmla="*/ 2799303 h 3606597"/>
              <a:gd name="connsiteX16" fmla="*/ 2015413 w 5019870"/>
              <a:gd name="connsiteY16" fmla="*/ 2967254 h 3606597"/>
              <a:gd name="connsiteX17" fmla="*/ 2155371 w 5019870"/>
              <a:gd name="connsiteY17" fmla="*/ 2379426 h 3606597"/>
              <a:gd name="connsiteX18" fmla="*/ 2351314 w 5019870"/>
              <a:gd name="connsiteY18" fmla="*/ 2901940 h 3606597"/>
              <a:gd name="connsiteX19" fmla="*/ 2509935 w 5019870"/>
              <a:gd name="connsiteY19" fmla="*/ 2444740 h 3606597"/>
              <a:gd name="connsiteX20" fmla="*/ 2687216 w 5019870"/>
              <a:gd name="connsiteY20" fmla="*/ 3004577 h 3606597"/>
              <a:gd name="connsiteX21" fmla="*/ 2864498 w 5019870"/>
              <a:gd name="connsiteY21" fmla="*/ 2239466 h 3606597"/>
              <a:gd name="connsiteX22" fmla="*/ 3079102 w 5019870"/>
              <a:gd name="connsiteY22" fmla="*/ 2929932 h 3606597"/>
              <a:gd name="connsiteX23" fmla="*/ 3107094 w 5019870"/>
              <a:gd name="connsiteY23" fmla="*/ 2239466 h 3606597"/>
              <a:gd name="connsiteX24" fmla="*/ 3293706 w 5019870"/>
              <a:gd name="connsiteY24" fmla="*/ 2920601 h 3606597"/>
              <a:gd name="connsiteX25" fmla="*/ 3340359 w 5019870"/>
              <a:gd name="connsiteY25" fmla="*/ 2090176 h 3606597"/>
              <a:gd name="connsiteX26" fmla="*/ 3489649 w 5019870"/>
              <a:gd name="connsiteY26" fmla="*/ 1502348 h 3606597"/>
              <a:gd name="connsiteX27" fmla="*/ 3536302 w 5019870"/>
              <a:gd name="connsiteY27" fmla="*/ 1306405 h 3606597"/>
              <a:gd name="connsiteX28" fmla="*/ 3554963 w 5019870"/>
              <a:gd name="connsiteY28" fmla="*/ 1129124 h 3606597"/>
              <a:gd name="connsiteX29" fmla="*/ 3601616 w 5019870"/>
              <a:gd name="connsiteY29" fmla="*/ 690585 h 3606597"/>
              <a:gd name="connsiteX30" fmla="*/ 3732245 w 5019870"/>
              <a:gd name="connsiteY30" fmla="*/ 1110462 h 3606597"/>
              <a:gd name="connsiteX31" fmla="*/ 3797559 w 5019870"/>
              <a:gd name="connsiteY31" fmla="*/ 1474356 h 3606597"/>
              <a:gd name="connsiteX32" fmla="*/ 3900196 w 5019870"/>
              <a:gd name="connsiteY32" fmla="*/ 1101132 h 3606597"/>
              <a:gd name="connsiteX33" fmla="*/ 3881535 w 5019870"/>
              <a:gd name="connsiteY33" fmla="*/ 839875 h 3606597"/>
              <a:gd name="connsiteX34" fmla="*/ 3872204 w 5019870"/>
              <a:gd name="connsiteY34" fmla="*/ 503973 h 3606597"/>
              <a:gd name="connsiteX35" fmla="*/ 3900196 w 5019870"/>
              <a:gd name="connsiteY35" fmla="*/ 354683 h 3606597"/>
              <a:gd name="connsiteX36" fmla="*/ 4068147 w 5019870"/>
              <a:gd name="connsiteY36" fmla="*/ 550626 h 3606597"/>
              <a:gd name="connsiteX37" fmla="*/ 4096139 w 5019870"/>
              <a:gd name="connsiteY37" fmla="*/ 457319 h 3606597"/>
              <a:gd name="connsiteX38" fmla="*/ 4264090 w 5019870"/>
              <a:gd name="connsiteY38" fmla="*/ 119 h 3606597"/>
              <a:gd name="connsiteX39" fmla="*/ 4282751 w 5019870"/>
              <a:gd name="connsiteY39" fmla="*/ 503973 h 3606597"/>
              <a:gd name="connsiteX40" fmla="*/ 4432041 w 5019870"/>
              <a:gd name="connsiteY40" fmla="*/ 93426 h 3606597"/>
              <a:gd name="connsiteX41" fmla="*/ 4488024 w 5019870"/>
              <a:gd name="connsiteY41" fmla="*/ 681254 h 3606597"/>
              <a:gd name="connsiteX42" fmla="*/ 4609322 w 5019870"/>
              <a:gd name="connsiteY42" fmla="*/ 541295 h 3606597"/>
              <a:gd name="connsiteX43" fmla="*/ 4665306 w 5019870"/>
              <a:gd name="connsiteY43" fmla="*/ 979834 h 3606597"/>
              <a:gd name="connsiteX44" fmla="*/ 4879910 w 5019870"/>
              <a:gd name="connsiteY44" fmla="*/ 671924 h 3606597"/>
              <a:gd name="connsiteX45" fmla="*/ 4963886 w 5019870"/>
              <a:gd name="connsiteY45" fmla="*/ 1129124 h 3606597"/>
              <a:gd name="connsiteX46" fmla="*/ 5019870 w 5019870"/>
              <a:gd name="connsiteY46" fmla="*/ 998494 h 3606597"/>
              <a:gd name="connsiteX0" fmla="*/ 0 w 5019870"/>
              <a:gd name="connsiteY0" fmla="*/ 1894234 h 3606597"/>
              <a:gd name="connsiteX1" fmla="*/ 233265 w 5019870"/>
              <a:gd name="connsiteY1" fmla="*/ 1623646 h 3606597"/>
              <a:gd name="connsiteX2" fmla="*/ 326571 w 5019870"/>
              <a:gd name="connsiteY2" fmla="*/ 1903564 h 3606597"/>
              <a:gd name="connsiteX3" fmla="*/ 494522 w 5019870"/>
              <a:gd name="connsiteY3" fmla="*/ 2024862 h 3606597"/>
              <a:gd name="connsiteX4" fmla="*/ 289249 w 5019870"/>
              <a:gd name="connsiteY4" fmla="*/ 2454070 h 3606597"/>
              <a:gd name="connsiteX5" fmla="*/ 634482 w 5019870"/>
              <a:gd name="connsiteY5" fmla="*/ 2435409 h 3606597"/>
              <a:gd name="connsiteX6" fmla="*/ 485192 w 5019870"/>
              <a:gd name="connsiteY6" fmla="*/ 2817964 h 3606597"/>
              <a:gd name="connsiteX7" fmla="*/ 625151 w 5019870"/>
              <a:gd name="connsiteY7" fmla="*/ 2985915 h 3606597"/>
              <a:gd name="connsiteX8" fmla="*/ 765110 w 5019870"/>
              <a:gd name="connsiteY8" fmla="*/ 3349810 h 3606597"/>
              <a:gd name="connsiteX9" fmla="*/ 867747 w 5019870"/>
              <a:gd name="connsiteY9" fmla="*/ 3163197 h 3606597"/>
              <a:gd name="connsiteX10" fmla="*/ 1007706 w 5019870"/>
              <a:gd name="connsiteY10" fmla="*/ 3396462 h 3606597"/>
              <a:gd name="connsiteX11" fmla="*/ 1175657 w 5019870"/>
              <a:gd name="connsiteY11" fmla="*/ 2873949 h 3606597"/>
              <a:gd name="connsiteX12" fmla="*/ 1268963 w 5019870"/>
              <a:gd name="connsiteY12" fmla="*/ 3340479 h 3606597"/>
              <a:gd name="connsiteX13" fmla="*/ 1502229 w 5019870"/>
              <a:gd name="connsiteY13" fmla="*/ 3144535 h 3606597"/>
              <a:gd name="connsiteX14" fmla="*/ 1660850 w 5019870"/>
              <a:gd name="connsiteY14" fmla="*/ 3601735 h 3606597"/>
              <a:gd name="connsiteX15" fmla="*/ 1782148 w 5019870"/>
              <a:gd name="connsiteY15" fmla="*/ 2799303 h 3606597"/>
              <a:gd name="connsiteX16" fmla="*/ 2015413 w 5019870"/>
              <a:gd name="connsiteY16" fmla="*/ 2967254 h 3606597"/>
              <a:gd name="connsiteX17" fmla="*/ 2155371 w 5019870"/>
              <a:gd name="connsiteY17" fmla="*/ 2379426 h 3606597"/>
              <a:gd name="connsiteX18" fmla="*/ 2351314 w 5019870"/>
              <a:gd name="connsiteY18" fmla="*/ 2901940 h 3606597"/>
              <a:gd name="connsiteX19" fmla="*/ 2509935 w 5019870"/>
              <a:gd name="connsiteY19" fmla="*/ 2444740 h 3606597"/>
              <a:gd name="connsiteX20" fmla="*/ 2687216 w 5019870"/>
              <a:gd name="connsiteY20" fmla="*/ 3004577 h 3606597"/>
              <a:gd name="connsiteX21" fmla="*/ 2864498 w 5019870"/>
              <a:gd name="connsiteY21" fmla="*/ 2239466 h 3606597"/>
              <a:gd name="connsiteX22" fmla="*/ 3079102 w 5019870"/>
              <a:gd name="connsiteY22" fmla="*/ 2929932 h 3606597"/>
              <a:gd name="connsiteX23" fmla="*/ 3107094 w 5019870"/>
              <a:gd name="connsiteY23" fmla="*/ 2239466 h 3606597"/>
              <a:gd name="connsiteX24" fmla="*/ 3293706 w 5019870"/>
              <a:gd name="connsiteY24" fmla="*/ 2920601 h 3606597"/>
              <a:gd name="connsiteX25" fmla="*/ 3340359 w 5019870"/>
              <a:gd name="connsiteY25" fmla="*/ 2090176 h 3606597"/>
              <a:gd name="connsiteX26" fmla="*/ 3489649 w 5019870"/>
              <a:gd name="connsiteY26" fmla="*/ 1502348 h 3606597"/>
              <a:gd name="connsiteX27" fmla="*/ 3536302 w 5019870"/>
              <a:gd name="connsiteY27" fmla="*/ 1306405 h 3606597"/>
              <a:gd name="connsiteX28" fmla="*/ 3554963 w 5019870"/>
              <a:gd name="connsiteY28" fmla="*/ 1129124 h 3606597"/>
              <a:gd name="connsiteX29" fmla="*/ 3601616 w 5019870"/>
              <a:gd name="connsiteY29" fmla="*/ 690585 h 3606597"/>
              <a:gd name="connsiteX30" fmla="*/ 3732245 w 5019870"/>
              <a:gd name="connsiteY30" fmla="*/ 1110462 h 3606597"/>
              <a:gd name="connsiteX31" fmla="*/ 3797559 w 5019870"/>
              <a:gd name="connsiteY31" fmla="*/ 1474356 h 3606597"/>
              <a:gd name="connsiteX32" fmla="*/ 3900196 w 5019870"/>
              <a:gd name="connsiteY32" fmla="*/ 1101132 h 3606597"/>
              <a:gd name="connsiteX33" fmla="*/ 3881535 w 5019870"/>
              <a:gd name="connsiteY33" fmla="*/ 839875 h 3606597"/>
              <a:gd name="connsiteX34" fmla="*/ 3872204 w 5019870"/>
              <a:gd name="connsiteY34" fmla="*/ 503973 h 3606597"/>
              <a:gd name="connsiteX35" fmla="*/ 3900196 w 5019870"/>
              <a:gd name="connsiteY35" fmla="*/ 354683 h 3606597"/>
              <a:gd name="connsiteX36" fmla="*/ 4068147 w 5019870"/>
              <a:gd name="connsiteY36" fmla="*/ 550626 h 3606597"/>
              <a:gd name="connsiteX37" fmla="*/ 4096139 w 5019870"/>
              <a:gd name="connsiteY37" fmla="*/ 457319 h 3606597"/>
              <a:gd name="connsiteX38" fmla="*/ 4264090 w 5019870"/>
              <a:gd name="connsiteY38" fmla="*/ 119 h 3606597"/>
              <a:gd name="connsiteX39" fmla="*/ 4282751 w 5019870"/>
              <a:gd name="connsiteY39" fmla="*/ 503973 h 3606597"/>
              <a:gd name="connsiteX40" fmla="*/ 4432041 w 5019870"/>
              <a:gd name="connsiteY40" fmla="*/ 93426 h 3606597"/>
              <a:gd name="connsiteX41" fmla="*/ 4488024 w 5019870"/>
              <a:gd name="connsiteY41" fmla="*/ 681254 h 3606597"/>
              <a:gd name="connsiteX42" fmla="*/ 4609322 w 5019870"/>
              <a:gd name="connsiteY42" fmla="*/ 541295 h 3606597"/>
              <a:gd name="connsiteX43" fmla="*/ 4665306 w 5019870"/>
              <a:gd name="connsiteY43" fmla="*/ 979834 h 3606597"/>
              <a:gd name="connsiteX44" fmla="*/ 4879910 w 5019870"/>
              <a:gd name="connsiteY44" fmla="*/ 671924 h 3606597"/>
              <a:gd name="connsiteX45" fmla="*/ 4963886 w 5019870"/>
              <a:gd name="connsiteY45" fmla="*/ 1129124 h 3606597"/>
              <a:gd name="connsiteX46" fmla="*/ 5019870 w 5019870"/>
              <a:gd name="connsiteY46" fmla="*/ 998494 h 3606597"/>
              <a:gd name="connsiteX0" fmla="*/ 0 w 5019870"/>
              <a:gd name="connsiteY0" fmla="*/ 1894234 h 3606597"/>
              <a:gd name="connsiteX1" fmla="*/ 233265 w 5019870"/>
              <a:gd name="connsiteY1" fmla="*/ 1623646 h 3606597"/>
              <a:gd name="connsiteX2" fmla="*/ 326571 w 5019870"/>
              <a:gd name="connsiteY2" fmla="*/ 1903564 h 3606597"/>
              <a:gd name="connsiteX3" fmla="*/ 494522 w 5019870"/>
              <a:gd name="connsiteY3" fmla="*/ 2024862 h 3606597"/>
              <a:gd name="connsiteX4" fmla="*/ 289249 w 5019870"/>
              <a:gd name="connsiteY4" fmla="*/ 2454070 h 3606597"/>
              <a:gd name="connsiteX5" fmla="*/ 634482 w 5019870"/>
              <a:gd name="connsiteY5" fmla="*/ 2435409 h 3606597"/>
              <a:gd name="connsiteX6" fmla="*/ 485192 w 5019870"/>
              <a:gd name="connsiteY6" fmla="*/ 2817964 h 3606597"/>
              <a:gd name="connsiteX7" fmla="*/ 625151 w 5019870"/>
              <a:gd name="connsiteY7" fmla="*/ 2985915 h 3606597"/>
              <a:gd name="connsiteX8" fmla="*/ 765110 w 5019870"/>
              <a:gd name="connsiteY8" fmla="*/ 3349810 h 3606597"/>
              <a:gd name="connsiteX9" fmla="*/ 905070 w 5019870"/>
              <a:gd name="connsiteY9" fmla="*/ 3023237 h 3606597"/>
              <a:gd name="connsiteX10" fmla="*/ 1007706 w 5019870"/>
              <a:gd name="connsiteY10" fmla="*/ 3396462 h 3606597"/>
              <a:gd name="connsiteX11" fmla="*/ 1175657 w 5019870"/>
              <a:gd name="connsiteY11" fmla="*/ 2873949 h 3606597"/>
              <a:gd name="connsiteX12" fmla="*/ 1268963 w 5019870"/>
              <a:gd name="connsiteY12" fmla="*/ 3340479 h 3606597"/>
              <a:gd name="connsiteX13" fmla="*/ 1502229 w 5019870"/>
              <a:gd name="connsiteY13" fmla="*/ 3144535 h 3606597"/>
              <a:gd name="connsiteX14" fmla="*/ 1660850 w 5019870"/>
              <a:gd name="connsiteY14" fmla="*/ 3601735 h 3606597"/>
              <a:gd name="connsiteX15" fmla="*/ 1782148 w 5019870"/>
              <a:gd name="connsiteY15" fmla="*/ 2799303 h 3606597"/>
              <a:gd name="connsiteX16" fmla="*/ 2015413 w 5019870"/>
              <a:gd name="connsiteY16" fmla="*/ 2967254 h 3606597"/>
              <a:gd name="connsiteX17" fmla="*/ 2155371 w 5019870"/>
              <a:gd name="connsiteY17" fmla="*/ 2379426 h 3606597"/>
              <a:gd name="connsiteX18" fmla="*/ 2351314 w 5019870"/>
              <a:gd name="connsiteY18" fmla="*/ 2901940 h 3606597"/>
              <a:gd name="connsiteX19" fmla="*/ 2509935 w 5019870"/>
              <a:gd name="connsiteY19" fmla="*/ 2444740 h 3606597"/>
              <a:gd name="connsiteX20" fmla="*/ 2687216 w 5019870"/>
              <a:gd name="connsiteY20" fmla="*/ 3004577 h 3606597"/>
              <a:gd name="connsiteX21" fmla="*/ 2864498 w 5019870"/>
              <a:gd name="connsiteY21" fmla="*/ 2239466 h 3606597"/>
              <a:gd name="connsiteX22" fmla="*/ 3079102 w 5019870"/>
              <a:gd name="connsiteY22" fmla="*/ 2929932 h 3606597"/>
              <a:gd name="connsiteX23" fmla="*/ 3107094 w 5019870"/>
              <a:gd name="connsiteY23" fmla="*/ 2239466 h 3606597"/>
              <a:gd name="connsiteX24" fmla="*/ 3293706 w 5019870"/>
              <a:gd name="connsiteY24" fmla="*/ 2920601 h 3606597"/>
              <a:gd name="connsiteX25" fmla="*/ 3340359 w 5019870"/>
              <a:gd name="connsiteY25" fmla="*/ 2090176 h 3606597"/>
              <a:gd name="connsiteX26" fmla="*/ 3489649 w 5019870"/>
              <a:gd name="connsiteY26" fmla="*/ 1502348 h 3606597"/>
              <a:gd name="connsiteX27" fmla="*/ 3536302 w 5019870"/>
              <a:gd name="connsiteY27" fmla="*/ 1306405 h 3606597"/>
              <a:gd name="connsiteX28" fmla="*/ 3554963 w 5019870"/>
              <a:gd name="connsiteY28" fmla="*/ 1129124 h 3606597"/>
              <a:gd name="connsiteX29" fmla="*/ 3601616 w 5019870"/>
              <a:gd name="connsiteY29" fmla="*/ 690585 h 3606597"/>
              <a:gd name="connsiteX30" fmla="*/ 3732245 w 5019870"/>
              <a:gd name="connsiteY30" fmla="*/ 1110462 h 3606597"/>
              <a:gd name="connsiteX31" fmla="*/ 3797559 w 5019870"/>
              <a:gd name="connsiteY31" fmla="*/ 1474356 h 3606597"/>
              <a:gd name="connsiteX32" fmla="*/ 3900196 w 5019870"/>
              <a:gd name="connsiteY32" fmla="*/ 1101132 h 3606597"/>
              <a:gd name="connsiteX33" fmla="*/ 3881535 w 5019870"/>
              <a:gd name="connsiteY33" fmla="*/ 839875 h 3606597"/>
              <a:gd name="connsiteX34" fmla="*/ 3872204 w 5019870"/>
              <a:gd name="connsiteY34" fmla="*/ 503973 h 3606597"/>
              <a:gd name="connsiteX35" fmla="*/ 3900196 w 5019870"/>
              <a:gd name="connsiteY35" fmla="*/ 354683 h 3606597"/>
              <a:gd name="connsiteX36" fmla="*/ 4068147 w 5019870"/>
              <a:gd name="connsiteY36" fmla="*/ 550626 h 3606597"/>
              <a:gd name="connsiteX37" fmla="*/ 4096139 w 5019870"/>
              <a:gd name="connsiteY37" fmla="*/ 457319 h 3606597"/>
              <a:gd name="connsiteX38" fmla="*/ 4264090 w 5019870"/>
              <a:gd name="connsiteY38" fmla="*/ 119 h 3606597"/>
              <a:gd name="connsiteX39" fmla="*/ 4282751 w 5019870"/>
              <a:gd name="connsiteY39" fmla="*/ 503973 h 3606597"/>
              <a:gd name="connsiteX40" fmla="*/ 4432041 w 5019870"/>
              <a:gd name="connsiteY40" fmla="*/ 93426 h 3606597"/>
              <a:gd name="connsiteX41" fmla="*/ 4488024 w 5019870"/>
              <a:gd name="connsiteY41" fmla="*/ 681254 h 3606597"/>
              <a:gd name="connsiteX42" fmla="*/ 4609322 w 5019870"/>
              <a:gd name="connsiteY42" fmla="*/ 541295 h 3606597"/>
              <a:gd name="connsiteX43" fmla="*/ 4665306 w 5019870"/>
              <a:gd name="connsiteY43" fmla="*/ 979834 h 3606597"/>
              <a:gd name="connsiteX44" fmla="*/ 4879910 w 5019870"/>
              <a:gd name="connsiteY44" fmla="*/ 671924 h 3606597"/>
              <a:gd name="connsiteX45" fmla="*/ 4963886 w 5019870"/>
              <a:gd name="connsiteY45" fmla="*/ 1129124 h 3606597"/>
              <a:gd name="connsiteX46" fmla="*/ 5019870 w 5019870"/>
              <a:gd name="connsiteY46" fmla="*/ 998494 h 3606597"/>
              <a:gd name="connsiteX0" fmla="*/ 0 w 5019870"/>
              <a:gd name="connsiteY0" fmla="*/ 1894234 h 3606597"/>
              <a:gd name="connsiteX1" fmla="*/ 233265 w 5019870"/>
              <a:gd name="connsiteY1" fmla="*/ 1623646 h 3606597"/>
              <a:gd name="connsiteX2" fmla="*/ 326571 w 5019870"/>
              <a:gd name="connsiteY2" fmla="*/ 1903564 h 3606597"/>
              <a:gd name="connsiteX3" fmla="*/ 494522 w 5019870"/>
              <a:gd name="connsiteY3" fmla="*/ 2024862 h 3606597"/>
              <a:gd name="connsiteX4" fmla="*/ 289249 w 5019870"/>
              <a:gd name="connsiteY4" fmla="*/ 2454070 h 3606597"/>
              <a:gd name="connsiteX5" fmla="*/ 634482 w 5019870"/>
              <a:gd name="connsiteY5" fmla="*/ 2435409 h 3606597"/>
              <a:gd name="connsiteX6" fmla="*/ 485192 w 5019870"/>
              <a:gd name="connsiteY6" fmla="*/ 2817964 h 3606597"/>
              <a:gd name="connsiteX7" fmla="*/ 653143 w 5019870"/>
              <a:gd name="connsiteY7" fmla="*/ 2985915 h 3606597"/>
              <a:gd name="connsiteX8" fmla="*/ 765110 w 5019870"/>
              <a:gd name="connsiteY8" fmla="*/ 3349810 h 3606597"/>
              <a:gd name="connsiteX9" fmla="*/ 905070 w 5019870"/>
              <a:gd name="connsiteY9" fmla="*/ 3023237 h 3606597"/>
              <a:gd name="connsiteX10" fmla="*/ 1007706 w 5019870"/>
              <a:gd name="connsiteY10" fmla="*/ 3396462 h 3606597"/>
              <a:gd name="connsiteX11" fmla="*/ 1175657 w 5019870"/>
              <a:gd name="connsiteY11" fmla="*/ 2873949 h 3606597"/>
              <a:gd name="connsiteX12" fmla="*/ 1268963 w 5019870"/>
              <a:gd name="connsiteY12" fmla="*/ 3340479 h 3606597"/>
              <a:gd name="connsiteX13" fmla="*/ 1502229 w 5019870"/>
              <a:gd name="connsiteY13" fmla="*/ 3144535 h 3606597"/>
              <a:gd name="connsiteX14" fmla="*/ 1660850 w 5019870"/>
              <a:gd name="connsiteY14" fmla="*/ 3601735 h 3606597"/>
              <a:gd name="connsiteX15" fmla="*/ 1782148 w 5019870"/>
              <a:gd name="connsiteY15" fmla="*/ 2799303 h 3606597"/>
              <a:gd name="connsiteX16" fmla="*/ 2015413 w 5019870"/>
              <a:gd name="connsiteY16" fmla="*/ 2967254 h 3606597"/>
              <a:gd name="connsiteX17" fmla="*/ 2155371 w 5019870"/>
              <a:gd name="connsiteY17" fmla="*/ 2379426 h 3606597"/>
              <a:gd name="connsiteX18" fmla="*/ 2351314 w 5019870"/>
              <a:gd name="connsiteY18" fmla="*/ 2901940 h 3606597"/>
              <a:gd name="connsiteX19" fmla="*/ 2509935 w 5019870"/>
              <a:gd name="connsiteY19" fmla="*/ 2444740 h 3606597"/>
              <a:gd name="connsiteX20" fmla="*/ 2687216 w 5019870"/>
              <a:gd name="connsiteY20" fmla="*/ 3004577 h 3606597"/>
              <a:gd name="connsiteX21" fmla="*/ 2864498 w 5019870"/>
              <a:gd name="connsiteY21" fmla="*/ 2239466 h 3606597"/>
              <a:gd name="connsiteX22" fmla="*/ 3079102 w 5019870"/>
              <a:gd name="connsiteY22" fmla="*/ 2929932 h 3606597"/>
              <a:gd name="connsiteX23" fmla="*/ 3107094 w 5019870"/>
              <a:gd name="connsiteY23" fmla="*/ 2239466 h 3606597"/>
              <a:gd name="connsiteX24" fmla="*/ 3293706 w 5019870"/>
              <a:gd name="connsiteY24" fmla="*/ 2920601 h 3606597"/>
              <a:gd name="connsiteX25" fmla="*/ 3340359 w 5019870"/>
              <a:gd name="connsiteY25" fmla="*/ 2090176 h 3606597"/>
              <a:gd name="connsiteX26" fmla="*/ 3489649 w 5019870"/>
              <a:gd name="connsiteY26" fmla="*/ 1502348 h 3606597"/>
              <a:gd name="connsiteX27" fmla="*/ 3536302 w 5019870"/>
              <a:gd name="connsiteY27" fmla="*/ 1306405 h 3606597"/>
              <a:gd name="connsiteX28" fmla="*/ 3554963 w 5019870"/>
              <a:gd name="connsiteY28" fmla="*/ 1129124 h 3606597"/>
              <a:gd name="connsiteX29" fmla="*/ 3601616 w 5019870"/>
              <a:gd name="connsiteY29" fmla="*/ 690585 h 3606597"/>
              <a:gd name="connsiteX30" fmla="*/ 3732245 w 5019870"/>
              <a:gd name="connsiteY30" fmla="*/ 1110462 h 3606597"/>
              <a:gd name="connsiteX31" fmla="*/ 3797559 w 5019870"/>
              <a:gd name="connsiteY31" fmla="*/ 1474356 h 3606597"/>
              <a:gd name="connsiteX32" fmla="*/ 3900196 w 5019870"/>
              <a:gd name="connsiteY32" fmla="*/ 1101132 h 3606597"/>
              <a:gd name="connsiteX33" fmla="*/ 3881535 w 5019870"/>
              <a:gd name="connsiteY33" fmla="*/ 839875 h 3606597"/>
              <a:gd name="connsiteX34" fmla="*/ 3872204 w 5019870"/>
              <a:gd name="connsiteY34" fmla="*/ 503973 h 3606597"/>
              <a:gd name="connsiteX35" fmla="*/ 3900196 w 5019870"/>
              <a:gd name="connsiteY35" fmla="*/ 354683 h 3606597"/>
              <a:gd name="connsiteX36" fmla="*/ 4068147 w 5019870"/>
              <a:gd name="connsiteY36" fmla="*/ 550626 h 3606597"/>
              <a:gd name="connsiteX37" fmla="*/ 4096139 w 5019870"/>
              <a:gd name="connsiteY37" fmla="*/ 457319 h 3606597"/>
              <a:gd name="connsiteX38" fmla="*/ 4264090 w 5019870"/>
              <a:gd name="connsiteY38" fmla="*/ 119 h 3606597"/>
              <a:gd name="connsiteX39" fmla="*/ 4282751 w 5019870"/>
              <a:gd name="connsiteY39" fmla="*/ 503973 h 3606597"/>
              <a:gd name="connsiteX40" fmla="*/ 4432041 w 5019870"/>
              <a:gd name="connsiteY40" fmla="*/ 93426 h 3606597"/>
              <a:gd name="connsiteX41" fmla="*/ 4488024 w 5019870"/>
              <a:gd name="connsiteY41" fmla="*/ 681254 h 3606597"/>
              <a:gd name="connsiteX42" fmla="*/ 4609322 w 5019870"/>
              <a:gd name="connsiteY42" fmla="*/ 541295 h 3606597"/>
              <a:gd name="connsiteX43" fmla="*/ 4665306 w 5019870"/>
              <a:gd name="connsiteY43" fmla="*/ 979834 h 3606597"/>
              <a:gd name="connsiteX44" fmla="*/ 4879910 w 5019870"/>
              <a:gd name="connsiteY44" fmla="*/ 671924 h 3606597"/>
              <a:gd name="connsiteX45" fmla="*/ 4963886 w 5019870"/>
              <a:gd name="connsiteY45" fmla="*/ 1129124 h 3606597"/>
              <a:gd name="connsiteX46" fmla="*/ 5019870 w 5019870"/>
              <a:gd name="connsiteY46" fmla="*/ 998494 h 3606597"/>
              <a:gd name="connsiteX0" fmla="*/ 0 w 5019870"/>
              <a:gd name="connsiteY0" fmla="*/ 1894234 h 3606597"/>
              <a:gd name="connsiteX1" fmla="*/ 233265 w 5019870"/>
              <a:gd name="connsiteY1" fmla="*/ 1623646 h 3606597"/>
              <a:gd name="connsiteX2" fmla="*/ 326571 w 5019870"/>
              <a:gd name="connsiteY2" fmla="*/ 1903564 h 3606597"/>
              <a:gd name="connsiteX3" fmla="*/ 494522 w 5019870"/>
              <a:gd name="connsiteY3" fmla="*/ 2024862 h 3606597"/>
              <a:gd name="connsiteX4" fmla="*/ 289249 w 5019870"/>
              <a:gd name="connsiteY4" fmla="*/ 2454070 h 3606597"/>
              <a:gd name="connsiteX5" fmla="*/ 634482 w 5019870"/>
              <a:gd name="connsiteY5" fmla="*/ 2435409 h 3606597"/>
              <a:gd name="connsiteX6" fmla="*/ 522514 w 5019870"/>
              <a:gd name="connsiteY6" fmla="*/ 3172527 h 3606597"/>
              <a:gd name="connsiteX7" fmla="*/ 653143 w 5019870"/>
              <a:gd name="connsiteY7" fmla="*/ 2985915 h 3606597"/>
              <a:gd name="connsiteX8" fmla="*/ 765110 w 5019870"/>
              <a:gd name="connsiteY8" fmla="*/ 3349810 h 3606597"/>
              <a:gd name="connsiteX9" fmla="*/ 905070 w 5019870"/>
              <a:gd name="connsiteY9" fmla="*/ 3023237 h 3606597"/>
              <a:gd name="connsiteX10" fmla="*/ 1007706 w 5019870"/>
              <a:gd name="connsiteY10" fmla="*/ 3396462 h 3606597"/>
              <a:gd name="connsiteX11" fmla="*/ 1175657 w 5019870"/>
              <a:gd name="connsiteY11" fmla="*/ 2873949 h 3606597"/>
              <a:gd name="connsiteX12" fmla="*/ 1268963 w 5019870"/>
              <a:gd name="connsiteY12" fmla="*/ 3340479 h 3606597"/>
              <a:gd name="connsiteX13" fmla="*/ 1502229 w 5019870"/>
              <a:gd name="connsiteY13" fmla="*/ 3144535 h 3606597"/>
              <a:gd name="connsiteX14" fmla="*/ 1660850 w 5019870"/>
              <a:gd name="connsiteY14" fmla="*/ 3601735 h 3606597"/>
              <a:gd name="connsiteX15" fmla="*/ 1782148 w 5019870"/>
              <a:gd name="connsiteY15" fmla="*/ 2799303 h 3606597"/>
              <a:gd name="connsiteX16" fmla="*/ 2015413 w 5019870"/>
              <a:gd name="connsiteY16" fmla="*/ 2967254 h 3606597"/>
              <a:gd name="connsiteX17" fmla="*/ 2155371 w 5019870"/>
              <a:gd name="connsiteY17" fmla="*/ 2379426 h 3606597"/>
              <a:gd name="connsiteX18" fmla="*/ 2351314 w 5019870"/>
              <a:gd name="connsiteY18" fmla="*/ 2901940 h 3606597"/>
              <a:gd name="connsiteX19" fmla="*/ 2509935 w 5019870"/>
              <a:gd name="connsiteY19" fmla="*/ 2444740 h 3606597"/>
              <a:gd name="connsiteX20" fmla="*/ 2687216 w 5019870"/>
              <a:gd name="connsiteY20" fmla="*/ 3004577 h 3606597"/>
              <a:gd name="connsiteX21" fmla="*/ 2864498 w 5019870"/>
              <a:gd name="connsiteY21" fmla="*/ 2239466 h 3606597"/>
              <a:gd name="connsiteX22" fmla="*/ 3079102 w 5019870"/>
              <a:gd name="connsiteY22" fmla="*/ 2929932 h 3606597"/>
              <a:gd name="connsiteX23" fmla="*/ 3107094 w 5019870"/>
              <a:gd name="connsiteY23" fmla="*/ 2239466 h 3606597"/>
              <a:gd name="connsiteX24" fmla="*/ 3293706 w 5019870"/>
              <a:gd name="connsiteY24" fmla="*/ 2920601 h 3606597"/>
              <a:gd name="connsiteX25" fmla="*/ 3340359 w 5019870"/>
              <a:gd name="connsiteY25" fmla="*/ 2090176 h 3606597"/>
              <a:gd name="connsiteX26" fmla="*/ 3489649 w 5019870"/>
              <a:gd name="connsiteY26" fmla="*/ 1502348 h 3606597"/>
              <a:gd name="connsiteX27" fmla="*/ 3536302 w 5019870"/>
              <a:gd name="connsiteY27" fmla="*/ 1306405 h 3606597"/>
              <a:gd name="connsiteX28" fmla="*/ 3554963 w 5019870"/>
              <a:gd name="connsiteY28" fmla="*/ 1129124 h 3606597"/>
              <a:gd name="connsiteX29" fmla="*/ 3601616 w 5019870"/>
              <a:gd name="connsiteY29" fmla="*/ 690585 h 3606597"/>
              <a:gd name="connsiteX30" fmla="*/ 3732245 w 5019870"/>
              <a:gd name="connsiteY30" fmla="*/ 1110462 h 3606597"/>
              <a:gd name="connsiteX31" fmla="*/ 3797559 w 5019870"/>
              <a:gd name="connsiteY31" fmla="*/ 1474356 h 3606597"/>
              <a:gd name="connsiteX32" fmla="*/ 3900196 w 5019870"/>
              <a:gd name="connsiteY32" fmla="*/ 1101132 h 3606597"/>
              <a:gd name="connsiteX33" fmla="*/ 3881535 w 5019870"/>
              <a:gd name="connsiteY33" fmla="*/ 839875 h 3606597"/>
              <a:gd name="connsiteX34" fmla="*/ 3872204 w 5019870"/>
              <a:gd name="connsiteY34" fmla="*/ 503973 h 3606597"/>
              <a:gd name="connsiteX35" fmla="*/ 3900196 w 5019870"/>
              <a:gd name="connsiteY35" fmla="*/ 354683 h 3606597"/>
              <a:gd name="connsiteX36" fmla="*/ 4068147 w 5019870"/>
              <a:gd name="connsiteY36" fmla="*/ 550626 h 3606597"/>
              <a:gd name="connsiteX37" fmla="*/ 4096139 w 5019870"/>
              <a:gd name="connsiteY37" fmla="*/ 457319 h 3606597"/>
              <a:gd name="connsiteX38" fmla="*/ 4264090 w 5019870"/>
              <a:gd name="connsiteY38" fmla="*/ 119 h 3606597"/>
              <a:gd name="connsiteX39" fmla="*/ 4282751 w 5019870"/>
              <a:gd name="connsiteY39" fmla="*/ 503973 h 3606597"/>
              <a:gd name="connsiteX40" fmla="*/ 4432041 w 5019870"/>
              <a:gd name="connsiteY40" fmla="*/ 93426 h 3606597"/>
              <a:gd name="connsiteX41" fmla="*/ 4488024 w 5019870"/>
              <a:gd name="connsiteY41" fmla="*/ 681254 h 3606597"/>
              <a:gd name="connsiteX42" fmla="*/ 4609322 w 5019870"/>
              <a:gd name="connsiteY42" fmla="*/ 541295 h 3606597"/>
              <a:gd name="connsiteX43" fmla="*/ 4665306 w 5019870"/>
              <a:gd name="connsiteY43" fmla="*/ 979834 h 3606597"/>
              <a:gd name="connsiteX44" fmla="*/ 4879910 w 5019870"/>
              <a:gd name="connsiteY44" fmla="*/ 671924 h 3606597"/>
              <a:gd name="connsiteX45" fmla="*/ 4963886 w 5019870"/>
              <a:gd name="connsiteY45" fmla="*/ 1129124 h 3606597"/>
              <a:gd name="connsiteX46" fmla="*/ 5019870 w 5019870"/>
              <a:gd name="connsiteY46" fmla="*/ 998494 h 3606597"/>
              <a:gd name="connsiteX0" fmla="*/ 0 w 5019870"/>
              <a:gd name="connsiteY0" fmla="*/ 1894234 h 3606597"/>
              <a:gd name="connsiteX1" fmla="*/ 233265 w 5019870"/>
              <a:gd name="connsiteY1" fmla="*/ 1623646 h 3606597"/>
              <a:gd name="connsiteX2" fmla="*/ 326571 w 5019870"/>
              <a:gd name="connsiteY2" fmla="*/ 1903564 h 3606597"/>
              <a:gd name="connsiteX3" fmla="*/ 494522 w 5019870"/>
              <a:gd name="connsiteY3" fmla="*/ 2024862 h 3606597"/>
              <a:gd name="connsiteX4" fmla="*/ 289249 w 5019870"/>
              <a:gd name="connsiteY4" fmla="*/ 2454070 h 3606597"/>
              <a:gd name="connsiteX5" fmla="*/ 391886 w 5019870"/>
              <a:gd name="connsiteY5" fmla="*/ 2622022 h 3606597"/>
              <a:gd name="connsiteX6" fmla="*/ 522514 w 5019870"/>
              <a:gd name="connsiteY6" fmla="*/ 3172527 h 3606597"/>
              <a:gd name="connsiteX7" fmla="*/ 653143 w 5019870"/>
              <a:gd name="connsiteY7" fmla="*/ 2985915 h 3606597"/>
              <a:gd name="connsiteX8" fmla="*/ 765110 w 5019870"/>
              <a:gd name="connsiteY8" fmla="*/ 3349810 h 3606597"/>
              <a:gd name="connsiteX9" fmla="*/ 905070 w 5019870"/>
              <a:gd name="connsiteY9" fmla="*/ 3023237 h 3606597"/>
              <a:gd name="connsiteX10" fmla="*/ 1007706 w 5019870"/>
              <a:gd name="connsiteY10" fmla="*/ 3396462 h 3606597"/>
              <a:gd name="connsiteX11" fmla="*/ 1175657 w 5019870"/>
              <a:gd name="connsiteY11" fmla="*/ 2873949 h 3606597"/>
              <a:gd name="connsiteX12" fmla="*/ 1268963 w 5019870"/>
              <a:gd name="connsiteY12" fmla="*/ 3340479 h 3606597"/>
              <a:gd name="connsiteX13" fmla="*/ 1502229 w 5019870"/>
              <a:gd name="connsiteY13" fmla="*/ 3144535 h 3606597"/>
              <a:gd name="connsiteX14" fmla="*/ 1660850 w 5019870"/>
              <a:gd name="connsiteY14" fmla="*/ 3601735 h 3606597"/>
              <a:gd name="connsiteX15" fmla="*/ 1782148 w 5019870"/>
              <a:gd name="connsiteY15" fmla="*/ 2799303 h 3606597"/>
              <a:gd name="connsiteX16" fmla="*/ 2015413 w 5019870"/>
              <a:gd name="connsiteY16" fmla="*/ 2967254 h 3606597"/>
              <a:gd name="connsiteX17" fmla="*/ 2155371 w 5019870"/>
              <a:gd name="connsiteY17" fmla="*/ 2379426 h 3606597"/>
              <a:gd name="connsiteX18" fmla="*/ 2351314 w 5019870"/>
              <a:gd name="connsiteY18" fmla="*/ 2901940 h 3606597"/>
              <a:gd name="connsiteX19" fmla="*/ 2509935 w 5019870"/>
              <a:gd name="connsiteY19" fmla="*/ 2444740 h 3606597"/>
              <a:gd name="connsiteX20" fmla="*/ 2687216 w 5019870"/>
              <a:gd name="connsiteY20" fmla="*/ 3004577 h 3606597"/>
              <a:gd name="connsiteX21" fmla="*/ 2864498 w 5019870"/>
              <a:gd name="connsiteY21" fmla="*/ 2239466 h 3606597"/>
              <a:gd name="connsiteX22" fmla="*/ 3079102 w 5019870"/>
              <a:gd name="connsiteY22" fmla="*/ 2929932 h 3606597"/>
              <a:gd name="connsiteX23" fmla="*/ 3107094 w 5019870"/>
              <a:gd name="connsiteY23" fmla="*/ 2239466 h 3606597"/>
              <a:gd name="connsiteX24" fmla="*/ 3293706 w 5019870"/>
              <a:gd name="connsiteY24" fmla="*/ 2920601 h 3606597"/>
              <a:gd name="connsiteX25" fmla="*/ 3340359 w 5019870"/>
              <a:gd name="connsiteY25" fmla="*/ 2090176 h 3606597"/>
              <a:gd name="connsiteX26" fmla="*/ 3489649 w 5019870"/>
              <a:gd name="connsiteY26" fmla="*/ 1502348 h 3606597"/>
              <a:gd name="connsiteX27" fmla="*/ 3536302 w 5019870"/>
              <a:gd name="connsiteY27" fmla="*/ 1306405 h 3606597"/>
              <a:gd name="connsiteX28" fmla="*/ 3554963 w 5019870"/>
              <a:gd name="connsiteY28" fmla="*/ 1129124 h 3606597"/>
              <a:gd name="connsiteX29" fmla="*/ 3601616 w 5019870"/>
              <a:gd name="connsiteY29" fmla="*/ 690585 h 3606597"/>
              <a:gd name="connsiteX30" fmla="*/ 3732245 w 5019870"/>
              <a:gd name="connsiteY30" fmla="*/ 1110462 h 3606597"/>
              <a:gd name="connsiteX31" fmla="*/ 3797559 w 5019870"/>
              <a:gd name="connsiteY31" fmla="*/ 1474356 h 3606597"/>
              <a:gd name="connsiteX32" fmla="*/ 3900196 w 5019870"/>
              <a:gd name="connsiteY32" fmla="*/ 1101132 h 3606597"/>
              <a:gd name="connsiteX33" fmla="*/ 3881535 w 5019870"/>
              <a:gd name="connsiteY33" fmla="*/ 839875 h 3606597"/>
              <a:gd name="connsiteX34" fmla="*/ 3872204 w 5019870"/>
              <a:gd name="connsiteY34" fmla="*/ 503973 h 3606597"/>
              <a:gd name="connsiteX35" fmla="*/ 3900196 w 5019870"/>
              <a:gd name="connsiteY35" fmla="*/ 354683 h 3606597"/>
              <a:gd name="connsiteX36" fmla="*/ 4068147 w 5019870"/>
              <a:gd name="connsiteY36" fmla="*/ 550626 h 3606597"/>
              <a:gd name="connsiteX37" fmla="*/ 4096139 w 5019870"/>
              <a:gd name="connsiteY37" fmla="*/ 457319 h 3606597"/>
              <a:gd name="connsiteX38" fmla="*/ 4264090 w 5019870"/>
              <a:gd name="connsiteY38" fmla="*/ 119 h 3606597"/>
              <a:gd name="connsiteX39" fmla="*/ 4282751 w 5019870"/>
              <a:gd name="connsiteY39" fmla="*/ 503973 h 3606597"/>
              <a:gd name="connsiteX40" fmla="*/ 4432041 w 5019870"/>
              <a:gd name="connsiteY40" fmla="*/ 93426 h 3606597"/>
              <a:gd name="connsiteX41" fmla="*/ 4488024 w 5019870"/>
              <a:gd name="connsiteY41" fmla="*/ 681254 h 3606597"/>
              <a:gd name="connsiteX42" fmla="*/ 4609322 w 5019870"/>
              <a:gd name="connsiteY42" fmla="*/ 541295 h 3606597"/>
              <a:gd name="connsiteX43" fmla="*/ 4665306 w 5019870"/>
              <a:gd name="connsiteY43" fmla="*/ 979834 h 3606597"/>
              <a:gd name="connsiteX44" fmla="*/ 4879910 w 5019870"/>
              <a:gd name="connsiteY44" fmla="*/ 671924 h 3606597"/>
              <a:gd name="connsiteX45" fmla="*/ 4963886 w 5019870"/>
              <a:gd name="connsiteY45" fmla="*/ 1129124 h 3606597"/>
              <a:gd name="connsiteX46" fmla="*/ 5019870 w 5019870"/>
              <a:gd name="connsiteY46" fmla="*/ 998494 h 3606597"/>
              <a:gd name="connsiteX0" fmla="*/ 0 w 5019870"/>
              <a:gd name="connsiteY0" fmla="*/ 1894234 h 3606597"/>
              <a:gd name="connsiteX1" fmla="*/ 233265 w 5019870"/>
              <a:gd name="connsiteY1" fmla="*/ 1623646 h 3606597"/>
              <a:gd name="connsiteX2" fmla="*/ 326571 w 5019870"/>
              <a:gd name="connsiteY2" fmla="*/ 1903564 h 3606597"/>
              <a:gd name="connsiteX3" fmla="*/ 298579 w 5019870"/>
              <a:gd name="connsiteY3" fmla="*/ 2146160 h 3606597"/>
              <a:gd name="connsiteX4" fmla="*/ 289249 w 5019870"/>
              <a:gd name="connsiteY4" fmla="*/ 2454070 h 3606597"/>
              <a:gd name="connsiteX5" fmla="*/ 391886 w 5019870"/>
              <a:gd name="connsiteY5" fmla="*/ 2622022 h 3606597"/>
              <a:gd name="connsiteX6" fmla="*/ 522514 w 5019870"/>
              <a:gd name="connsiteY6" fmla="*/ 3172527 h 3606597"/>
              <a:gd name="connsiteX7" fmla="*/ 653143 w 5019870"/>
              <a:gd name="connsiteY7" fmla="*/ 2985915 h 3606597"/>
              <a:gd name="connsiteX8" fmla="*/ 765110 w 5019870"/>
              <a:gd name="connsiteY8" fmla="*/ 3349810 h 3606597"/>
              <a:gd name="connsiteX9" fmla="*/ 905070 w 5019870"/>
              <a:gd name="connsiteY9" fmla="*/ 3023237 h 3606597"/>
              <a:gd name="connsiteX10" fmla="*/ 1007706 w 5019870"/>
              <a:gd name="connsiteY10" fmla="*/ 3396462 h 3606597"/>
              <a:gd name="connsiteX11" fmla="*/ 1175657 w 5019870"/>
              <a:gd name="connsiteY11" fmla="*/ 2873949 h 3606597"/>
              <a:gd name="connsiteX12" fmla="*/ 1268963 w 5019870"/>
              <a:gd name="connsiteY12" fmla="*/ 3340479 h 3606597"/>
              <a:gd name="connsiteX13" fmla="*/ 1502229 w 5019870"/>
              <a:gd name="connsiteY13" fmla="*/ 3144535 h 3606597"/>
              <a:gd name="connsiteX14" fmla="*/ 1660850 w 5019870"/>
              <a:gd name="connsiteY14" fmla="*/ 3601735 h 3606597"/>
              <a:gd name="connsiteX15" fmla="*/ 1782148 w 5019870"/>
              <a:gd name="connsiteY15" fmla="*/ 2799303 h 3606597"/>
              <a:gd name="connsiteX16" fmla="*/ 2015413 w 5019870"/>
              <a:gd name="connsiteY16" fmla="*/ 2967254 h 3606597"/>
              <a:gd name="connsiteX17" fmla="*/ 2155371 w 5019870"/>
              <a:gd name="connsiteY17" fmla="*/ 2379426 h 3606597"/>
              <a:gd name="connsiteX18" fmla="*/ 2351314 w 5019870"/>
              <a:gd name="connsiteY18" fmla="*/ 2901940 h 3606597"/>
              <a:gd name="connsiteX19" fmla="*/ 2509935 w 5019870"/>
              <a:gd name="connsiteY19" fmla="*/ 2444740 h 3606597"/>
              <a:gd name="connsiteX20" fmla="*/ 2687216 w 5019870"/>
              <a:gd name="connsiteY20" fmla="*/ 3004577 h 3606597"/>
              <a:gd name="connsiteX21" fmla="*/ 2864498 w 5019870"/>
              <a:gd name="connsiteY21" fmla="*/ 2239466 h 3606597"/>
              <a:gd name="connsiteX22" fmla="*/ 3079102 w 5019870"/>
              <a:gd name="connsiteY22" fmla="*/ 2929932 h 3606597"/>
              <a:gd name="connsiteX23" fmla="*/ 3107094 w 5019870"/>
              <a:gd name="connsiteY23" fmla="*/ 2239466 h 3606597"/>
              <a:gd name="connsiteX24" fmla="*/ 3293706 w 5019870"/>
              <a:gd name="connsiteY24" fmla="*/ 2920601 h 3606597"/>
              <a:gd name="connsiteX25" fmla="*/ 3340359 w 5019870"/>
              <a:gd name="connsiteY25" fmla="*/ 2090176 h 3606597"/>
              <a:gd name="connsiteX26" fmla="*/ 3489649 w 5019870"/>
              <a:gd name="connsiteY26" fmla="*/ 1502348 h 3606597"/>
              <a:gd name="connsiteX27" fmla="*/ 3536302 w 5019870"/>
              <a:gd name="connsiteY27" fmla="*/ 1306405 h 3606597"/>
              <a:gd name="connsiteX28" fmla="*/ 3554963 w 5019870"/>
              <a:gd name="connsiteY28" fmla="*/ 1129124 h 3606597"/>
              <a:gd name="connsiteX29" fmla="*/ 3601616 w 5019870"/>
              <a:gd name="connsiteY29" fmla="*/ 690585 h 3606597"/>
              <a:gd name="connsiteX30" fmla="*/ 3732245 w 5019870"/>
              <a:gd name="connsiteY30" fmla="*/ 1110462 h 3606597"/>
              <a:gd name="connsiteX31" fmla="*/ 3797559 w 5019870"/>
              <a:gd name="connsiteY31" fmla="*/ 1474356 h 3606597"/>
              <a:gd name="connsiteX32" fmla="*/ 3900196 w 5019870"/>
              <a:gd name="connsiteY32" fmla="*/ 1101132 h 3606597"/>
              <a:gd name="connsiteX33" fmla="*/ 3881535 w 5019870"/>
              <a:gd name="connsiteY33" fmla="*/ 839875 h 3606597"/>
              <a:gd name="connsiteX34" fmla="*/ 3872204 w 5019870"/>
              <a:gd name="connsiteY34" fmla="*/ 503973 h 3606597"/>
              <a:gd name="connsiteX35" fmla="*/ 3900196 w 5019870"/>
              <a:gd name="connsiteY35" fmla="*/ 354683 h 3606597"/>
              <a:gd name="connsiteX36" fmla="*/ 4068147 w 5019870"/>
              <a:gd name="connsiteY36" fmla="*/ 550626 h 3606597"/>
              <a:gd name="connsiteX37" fmla="*/ 4096139 w 5019870"/>
              <a:gd name="connsiteY37" fmla="*/ 457319 h 3606597"/>
              <a:gd name="connsiteX38" fmla="*/ 4264090 w 5019870"/>
              <a:gd name="connsiteY38" fmla="*/ 119 h 3606597"/>
              <a:gd name="connsiteX39" fmla="*/ 4282751 w 5019870"/>
              <a:gd name="connsiteY39" fmla="*/ 503973 h 3606597"/>
              <a:gd name="connsiteX40" fmla="*/ 4432041 w 5019870"/>
              <a:gd name="connsiteY40" fmla="*/ 93426 h 3606597"/>
              <a:gd name="connsiteX41" fmla="*/ 4488024 w 5019870"/>
              <a:gd name="connsiteY41" fmla="*/ 681254 h 3606597"/>
              <a:gd name="connsiteX42" fmla="*/ 4609322 w 5019870"/>
              <a:gd name="connsiteY42" fmla="*/ 541295 h 3606597"/>
              <a:gd name="connsiteX43" fmla="*/ 4665306 w 5019870"/>
              <a:gd name="connsiteY43" fmla="*/ 979834 h 3606597"/>
              <a:gd name="connsiteX44" fmla="*/ 4879910 w 5019870"/>
              <a:gd name="connsiteY44" fmla="*/ 671924 h 3606597"/>
              <a:gd name="connsiteX45" fmla="*/ 4963886 w 5019870"/>
              <a:gd name="connsiteY45" fmla="*/ 1129124 h 3606597"/>
              <a:gd name="connsiteX46" fmla="*/ 5019870 w 5019870"/>
              <a:gd name="connsiteY46" fmla="*/ 998494 h 3606597"/>
              <a:gd name="connsiteX0" fmla="*/ 0 w 5019870"/>
              <a:gd name="connsiteY0" fmla="*/ 1894234 h 3606597"/>
              <a:gd name="connsiteX1" fmla="*/ 233265 w 5019870"/>
              <a:gd name="connsiteY1" fmla="*/ 1623646 h 3606597"/>
              <a:gd name="connsiteX2" fmla="*/ 326571 w 5019870"/>
              <a:gd name="connsiteY2" fmla="*/ 1903564 h 3606597"/>
              <a:gd name="connsiteX3" fmla="*/ 298579 w 5019870"/>
              <a:gd name="connsiteY3" fmla="*/ 2146160 h 3606597"/>
              <a:gd name="connsiteX4" fmla="*/ 373224 w 5019870"/>
              <a:gd name="connsiteY4" fmla="*/ 2342103 h 3606597"/>
              <a:gd name="connsiteX5" fmla="*/ 391886 w 5019870"/>
              <a:gd name="connsiteY5" fmla="*/ 2622022 h 3606597"/>
              <a:gd name="connsiteX6" fmla="*/ 522514 w 5019870"/>
              <a:gd name="connsiteY6" fmla="*/ 3172527 h 3606597"/>
              <a:gd name="connsiteX7" fmla="*/ 653143 w 5019870"/>
              <a:gd name="connsiteY7" fmla="*/ 2985915 h 3606597"/>
              <a:gd name="connsiteX8" fmla="*/ 765110 w 5019870"/>
              <a:gd name="connsiteY8" fmla="*/ 3349810 h 3606597"/>
              <a:gd name="connsiteX9" fmla="*/ 905070 w 5019870"/>
              <a:gd name="connsiteY9" fmla="*/ 3023237 h 3606597"/>
              <a:gd name="connsiteX10" fmla="*/ 1007706 w 5019870"/>
              <a:gd name="connsiteY10" fmla="*/ 3396462 h 3606597"/>
              <a:gd name="connsiteX11" fmla="*/ 1175657 w 5019870"/>
              <a:gd name="connsiteY11" fmla="*/ 2873949 h 3606597"/>
              <a:gd name="connsiteX12" fmla="*/ 1268963 w 5019870"/>
              <a:gd name="connsiteY12" fmla="*/ 3340479 h 3606597"/>
              <a:gd name="connsiteX13" fmla="*/ 1502229 w 5019870"/>
              <a:gd name="connsiteY13" fmla="*/ 3144535 h 3606597"/>
              <a:gd name="connsiteX14" fmla="*/ 1660850 w 5019870"/>
              <a:gd name="connsiteY14" fmla="*/ 3601735 h 3606597"/>
              <a:gd name="connsiteX15" fmla="*/ 1782148 w 5019870"/>
              <a:gd name="connsiteY15" fmla="*/ 2799303 h 3606597"/>
              <a:gd name="connsiteX16" fmla="*/ 2015413 w 5019870"/>
              <a:gd name="connsiteY16" fmla="*/ 2967254 h 3606597"/>
              <a:gd name="connsiteX17" fmla="*/ 2155371 w 5019870"/>
              <a:gd name="connsiteY17" fmla="*/ 2379426 h 3606597"/>
              <a:gd name="connsiteX18" fmla="*/ 2351314 w 5019870"/>
              <a:gd name="connsiteY18" fmla="*/ 2901940 h 3606597"/>
              <a:gd name="connsiteX19" fmla="*/ 2509935 w 5019870"/>
              <a:gd name="connsiteY19" fmla="*/ 2444740 h 3606597"/>
              <a:gd name="connsiteX20" fmla="*/ 2687216 w 5019870"/>
              <a:gd name="connsiteY20" fmla="*/ 3004577 h 3606597"/>
              <a:gd name="connsiteX21" fmla="*/ 2864498 w 5019870"/>
              <a:gd name="connsiteY21" fmla="*/ 2239466 h 3606597"/>
              <a:gd name="connsiteX22" fmla="*/ 3079102 w 5019870"/>
              <a:gd name="connsiteY22" fmla="*/ 2929932 h 3606597"/>
              <a:gd name="connsiteX23" fmla="*/ 3107094 w 5019870"/>
              <a:gd name="connsiteY23" fmla="*/ 2239466 h 3606597"/>
              <a:gd name="connsiteX24" fmla="*/ 3293706 w 5019870"/>
              <a:gd name="connsiteY24" fmla="*/ 2920601 h 3606597"/>
              <a:gd name="connsiteX25" fmla="*/ 3340359 w 5019870"/>
              <a:gd name="connsiteY25" fmla="*/ 2090176 h 3606597"/>
              <a:gd name="connsiteX26" fmla="*/ 3489649 w 5019870"/>
              <a:gd name="connsiteY26" fmla="*/ 1502348 h 3606597"/>
              <a:gd name="connsiteX27" fmla="*/ 3536302 w 5019870"/>
              <a:gd name="connsiteY27" fmla="*/ 1306405 h 3606597"/>
              <a:gd name="connsiteX28" fmla="*/ 3554963 w 5019870"/>
              <a:gd name="connsiteY28" fmla="*/ 1129124 h 3606597"/>
              <a:gd name="connsiteX29" fmla="*/ 3601616 w 5019870"/>
              <a:gd name="connsiteY29" fmla="*/ 690585 h 3606597"/>
              <a:gd name="connsiteX30" fmla="*/ 3732245 w 5019870"/>
              <a:gd name="connsiteY30" fmla="*/ 1110462 h 3606597"/>
              <a:gd name="connsiteX31" fmla="*/ 3797559 w 5019870"/>
              <a:gd name="connsiteY31" fmla="*/ 1474356 h 3606597"/>
              <a:gd name="connsiteX32" fmla="*/ 3900196 w 5019870"/>
              <a:gd name="connsiteY32" fmla="*/ 1101132 h 3606597"/>
              <a:gd name="connsiteX33" fmla="*/ 3881535 w 5019870"/>
              <a:gd name="connsiteY33" fmla="*/ 839875 h 3606597"/>
              <a:gd name="connsiteX34" fmla="*/ 3872204 w 5019870"/>
              <a:gd name="connsiteY34" fmla="*/ 503973 h 3606597"/>
              <a:gd name="connsiteX35" fmla="*/ 3900196 w 5019870"/>
              <a:gd name="connsiteY35" fmla="*/ 354683 h 3606597"/>
              <a:gd name="connsiteX36" fmla="*/ 4068147 w 5019870"/>
              <a:gd name="connsiteY36" fmla="*/ 550626 h 3606597"/>
              <a:gd name="connsiteX37" fmla="*/ 4096139 w 5019870"/>
              <a:gd name="connsiteY37" fmla="*/ 457319 h 3606597"/>
              <a:gd name="connsiteX38" fmla="*/ 4264090 w 5019870"/>
              <a:gd name="connsiteY38" fmla="*/ 119 h 3606597"/>
              <a:gd name="connsiteX39" fmla="*/ 4282751 w 5019870"/>
              <a:gd name="connsiteY39" fmla="*/ 503973 h 3606597"/>
              <a:gd name="connsiteX40" fmla="*/ 4432041 w 5019870"/>
              <a:gd name="connsiteY40" fmla="*/ 93426 h 3606597"/>
              <a:gd name="connsiteX41" fmla="*/ 4488024 w 5019870"/>
              <a:gd name="connsiteY41" fmla="*/ 681254 h 3606597"/>
              <a:gd name="connsiteX42" fmla="*/ 4609322 w 5019870"/>
              <a:gd name="connsiteY42" fmla="*/ 541295 h 3606597"/>
              <a:gd name="connsiteX43" fmla="*/ 4665306 w 5019870"/>
              <a:gd name="connsiteY43" fmla="*/ 979834 h 3606597"/>
              <a:gd name="connsiteX44" fmla="*/ 4879910 w 5019870"/>
              <a:gd name="connsiteY44" fmla="*/ 671924 h 3606597"/>
              <a:gd name="connsiteX45" fmla="*/ 4963886 w 5019870"/>
              <a:gd name="connsiteY45" fmla="*/ 1129124 h 3606597"/>
              <a:gd name="connsiteX46" fmla="*/ 5019870 w 5019870"/>
              <a:gd name="connsiteY46" fmla="*/ 998494 h 3606597"/>
              <a:gd name="connsiteX0" fmla="*/ 0 w 5019870"/>
              <a:gd name="connsiteY0" fmla="*/ 1894234 h 3606597"/>
              <a:gd name="connsiteX1" fmla="*/ 233265 w 5019870"/>
              <a:gd name="connsiteY1" fmla="*/ 1623646 h 3606597"/>
              <a:gd name="connsiteX2" fmla="*/ 326571 w 5019870"/>
              <a:gd name="connsiteY2" fmla="*/ 1903564 h 3606597"/>
              <a:gd name="connsiteX3" fmla="*/ 261257 w 5019870"/>
              <a:gd name="connsiteY3" fmla="*/ 2566037 h 3606597"/>
              <a:gd name="connsiteX4" fmla="*/ 373224 w 5019870"/>
              <a:gd name="connsiteY4" fmla="*/ 2342103 h 3606597"/>
              <a:gd name="connsiteX5" fmla="*/ 391886 w 5019870"/>
              <a:gd name="connsiteY5" fmla="*/ 2622022 h 3606597"/>
              <a:gd name="connsiteX6" fmla="*/ 522514 w 5019870"/>
              <a:gd name="connsiteY6" fmla="*/ 3172527 h 3606597"/>
              <a:gd name="connsiteX7" fmla="*/ 653143 w 5019870"/>
              <a:gd name="connsiteY7" fmla="*/ 2985915 h 3606597"/>
              <a:gd name="connsiteX8" fmla="*/ 765110 w 5019870"/>
              <a:gd name="connsiteY8" fmla="*/ 3349810 h 3606597"/>
              <a:gd name="connsiteX9" fmla="*/ 905070 w 5019870"/>
              <a:gd name="connsiteY9" fmla="*/ 3023237 h 3606597"/>
              <a:gd name="connsiteX10" fmla="*/ 1007706 w 5019870"/>
              <a:gd name="connsiteY10" fmla="*/ 3396462 h 3606597"/>
              <a:gd name="connsiteX11" fmla="*/ 1175657 w 5019870"/>
              <a:gd name="connsiteY11" fmla="*/ 2873949 h 3606597"/>
              <a:gd name="connsiteX12" fmla="*/ 1268963 w 5019870"/>
              <a:gd name="connsiteY12" fmla="*/ 3340479 h 3606597"/>
              <a:gd name="connsiteX13" fmla="*/ 1502229 w 5019870"/>
              <a:gd name="connsiteY13" fmla="*/ 3144535 h 3606597"/>
              <a:gd name="connsiteX14" fmla="*/ 1660850 w 5019870"/>
              <a:gd name="connsiteY14" fmla="*/ 3601735 h 3606597"/>
              <a:gd name="connsiteX15" fmla="*/ 1782148 w 5019870"/>
              <a:gd name="connsiteY15" fmla="*/ 2799303 h 3606597"/>
              <a:gd name="connsiteX16" fmla="*/ 2015413 w 5019870"/>
              <a:gd name="connsiteY16" fmla="*/ 2967254 h 3606597"/>
              <a:gd name="connsiteX17" fmla="*/ 2155371 w 5019870"/>
              <a:gd name="connsiteY17" fmla="*/ 2379426 h 3606597"/>
              <a:gd name="connsiteX18" fmla="*/ 2351314 w 5019870"/>
              <a:gd name="connsiteY18" fmla="*/ 2901940 h 3606597"/>
              <a:gd name="connsiteX19" fmla="*/ 2509935 w 5019870"/>
              <a:gd name="connsiteY19" fmla="*/ 2444740 h 3606597"/>
              <a:gd name="connsiteX20" fmla="*/ 2687216 w 5019870"/>
              <a:gd name="connsiteY20" fmla="*/ 3004577 h 3606597"/>
              <a:gd name="connsiteX21" fmla="*/ 2864498 w 5019870"/>
              <a:gd name="connsiteY21" fmla="*/ 2239466 h 3606597"/>
              <a:gd name="connsiteX22" fmla="*/ 3079102 w 5019870"/>
              <a:gd name="connsiteY22" fmla="*/ 2929932 h 3606597"/>
              <a:gd name="connsiteX23" fmla="*/ 3107094 w 5019870"/>
              <a:gd name="connsiteY23" fmla="*/ 2239466 h 3606597"/>
              <a:gd name="connsiteX24" fmla="*/ 3293706 w 5019870"/>
              <a:gd name="connsiteY24" fmla="*/ 2920601 h 3606597"/>
              <a:gd name="connsiteX25" fmla="*/ 3340359 w 5019870"/>
              <a:gd name="connsiteY25" fmla="*/ 2090176 h 3606597"/>
              <a:gd name="connsiteX26" fmla="*/ 3489649 w 5019870"/>
              <a:gd name="connsiteY26" fmla="*/ 1502348 h 3606597"/>
              <a:gd name="connsiteX27" fmla="*/ 3536302 w 5019870"/>
              <a:gd name="connsiteY27" fmla="*/ 1306405 h 3606597"/>
              <a:gd name="connsiteX28" fmla="*/ 3554963 w 5019870"/>
              <a:gd name="connsiteY28" fmla="*/ 1129124 h 3606597"/>
              <a:gd name="connsiteX29" fmla="*/ 3601616 w 5019870"/>
              <a:gd name="connsiteY29" fmla="*/ 690585 h 3606597"/>
              <a:gd name="connsiteX30" fmla="*/ 3732245 w 5019870"/>
              <a:gd name="connsiteY30" fmla="*/ 1110462 h 3606597"/>
              <a:gd name="connsiteX31" fmla="*/ 3797559 w 5019870"/>
              <a:gd name="connsiteY31" fmla="*/ 1474356 h 3606597"/>
              <a:gd name="connsiteX32" fmla="*/ 3900196 w 5019870"/>
              <a:gd name="connsiteY32" fmla="*/ 1101132 h 3606597"/>
              <a:gd name="connsiteX33" fmla="*/ 3881535 w 5019870"/>
              <a:gd name="connsiteY33" fmla="*/ 839875 h 3606597"/>
              <a:gd name="connsiteX34" fmla="*/ 3872204 w 5019870"/>
              <a:gd name="connsiteY34" fmla="*/ 503973 h 3606597"/>
              <a:gd name="connsiteX35" fmla="*/ 3900196 w 5019870"/>
              <a:gd name="connsiteY35" fmla="*/ 354683 h 3606597"/>
              <a:gd name="connsiteX36" fmla="*/ 4068147 w 5019870"/>
              <a:gd name="connsiteY36" fmla="*/ 550626 h 3606597"/>
              <a:gd name="connsiteX37" fmla="*/ 4096139 w 5019870"/>
              <a:gd name="connsiteY37" fmla="*/ 457319 h 3606597"/>
              <a:gd name="connsiteX38" fmla="*/ 4264090 w 5019870"/>
              <a:gd name="connsiteY38" fmla="*/ 119 h 3606597"/>
              <a:gd name="connsiteX39" fmla="*/ 4282751 w 5019870"/>
              <a:gd name="connsiteY39" fmla="*/ 503973 h 3606597"/>
              <a:gd name="connsiteX40" fmla="*/ 4432041 w 5019870"/>
              <a:gd name="connsiteY40" fmla="*/ 93426 h 3606597"/>
              <a:gd name="connsiteX41" fmla="*/ 4488024 w 5019870"/>
              <a:gd name="connsiteY41" fmla="*/ 681254 h 3606597"/>
              <a:gd name="connsiteX42" fmla="*/ 4609322 w 5019870"/>
              <a:gd name="connsiteY42" fmla="*/ 541295 h 3606597"/>
              <a:gd name="connsiteX43" fmla="*/ 4665306 w 5019870"/>
              <a:gd name="connsiteY43" fmla="*/ 979834 h 3606597"/>
              <a:gd name="connsiteX44" fmla="*/ 4879910 w 5019870"/>
              <a:gd name="connsiteY44" fmla="*/ 671924 h 3606597"/>
              <a:gd name="connsiteX45" fmla="*/ 4963886 w 5019870"/>
              <a:gd name="connsiteY45" fmla="*/ 1129124 h 3606597"/>
              <a:gd name="connsiteX46" fmla="*/ 5019870 w 5019870"/>
              <a:gd name="connsiteY46" fmla="*/ 998494 h 3606597"/>
              <a:gd name="connsiteX0" fmla="*/ 0 w 5019870"/>
              <a:gd name="connsiteY0" fmla="*/ 1894234 h 3606597"/>
              <a:gd name="connsiteX1" fmla="*/ 233265 w 5019870"/>
              <a:gd name="connsiteY1" fmla="*/ 1623646 h 3606597"/>
              <a:gd name="connsiteX2" fmla="*/ 242595 w 5019870"/>
              <a:gd name="connsiteY2" fmla="*/ 1894233 h 3606597"/>
              <a:gd name="connsiteX3" fmla="*/ 261257 w 5019870"/>
              <a:gd name="connsiteY3" fmla="*/ 2566037 h 3606597"/>
              <a:gd name="connsiteX4" fmla="*/ 373224 w 5019870"/>
              <a:gd name="connsiteY4" fmla="*/ 2342103 h 3606597"/>
              <a:gd name="connsiteX5" fmla="*/ 391886 w 5019870"/>
              <a:gd name="connsiteY5" fmla="*/ 2622022 h 3606597"/>
              <a:gd name="connsiteX6" fmla="*/ 522514 w 5019870"/>
              <a:gd name="connsiteY6" fmla="*/ 3172527 h 3606597"/>
              <a:gd name="connsiteX7" fmla="*/ 653143 w 5019870"/>
              <a:gd name="connsiteY7" fmla="*/ 2985915 h 3606597"/>
              <a:gd name="connsiteX8" fmla="*/ 765110 w 5019870"/>
              <a:gd name="connsiteY8" fmla="*/ 3349810 h 3606597"/>
              <a:gd name="connsiteX9" fmla="*/ 905070 w 5019870"/>
              <a:gd name="connsiteY9" fmla="*/ 3023237 h 3606597"/>
              <a:gd name="connsiteX10" fmla="*/ 1007706 w 5019870"/>
              <a:gd name="connsiteY10" fmla="*/ 3396462 h 3606597"/>
              <a:gd name="connsiteX11" fmla="*/ 1175657 w 5019870"/>
              <a:gd name="connsiteY11" fmla="*/ 2873949 h 3606597"/>
              <a:gd name="connsiteX12" fmla="*/ 1268963 w 5019870"/>
              <a:gd name="connsiteY12" fmla="*/ 3340479 h 3606597"/>
              <a:gd name="connsiteX13" fmla="*/ 1502229 w 5019870"/>
              <a:gd name="connsiteY13" fmla="*/ 3144535 h 3606597"/>
              <a:gd name="connsiteX14" fmla="*/ 1660850 w 5019870"/>
              <a:gd name="connsiteY14" fmla="*/ 3601735 h 3606597"/>
              <a:gd name="connsiteX15" fmla="*/ 1782148 w 5019870"/>
              <a:gd name="connsiteY15" fmla="*/ 2799303 h 3606597"/>
              <a:gd name="connsiteX16" fmla="*/ 2015413 w 5019870"/>
              <a:gd name="connsiteY16" fmla="*/ 2967254 h 3606597"/>
              <a:gd name="connsiteX17" fmla="*/ 2155371 w 5019870"/>
              <a:gd name="connsiteY17" fmla="*/ 2379426 h 3606597"/>
              <a:gd name="connsiteX18" fmla="*/ 2351314 w 5019870"/>
              <a:gd name="connsiteY18" fmla="*/ 2901940 h 3606597"/>
              <a:gd name="connsiteX19" fmla="*/ 2509935 w 5019870"/>
              <a:gd name="connsiteY19" fmla="*/ 2444740 h 3606597"/>
              <a:gd name="connsiteX20" fmla="*/ 2687216 w 5019870"/>
              <a:gd name="connsiteY20" fmla="*/ 3004577 h 3606597"/>
              <a:gd name="connsiteX21" fmla="*/ 2864498 w 5019870"/>
              <a:gd name="connsiteY21" fmla="*/ 2239466 h 3606597"/>
              <a:gd name="connsiteX22" fmla="*/ 3079102 w 5019870"/>
              <a:gd name="connsiteY22" fmla="*/ 2929932 h 3606597"/>
              <a:gd name="connsiteX23" fmla="*/ 3107094 w 5019870"/>
              <a:gd name="connsiteY23" fmla="*/ 2239466 h 3606597"/>
              <a:gd name="connsiteX24" fmla="*/ 3293706 w 5019870"/>
              <a:gd name="connsiteY24" fmla="*/ 2920601 h 3606597"/>
              <a:gd name="connsiteX25" fmla="*/ 3340359 w 5019870"/>
              <a:gd name="connsiteY25" fmla="*/ 2090176 h 3606597"/>
              <a:gd name="connsiteX26" fmla="*/ 3489649 w 5019870"/>
              <a:gd name="connsiteY26" fmla="*/ 1502348 h 3606597"/>
              <a:gd name="connsiteX27" fmla="*/ 3536302 w 5019870"/>
              <a:gd name="connsiteY27" fmla="*/ 1306405 h 3606597"/>
              <a:gd name="connsiteX28" fmla="*/ 3554963 w 5019870"/>
              <a:gd name="connsiteY28" fmla="*/ 1129124 h 3606597"/>
              <a:gd name="connsiteX29" fmla="*/ 3601616 w 5019870"/>
              <a:gd name="connsiteY29" fmla="*/ 690585 h 3606597"/>
              <a:gd name="connsiteX30" fmla="*/ 3732245 w 5019870"/>
              <a:gd name="connsiteY30" fmla="*/ 1110462 h 3606597"/>
              <a:gd name="connsiteX31" fmla="*/ 3797559 w 5019870"/>
              <a:gd name="connsiteY31" fmla="*/ 1474356 h 3606597"/>
              <a:gd name="connsiteX32" fmla="*/ 3900196 w 5019870"/>
              <a:gd name="connsiteY32" fmla="*/ 1101132 h 3606597"/>
              <a:gd name="connsiteX33" fmla="*/ 3881535 w 5019870"/>
              <a:gd name="connsiteY33" fmla="*/ 839875 h 3606597"/>
              <a:gd name="connsiteX34" fmla="*/ 3872204 w 5019870"/>
              <a:gd name="connsiteY34" fmla="*/ 503973 h 3606597"/>
              <a:gd name="connsiteX35" fmla="*/ 3900196 w 5019870"/>
              <a:gd name="connsiteY35" fmla="*/ 354683 h 3606597"/>
              <a:gd name="connsiteX36" fmla="*/ 4068147 w 5019870"/>
              <a:gd name="connsiteY36" fmla="*/ 550626 h 3606597"/>
              <a:gd name="connsiteX37" fmla="*/ 4096139 w 5019870"/>
              <a:gd name="connsiteY37" fmla="*/ 457319 h 3606597"/>
              <a:gd name="connsiteX38" fmla="*/ 4264090 w 5019870"/>
              <a:gd name="connsiteY38" fmla="*/ 119 h 3606597"/>
              <a:gd name="connsiteX39" fmla="*/ 4282751 w 5019870"/>
              <a:gd name="connsiteY39" fmla="*/ 503973 h 3606597"/>
              <a:gd name="connsiteX40" fmla="*/ 4432041 w 5019870"/>
              <a:gd name="connsiteY40" fmla="*/ 93426 h 3606597"/>
              <a:gd name="connsiteX41" fmla="*/ 4488024 w 5019870"/>
              <a:gd name="connsiteY41" fmla="*/ 681254 h 3606597"/>
              <a:gd name="connsiteX42" fmla="*/ 4609322 w 5019870"/>
              <a:gd name="connsiteY42" fmla="*/ 541295 h 3606597"/>
              <a:gd name="connsiteX43" fmla="*/ 4665306 w 5019870"/>
              <a:gd name="connsiteY43" fmla="*/ 979834 h 3606597"/>
              <a:gd name="connsiteX44" fmla="*/ 4879910 w 5019870"/>
              <a:gd name="connsiteY44" fmla="*/ 671924 h 3606597"/>
              <a:gd name="connsiteX45" fmla="*/ 4963886 w 5019870"/>
              <a:gd name="connsiteY45" fmla="*/ 1129124 h 3606597"/>
              <a:gd name="connsiteX46" fmla="*/ 5019870 w 5019870"/>
              <a:gd name="connsiteY46" fmla="*/ 998494 h 3606597"/>
              <a:gd name="connsiteX0" fmla="*/ 0 w 5019870"/>
              <a:gd name="connsiteY0" fmla="*/ 1894234 h 3606597"/>
              <a:gd name="connsiteX1" fmla="*/ 158620 w 5019870"/>
              <a:gd name="connsiteY1" fmla="*/ 1660968 h 3606597"/>
              <a:gd name="connsiteX2" fmla="*/ 242595 w 5019870"/>
              <a:gd name="connsiteY2" fmla="*/ 1894233 h 3606597"/>
              <a:gd name="connsiteX3" fmla="*/ 261257 w 5019870"/>
              <a:gd name="connsiteY3" fmla="*/ 2566037 h 3606597"/>
              <a:gd name="connsiteX4" fmla="*/ 373224 w 5019870"/>
              <a:gd name="connsiteY4" fmla="*/ 2342103 h 3606597"/>
              <a:gd name="connsiteX5" fmla="*/ 391886 w 5019870"/>
              <a:gd name="connsiteY5" fmla="*/ 2622022 h 3606597"/>
              <a:gd name="connsiteX6" fmla="*/ 522514 w 5019870"/>
              <a:gd name="connsiteY6" fmla="*/ 3172527 h 3606597"/>
              <a:gd name="connsiteX7" fmla="*/ 653143 w 5019870"/>
              <a:gd name="connsiteY7" fmla="*/ 2985915 h 3606597"/>
              <a:gd name="connsiteX8" fmla="*/ 765110 w 5019870"/>
              <a:gd name="connsiteY8" fmla="*/ 3349810 h 3606597"/>
              <a:gd name="connsiteX9" fmla="*/ 905070 w 5019870"/>
              <a:gd name="connsiteY9" fmla="*/ 3023237 h 3606597"/>
              <a:gd name="connsiteX10" fmla="*/ 1007706 w 5019870"/>
              <a:gd name="connsiteY10" fmla="*/ 3396462 h 3606597"/>
              <a:gd name="connsiteX11" fmla="*/ 1175657 w 5019870"/>
              <a:gd name="connsiteY11" fmla="*/ 2873949 h 3606597"/>
              <a:gd name="connsiteX12" fmla="*/ 1268963 w 5019870"/>
              <a:gd name="connsiteY12" fmla="*/ 3340479 h 3606597"/>
              <a:gd name="connsiteX13" fmla="*/ 1502229 w 5019870"/>
              <a:gd name="connsiteY13" fmla="*/ 3144535 h 3606597"/>
              <a:gd name="connsiteX14" fmla="*/ 1660850 w 5019870"/>
              <a:gd name="connsiteY14" fmla="*/ 3601735 h 3606597"/>
              <a:gd name="connsiteX15" fmla="*/ 1782148 w 5019870"/>
              <a:gd name="connsiteY15" fmla="*/ 2799303 h 3606597"/>
              <a:gd name="connsiteX16" fmla="*/ 2015413 w 5019870"/>
              <a:gd name="connsiteY16" fmla="*/ 2967254 h 3606597"/>
              <a:gd name="connsiteX17" fmla="*/ 2155371 w 5019870"/>
              <a:gd name="connsiteY17" fmla="*/ 2379426 h 3606597"/>
              <a:gd name="connsiteX18" fmla="*/ 2351314 w 5019870"/>
              <a:gd name="connsiteY18" fmla="*/ 2901940 h 3606597"/>
              <a:gd name="connsiteX19" fmla="*/ 2509935 w 5019870"/>
              <a:gd name="connsiteY19" fmla="*/ 2444740 h 3606597"/>
              <a:gd name="connsiteX20" fmla="*/ 2687216 w 5019870"/>
              <a:gd name="connsiteY20" fmla="*/ 3004577 h 3606597"/>
              <a:gd name="connsiteX21" fmla="*/ 2864498 w 5019870"/>
              <a:gd name="connsiteY21" fmla="*/ 2239466 h 3606597"/>
              <a:gd name="connsiteX22" fmla="*/ 3079102 w 5019870"/>
              <a:gd name="connsiteY22" fmla="*/ 2929932 h 3606597"/>
              <a:gd name="connsiteX23" fmla="*/ 3107094 w 5019870"/>
              <a:gd name="connsiteY23" fmla="*/ 2239466 h 3606597"/>
              <a:gd name="connsiteX24" fmla="*/ 3293706 w 5019870"/>
              <a:gd name="connsiteY24" fmla="*/ 2920601 h 3606597"/>
              <a:gd name="connsiteX25" fmla="*/ 3340359 w 5019870"/>
              <a:gd name="connsiteY25" fmla="*/ 2090176 h 3606597"/>
              <a:gd name="connsiteX26" fmla="*/ 3489649 w 5019870"/>
              <a:gd name="connsiteY26" fmla="*/ 1502348 h 3606597"/>
              <a:gd name="connsiteX27" fmla="*/ 3536302 w 5019870"/>
              <a:gd name="connsiteY27" fmla="*/ 1306405 h 3606597"/>
              <a:gd name="connsiteX28" fmla="*/ 3554963 w 5019870"/>
              <a:gd name="connsiteY28" fmla="*/ 1129124 h 3606597"/>
              <a:gd name="connsiteX29" fmla="*/ 3601616 w 5019870"/>
              <a:gd name="connsiteY29" fmla="*/ 690585 h 3606597"/>
              <a:gd name="connsiteX30" fmla="*/ 3732245 w 5019870"/>
              <a:gd name="connsiteY30" fmla="*/ 1110462 h 3606597"/>
              <a:gd name="connsiteX31" fmla="*/ 3797559 w 5019870"/>
              <a:gd name="connsiteY31" fmla="*/ 1474356 h 3606597"/>
              <a:gd name="connsiteX32" fmla="*/ 3900196 w 5019870"/>
              <a:gd name="connsiteY32" fmla="*/ 1101132 h 3606597"/>
              <a:gd name="connsiteX33" fmla="*/ 3881535 w 5019870"/>
              <a:gd name="connsiteY33" fmla="*/ 839875 h 3606597"/>
              <a:gd name="connsiteX34" fmla="*/ 3872204 w 5019870"/>
              <a:gd name="connsiteY34" fmla="*/ 503973 h 3606597"/>
              <a:gd name="connsiteX35" fmla="*/ 3900196 w 5019870"/>
              <a:gd name="connsiteY35" fmla="*/ 354683 h 3606597"/>
              <a:gd name="connsiteX36" fmla="*/ 4068147 w 5019870"/>
              <a:gd name="connsiteY36" fmla="*/ 550626 h 3606597"/>
              <a:gd name="connsiteX37" fmla="*/ 4096139 w 5019870"/>
              <a:gd name="connsiteY37" fmla="*/ 457319 h 3606597"/>
              <a:gd name="connsiteX38" fmla="*/ 4264090 w 5019870"/>
              <a:gd name="connsiteY38" fmla="*/ 119 h 3606597"/>
              <a:gd name="connsiteX39" fmla="*/ 4282751 w 5019870"/>
              <a:gd name="connsiteY39" fmla="*/ 503973 h 3606597"/>
              <a:gd name="connsiteX40" fmla="*/ 4432041 w 5019870"/>
              <a:gd name="connsiteY40" fmla="*/ 93426 h 3606597"/>
              <a:gd name="connsiteX41" fmla="*/ 4488024 w 5019870"/>
              <a:gd name="connsiteY41" fmla="*/ 681254 h 3606597"/>
              <a:gd name="connsiteX42" fmla="*/ 4609322 w 5019870"/>
              <a:gd name="connsiteY42" fmla="*/ 541295 h 3606597"/>
              <a:gd name="connsiteX43" fmla="*/ 4665306 w 5019870"/>
              <a:gd name="connsiteY43" fmla="*/ 979834 h 3606597"/>
              <a:gd name="connsiteX44" fmla="*/ 4879910 w 5019870"/>
              <a:gd name="connsiteY44" fmla="*/ 671924 h 3606597"/>
              <a:gd name="connsiteX45" fmla="*/ 4963886 w 5019870"/>
              <a:gd name="connsiteY45" fmla="*/ 1129124 h 3606597"/>
              <a:gd name="connsiteX46" fmla="*/ 5019870 w 5019870"/>
              <a:gd name="connsiteY46" fmla="*/ 998494 h 3606597"/>
              <a:gd name="connsiteX0" fmla="*/ 0 w 5019870"/>
              <a:gd name="connsiteY0" fmla="*/ 1894234 h 3606597"/>
              <a:gd name="connsiteX1" fmla="*/ 158620 w 5019870"/>
              <a:gd name="connsiteY1" fmla="*/ 1660968 h 3606597"/>
              <a:gd name="connsiteX2" fmla="*/ 242595 w 5019870"/>
              <a:gd name="connsiteY2" fmla="*/ 1894233 h 3606597"/>
              <a:gd name="connsiteX3" fmla="*/ 261257 w 5019870"/>
              <a:gd name="connsiteY3" fmla="*/ 2566037 h 3606597"/>
              <a:gd name="connsiteX4" fmla="*/ 373224 w 5019870"/>
              <a:gd name="connsiteY4" fmla="*/ 2342103 h 3606597"/>
              <a:gd name="connsiteX5" fmla="*/ 438540 w 5019870"/>
              <a:gd name="connsiteY5" fmla="*/ 2622022 h 3606597"/>
              <a:gd name="connsiteX6" fmla="*/ 522514 w 5019870"/>
              <a:gd name="connsiteY6" fmla="*/ 3172527 h 3606597"/>
              <a:gd name="connsiteX7" fmla="*/ 653143 w 5019870"/>
              <a:gd name="connsiteY7" fmla="*/ 2985915 h 3606597"/>
              <a:gd name="connsiteX8" fmla="*/ 765110 w 5019870"/>
              <a:gd name="connsiteY8" fmla="*/ 3349810 h 3606597"/>
              <a:gd name="connsiteX9" fmla="*/ 905070 w 5019870"/>
              <a:gd name="connsiteY9" fmla="*/ 3023237 h 3606597"/>
              <a:gd name="connsiteX10" fmla="*/ 1007706 w 5019870"/>
              <a:gd name="connsiteY10" fmla="*/ 3396462 h 3606597"/>
              <a:gd name="connsiteX11" fmla="*/ 1175657 w 5019870"/>
              <a:gd name="connsiteY11" fmla="*/ 2873949 h 3606597"/>
              <a:gd name="connsiteX12" fmla="*/ 1268963 w 5019870"/>
              <a:gd name="connsiteY12" fmla="*/ 3340479 h 3606597"/>
              <a:gd name="connsiteX13" fmla="*/ 1502229 w 5019870"/>
              <a:gd name="connsiteY13" fmla="*/ 3144535 h 3606597"/>
              <a:gd name="connsiteX14" fmla="*/ 1660850 w 5019870"/>
              <a:gd name="connsiteY14" fmla="*/ 3601735 h 3606597"/>
              <a:gd name="connsiteX15" fmla="*/ 1782148 w 5019870"/>
              <a:gd name="connsiteY15" fmla="*/ 2799303 h 3606597"/>
              <a:gd name="connsiteX16" fmla="*/ 2015413 w 5019870"/>
              <a:gd name="connsiteY16" fmla="*/ 2967254 h 3606597"/>
              <a:gd name="connsiteX17" fmla="*/ 2155371 w 5019870"/>
              <a:gd name="connsiteY17" fmla="*/ 2379426 h 3606597"/>
              <a:gd name="connsiteX18" fmla="*/ 2351314 w 5019870"/>
              <a:gd name="connsiteY18" fmla="*/ 2901940 h 3606597"/>
              <a:gd name="connsiteX19" fmla="*/ 2509935 w 5019870"/>
              <a:gd name="connsiteY19" fmla="*/ 2444740 h 3606597"/>
              <a:gd name="connsiteX20" fmla="*/ 2687216 w 5019870"/>
              <a:gd name="connsiteY20" fmla="*/ 3004577 h 3606597"/>
              <a:gd name="connsiteX21" fmla="*/ 2864498 w 5019870"/>
              <a:gd name="connsiteY21" fmla="*/ 2239466 h 3606597"/>
              <a:gd name="connsiteX22" fmla="*/ 3079102 w 5019870"/>
              <a:gd name="connsiteY22" fmla="*/ 2929932 h 3606597"/>
              <a:gd name="connsiteX23" fmla="*/ 3107094 w 5019870"/>
              <a:gd name="connsiteY23" fmla="*/ 2239466 h 3606597"/>
              <a:gd name="connsiteX24" fmla="*/ 3293706 w 5019870"/>
              <a:gd name="connsiteY24" fmla="*/ 2920601 h 3606597"/>
              <a:gd name="connsiteX25" fmla="*/ 3340359 w 5019870"/>
              <a:gd name="connsiteY25" fmla="*/ 2090176 h 3606597"/>
              <a:gd name="connsiteX26" fmla="*/ 3489649 w 5019870"/>
              <a:gd name="connsiteY26" fmla="*/ 1502348 h 3606597"/>
              <a:gd name="connsiteX27" fmla="*/ 3536302 w 5019870"/>
              <a:gd name="connsiteY27" fmla="*/ 1306405 h 3606597"/>
              <a:gd name="connsiteX28" fmla="*/ 3554963 w 5019870"/>
              <a:gd name="connsiteY28" fmla="*/ 1129124 h 3606597"/>
              <a:gd name="connsiteX29" fmla="*/ 3601616 w 5019870"/>
              <a:gd name="connsiteY29" fmla="*/ 690585 h 3606597"/>
              <a:gd name="connsiteX30" fmla="*/ 3732245 w 5019870"/>
              <a:gd name="connsiteY30" fmla="*/ 1110462 h 3606597"/>
              <a:gd name="connsiteX31" fmla="*/ 3797559 w 5019870"/>
              <a:gd name="connsiteY31" fmla="*/ 1474356 h 3606597"/>
              <a:gd name="connsiteX32" fmla="*/ 3900196 w 5019870"/>
              <a:gd name="connsiteY32" fmla="*/ 1101132 h 3606597"/>
              <a:gd name="connsiteX33" fmla="*/ 3881535 w 5019870"/>
              <a:gd name="connsiteY33" fmla="*/ 839875 h 3606597"/>
              <a:gd name="connsiteX34" fmla="*/ 3872204 w 5019870"/>
              <a:gd name="connsiteY34" fmla="*/ 503973 h 3606597"/>
              <a:gd name="connsiteX35" fmla="*/ 3900196 w 5019870"/>
              <a:gd name="connsiteY35" fmla="*/ 354683 h 3606597"/>
              <a:gd name="connsiteX36" fmla="*/ 4068147 w 5019870"/>
              <a:gd name="connsiteY36" fmla="*/ 550626 h 3606597"/>
              <a:gd name="connsiteX37" fmla="*/ 4096139 w 5019870"/>
              <a:gd name="connsiteY37" fmla="*/ 457319 h 3606597"/>
              <a:gd name="connsiteX38" fmla="*/ 4264090 w 5019870"/>
              <a:gd name="connsiteY38" fmla="*/ 119 h 3606597"/>
              <a:gd name="connsiteX39" fmla="*/ 4282751 w 5019870"/>
              <a:gd name="connsiteY39" fmla="*/ 503973 h 3606597"/>
              <a:gd name="connsiteX40" fmla="*/ 4432041 w 5019870"/>
              <a:gd name="connsiteY40" fmla="*/ 93426 h 3606597"/>
              <a:gd name="connsiteX41" fmla="*/ 4488024 w 5019870"/>
              <a:gd name="connsiteY41" fmla="*/ 681254 h 3606597"/>
              <a:gd name="connsiteX42" fmla="*/ 4609322 w 5019870"/>
              <a:gd name="connsiteY42" fmla="*/ 541295 h 3606597"/>
              <a:gd name="connsiteX43" fmla="*/ 4665306 w 5019870"/>
              <a:gd name="connsiteY43" fmla="*/ 979834 h 3606597"/>
              <a:gd name="connsiteX44" fmla="*/ 4879910 w 5019870"/>
              <a:gd name="connsiteY44" fmla="*/ 671924 h 3606597"/>
              <a:gd name="connsiteX45" fmla="*/ 4963886 w 5019870"/>
              <a:gd name="connsiteY45" fmla="*/ 1129124 h 3606597"/>
              <a:gd name="connsiteX46" fmla="*/ 5019870 w 5019870"/>
              <a:gd name="connsiteY46" fmla="*/ 998494 h 3606597"/>
              <a:gd name="connsiteX0" fmla="*/ 0 w 4982548"/>
              <a:gd name="connsiteY0" fmla="*/ 1968879 h 3606597"/>
              <a:gd name="connsiteX1" fmla="*/ 121298 w 4982548"/>
              <a:gd name="connsiteY1" fmla="*/ 1660968 h 3606597"/>
              <a:gd name="connsiteX2" fmla="*/ 205273 w 4982548"/>
              <a:gd name="connsiteY2" fmla="*/ 1894233 h 3606597"/>
              <a:gd name="connsiteX3" fmla="*/ 223935 w 4982548"/>
              <a:gd name="connsiteY3" fmla="*/ 2566037 h 3606597"/>
              <a:gd name="connsiteX4" fmla="*/ 335902 w 4982548"/>
              <a:gd name="connsiteY4" fmla="*/ 2342103 h 3606597"/>
              <a:gd name="connsiteX5" fmla="*/ 401218 w 4982548"/>
              <a:gd name="connsiteY5" fmla="*/ 2622022 h 3606597"/>
              <a:gd name="connsiteX6" fmla="*/ 485192 w 4982548"/>
              <a:gd name="connsiteY6" fmla="*/ 3172527 h 3606597"/>
              <a:gd name="connsiteX7" fmla="*/ 615821 w 4982548"/>
              <a:gd name="connsiteY7" fmla="*/ 2985915 h 3606597"/>
              <a:gd name="connsiteX8" fmla="*/ 727788 w 4982548"/>
              <a:gd name="connsiteY8" fmla="*/ 3349810 h 3606597"/>
              <a:gd name="connsiteX9" fmla="*/ 867748 w 4982548"/>
              <a:gd name="connsiteY9" fmla="*/ 3023237 h 3606597"/>
              <a:gd name="connsiteX10" fmla="*/ 970384 w 4982548"/>
              <a:gd name="connsiteY10" fmla="*/ 3396462 h 3606597"/>
              <a:gd name="connsiteX11" fmla="*/ 1138335 w 4982548"/>
              <a:gd name="connsiteY11" fmla="*/ 2873949 h 3606597"/>
              <a:gd name="connsiteX12" fmla="*/ 1231641 w 4982548"/>
              <a:gd name="connsiteY12" fmla="*/ 3340479 h 3606597"/>
              <a:gd name="connsiteX13" fmla="*/ 1464907 w 4982548"/>
              <a:gd name="connsiteY13" fmla="*/ 3144535 h 3606597"/>
              <a:gd name="connsiteX14" fmla="*/ 1623528 w 4982548"/>
              <a:gd name="connsiteY14" fmla="*/ 3601735 h 3606597"/>
              <a:gd name="connsiteX15" fmla="*/ 1744826 w 4982548"/>
              <a:gd name="connsiteY15" fmla="*/ 2799303 h 3606597"/>
              <a:gd name="connsiteX16" fmla="*/ 1978091 w 4982548"/>
              <a:gd name="connsiteY16" fmla="*/ 2967254 h 3606597"/>
              <a:gd name="connsiteX17" fmla="*/ 2118049 w 4982548"/>
              <a:gd name="connsiteY17" fmla="*/ 2379426 h 3606597"/>
              <a:gd name="connsiteX18" fmla="*/ 2313992 w 4982548"/>
              <a:gd name="connsiteY18" fmla="*/ 2901940 h 3606597"/>
              <a:gd name="connsiteX19" fmla="*/ 2472613 w 4982548"/>
              <a:gd name="connsiteY19" fmla="*/ 2444740 h 3606597"/>
              <a:gd name="connsiteX20" fmla="*/ 2649894 w 4982548"/>
              <a:gd name="connsiteY20" fmla="*/ 3004577 h 3606597"/>
              <a:gd name="connsiteX21" fmla="*/ 2827176 w 4982548"/>
              <a:gd name="connsiteY21" fmla="*/ 2239466 h 3606597"/>
              <a:gd name="connsiteX22" fmla="*/ 3041780 w 4982548"/>
              <a:gd name="connsiteY22" fmla="*/ 2929932 h 3606597"/>
              <a:gd name="connsiteX23" fmla="*/ 3069772 w 4982548"/>
              <a:gd name="connsiteY23" fmla="*/ 2239466 h 3606597"/>
              <a:gd name="connsiteX24" fmla="*/ 3256384 w 4982548"/>
              <a:gd name="connsiteY24" fmla="*/ 2920601 h 3606597"/>
              <a:gd name="connsiteX25" fmla="*/ 3303037 w 4982548"/>
              <a:gd name="connsiteY25" fmla="*/ 2090176 h 3606597"/>
              <a:gd name="connsiteX26" fmla="*/ 3452327 w 4982548"/>
              <a:gd name="connsiteY26" fmla="*/ 1502348 h 3606597"/>
              <a:gd name="connsiteX27" fmla="*/ 3498980 w 4982548"/>
              <a:gd name="connsiteY27" fmla="*/ 1306405 h 3606597"/>
              <a:gd name="connsiteX28" fmla="*/ 3517641 w 4982548"/>
              <a:gd name="connsiteY28" fmla="*/ 1129124 h 3606597"/>
              <a:gd name="connsiteX29" fmla="*/ 3564294 w 4982548"/>
              <a:gd name="connsiteY29" fmla="*/ 690585 h 3606597"/>
              <a:gd name="connsiteX30" fmla="*/ 3694923 w 4982548"/>
              <a:gd name="connsiteY30" fmla="*/ 1110462 h 3606597"/>
              <a:gd name="connsiteX31" fmla="*/ 3760237 w 4982548"/>
              <a:gd name="connsiteY31" fmla="*/ 1474356 h 3606597"/>
              <a:gd name="connsiteX32" fmla="*/ 3862874 w 4982548"/>
              <a:gd name="connsiteY32" fmla="*/ 1101132 h 3606597"/>
              <a:gd name="connsiteX33" fmla="*/ 3844213 w 4982548"/>
              <a:gd name="connsiteY33" fmla="*/ 839875 h 3606597"/>
              <a:gd name="connsiteX34" fmla="*/ 3834882 w 4982548"/>
              <a:gd name="connsiteY34" fmla="*/ 503973 h 3606597"/>
              <a:gd name="connsiteX35" fmla="*/ 3862874 w 4982548"/>
              <a:gd name="connsiteY35" fmla="*/ 354683 h 3606597"/>
              <a:gd name="connsiteX36" fmla="*/ 4030825 w 4982548"/>
              <a:gd name="connsiteY36" fmla="*/ 550626 h 3606597"/>
              <a:gd name="connsiteX37" fmla="*/ 4058817 w 4982548"/>
              <a:gd name="connsiteY37" fmla="*/ 457319 h 3606597"/>
              <a:gd name="connsiteX38" fmla="*/ 4226768 w 4982548"/>
              <a:gd name="connsiteY38" fmla="*/ 119 h 3606597"/>
              <a:gd name="connsiteX39" fmla="*/ 4245429 w 4982548"/>
              <a:gd name="connsiteY39" fmla="*/ 503973 h 3606597"/>
              <a:gd name="connsiteX40" fmla="*/ 4394719 w 4982548"/>
              <a:gd name="connsiteY40" fmla="*/ 93426 h 3606597"/>
              <a:gd name="connsiteX41" fmla="*/ 4450702 w 4982548"/>
              <a:gd name="connsiteY41" fmla="*/ 681254 h 3606597"/>
              <a:gd name="connsiteX42" fmla="*/ 4572000 w 4982548"/>
              <a:gd name="connsiteY42" fmla="*/ 541295 h 3606597"/>
              <a:gd name="connsiteX43" fmla="*/ 4627984 w 4982548"/>
              <a:gd name="connsiteY43" fmla="*/ 979834 h 3606597"/>
              <a:gd name="connsiteX44" fmla="*/ 4842588 w 4982548"/>
              <a:gd name="connsiteY44" fmla="*/ 671924 h 3606597"/>
              <a:gd name="connsiteX45" fmla="*/ 4926564 w 4982548"/>
              <a:gd name="connsiteY45" fmla="*/ 1129124 h 3606597"/>
              <a:gd name="connsiteX46" fmla="*/ 4982548 w 4982548"/>
              <a:gd name="connsiteY46" fmla="*/ 998494 h 3606597"/>
              <a:gd name="connsiteX0" fmla="*/ 0 w 4982548"/>
              <a:gd name="connsiteY0" fmla="*/ 1968879 h 3606597"/>
              <a:gd name="connsiteX1" fmla="*/ 121298 w 4982548"/>
              <a:gd name="connsiteY1" fmla="*/ 1660968 h 3606597"/>
              <a:gd name="connsiteX2" fmla="*/ 205273 w 4982548"/>
              <a:gd name="connsiteY2" fmla="*/ 1894233 h 3606597"/>
              <a:gd name="connsiteX3" fmla="*/ 223935 w 4982548"/>
              <a:gd name="connsiteY3" fmla="*/ 2566037 h 3606597"/>
              <a:gd name="connsiteX4" fmla="*/ 335902 w 4982548"/>
              <a:gd name="connsiteY4" fmla="*/ 2342103 h 3606597"/>
              <a:gd name="connsiteX5" fmla="*/ 401218 w 4982548"/>
              <a:gd name="connsiteY5" fmla="*/ 2622022 h 3606597"/>
              <a:gd name="connsiteX6" fmla="*/ 485192 w 4982548"/>
              <a:gd name="connsiteY6" fmla="*/ 3172527 h 3606597"/>
              <a:gd name="connsiteX7" fmla="*/ 615821 w 4982548"/>
              <a:gd name="connsiteY7" fmla="*/ 2985915 h 3606597"/>
              <a:gd name="connsiteX8" fmla="*/ 727788 w 4982548"/>
              <a:gd name="connsiteY8" fmla="*/ 3349810 h 3606597"/>
              <a:gd name="connsiteX9" fmla="*/ 867748 w 4982548"/>
              <a:gd name="connsiteY9" fmla="*/ 3023237 h 3606597"/>
              <a:gd name="connsiteX10" fmla="*/ 970384 w 4982548"/>
              <a:gd name="connsiteY10" fmla="*/ 3396462 h 3606597"/>
              <a:gd name="connsiteX11" fmla="*/ 1138335 w 4982548"/>
              <a:gd name="connsiteY11" fmla="*/ 2873949 h 3606597"/>
              <a:gd name="connsiteX12" fmla="*/ 1231641 w 4982548"/>
              <a:gd name="connsiteY12" fmla="*/ 3340479 h 3606597"/>
              <a:gd name="connsiteX13" fmla="*/ 1464907 w 4982548"/>
              <a:gd name="connsiteY13" fmla="*/ 3144535 h 3606597"/>
              <a:gd name="connsiteX14" fmla="*/ 1623528 w 4982548"/>
              <a:gd name="connsiteY14" fmla="*/ 3601735 h 3606597"/>
              <a:gd name="connsiteX15" fmla="*/ 1744826 w 4982548"/>
              <a:gd name="connsiteY15" fmla="*/ 2799303 h 3606597"/>
              <a:gd name="connsiteX16" fmla="*/ 1978091 w 4982548"/>
              <a:gd name="connsiteY16" fmla="*/ 2967254 h 3606597"/>
              <a:gd name="connsiteX17" fmla="*/ 2118049 w 4982548"/>
              <a:gd name="connsiteY17" fmla="*/ 2379426 h 3606597"/>
              <a:gd name="connsiteX18" fmla="*/ 2313992 w 4982548"/>
              <a:gd name="connsiteY18" fmla="*/ 2901940 h 3606597"/>
              <a:gd name="connsiteX19" fmla="*/ 2472613 w 4982548"/>
              <a:gd name="connsiteY19" fmla="*/ 2444740 h 3606597"/>
              <a:gd name="connsiteX20" fmla="*/ 2649894 w 4982548"/>
              <a:gd name="connsiteY20" fmla="*/ 3004577 h 3606597"/>
              <a:gd name="connsiteX21" fmla="*/ 2827176 w 4982548"/>
              <a:gd name="connsiteY21" fmla="*/ 2239466 h 3606597"/>
              <a:gd name="connsiteX22" fmla="*/ 3041780 w 4982548"/>
              <a:gd name="connsiteY22" fmla="*/ 2929932 h 3606597"/>
              <a:gd name="connsiteX23" fmla="*/ 3069772 w 4982548"/>
              <a:gd name="connsiteY23" fmla="*/ 2239466 h 3606597"/>
              <a:gd name="connsiteX24" fmla="*/ 3256384 w 4982548"/>
              <a:gd name="connsiteY24" fmla="*/ 2920601 h 3606597"/>
              <a:gd name="connsiteX25" fmla="*/ 3303037 w 4982548"/>
              <a:gd name="connsiteY25" fmla="*/ 2090176 h 3606597"/>
              <a:gd name="connsiteX26" fmla="*/ 3452327 w 4982548"/>
              <a:gd name="connsiteY26" fmla="*/ 1502348 h 3606597"/>
              <a:gd name="connsiteX27" fmla="*/ 3498980 w 4982548"/>
              <a:gd name="connsiteY27" fmla="*/ 1306405 h 3606597"/>
              <a:gd name="connsiteX28" fmla="*/ 3517641 w 4982548"/>
              <a:gd name="connsiteY28" fmla="*/ 1129124 h 3606597"/>
              <a:gd name="connsiteX29" fmla="*/ 3564294 w 4982548"/>
              <a:gd name="connsiteY29" fmla="*/ 690585 h 3606597"/>
              <a:gd name="connsiteX30" fmla="*/ 3694923 w 4982548"/>
              <a:gd name="connsiteY30" fmla="*/ 1110462 h 3606597"/>
              <a:gd name="connsiteX31" fmla="*/ 3760237 w 4982548"/>
              <a:gd name="connsiteY31" fmla="*/ 1474356 h 3606597"/>
              <a:gd name="connsiteX32" fmla="*/ 3816220 w 4982548"/>
              <a:gd name="connsiteY32" fmla="*/ 1110463 h 3606597"/>
              <a:gd name="connsiteX33" fmla="*/ 3844213 w 4982548"/>
              <a:gd name="connsiteY33" fmla="*/ 839875 h 3606597"/>
              <a:gd name="connsiteX34" fmla="*/ 3834882 w 4982548"/>
              <a:gd name="connsiteY34" fmla="*/ 503973 h 3606597"/>
              <a:gd name="connsiteX35" fmla="*/ 3862874 w 4982548"/>
              <a:gd name="connsiteY35" fmla="*/ 354683 h 3606597"/>
              <a:gd name="connsiteX36" fmla="*/ 4030825 w 4982548"/>
              <a:gd name="connsiteY36" fmla="*/ 550626 h 3606597"/>
              <a:gd name="connsiteX37" fmla="*/ 4058817 w 4982548"/>
              <a:gd name="connsiteY37" fmla="*/ 457319 h 3606597"/>
              <a:gd name="connsiteX38" fmla="*/ 4226768 w 4982548"/>
              <a:gd name="connsiteY38" fmla="*/ 119 h 3606597"/>
              <a:gd name="connsiteX39" fmla="*/ 4245429 w 4982548"/>
              <a:gd name="connsiteY39" fmla="*/ 503973 h 3606597"/>
              <a:gd name="connsiteX40" fmla="*/ 4394719 w 4982548"/>
              <a:gd name="connsiteY40" fmla="*/ 93426 h 3606597"/>
              <a:gd name="connsiteX41" fmla="*/ 4450702 w 4982548"/>
              <a:gd name="connsiteY41" fmla="*/ 681254 h 3606597"/>
              <a:gd name="connsiteX42" fmla="*/ 4572000 w 4982548"/>
              <a:gd name="connsiteY42" fmla="*/ 541295 h 3606597"/>
              <a:gd name="connsiteX43" fmla="*/ 4627984 w 4982548"/>
              <a:gd name="connsiteY43" fmla="*/ 979834 h 3606597"/>
              <a:gd name="connsiteX44" fmla="*/ 4842588 w 4982548"/>
              <a:gd name="connsiteY44" fmla="*/ 671924 h 3606597"/>
              <a:gd name="connsiteX45" fmla="*/ 4926564 w 4982548"/>
              <a:gd name="connsiteY45" fmla="*/ 1129124 h 3606597"/>
              <a:gd name="connsiteX46" fmla="*/ 4982548 w 4982548"/>
              <a:gd name="connsiteY46" fmla="*/ 998494 h 3606597"/>
              <a:gd name="connsiteX0" fmla="*/ 0 w 4982548"/>
              <a:gd name="connsiteY0" fmla="*/ 1968879 h 3606597"/>
              <a:gd name="connsiteX1" fmla="*/ 121298 w 4982548"/>
              <a:gd name="connsiteY1" fmla="*/ 1660968 h 3606597"/>
              <a:gd name="connsiteX2" fmla="*/ 205273 w 4982548"/>
              <a:gd name="connsiteY2" fmla="*/ 1894233 h 3606597"/>
              <a:gd name="connsiteX3" fmla="*/ 223935 w 4982548"/>
              <a:gd name="connsiteY3" fmla="*/ 2566037 h 3606597"/>
              <a:gd name="connsiteX4" fmla="*/ 335902 w 4982548"/>
              <a:gd name="connsiteY4" fmla="*/ 2342103 h 3606597"/>
              <a:gd name="connsiteX5" fmla="*/ 401218 w 4982548"/>
              <a:gd name="connsiteY5" fmla="*/ 2622022 h 3606597"/>
              <a:gd name="connsiteX6" fmla="*/ 485192 w 4982548"/>
              <a:gd name="connsiteY6" fmla="*/ 3172527 h 3606597"/>
              <a:gd name="connsiteX7" fmla="*/ 615821 w 4982548"/>
              <a:gd name="connsiteY7" fmla="*/ 2985915 h 3606597"/>
              <a:gd name="connsiteX8" fmla="*/ 727788 w 4982548"/>
              <a:gd name="connsiteY8" fmla="*/ 3349810 h 3606597"/>
              <a:gd name="connsiteX9" fmla="*/ 867748 w 4982548"/>
              <a:gd name="connsiteY9" fmla="*/ 3023237 h 3606597"/>
              <a:gd name="connsiteX10" fmla="*/ 970384 w 4982548"/>
              <a:gd name="connsiteY10" fmla="*/ 3396462 h 3606597"/>
              <a:gd name="connsiteX11" fmla="*/ 1138335 w 4982548"/>
              <a:gd name="connsiteY11" fmla="*/ 2873949 h 3606597"/>
              <a:gd name="connsiteX12" fmla="*/ 1231641 w 4982548"/>
              <a:gd name="connsiteY12" fmla="*/ 3340479 h 3606597"/>
              <a:gd name="connsiteX13" fmla="*/ 1464907 w 4982548"/>
              <a:gd name="connsiteY13" fmla="*/ 3144535 h 3606597"/>
              <a:gd name="connsiteX14" fmla="*/ 1623528 w 4982548"/>
              <a:gd name="connsiteY14" fmla="*/ 3601735 h 3606597"/>
              <a:gd name="connsiteX15" fmla="*/ 1744826 w 4982548"/>
              <a:gd name="connsiteY15" fmla="*/ 2799303 h 3606597"/>
              <a:gd name="connsiteX16" fmla="*/ 1978091 w 4982548"/>
              <a:gd name="connsiteY16" fmla="*/ 2967254 h 3606597"/>
              <a:gd name="connsiteX17" fmla="*/ 2118049 w 4982548"/>
              <a:gd name="connsiteY17" fmla="*/ 2379426 h 3606597"/>
              <a:gd name="connsiteX18" fmla="*/ 2313992 w 4982548"/>
              <a:gd name="connsiteY18" fmla="*/ 2901940 h 3606597"/>
              <a:gd name="connsiteX19" fmla="*/ 2472613 w 4982548"/>
              <a:gd name="connsiteY19" fmla="*/ 2444740 h 3606597"/>
              <a:gd name="connsiteX20" fmla="*/ 2649894 w 4982548"/>
              <a:gd name="connsiteY20" fmla="*/ 3004577 h 3606597"/>
              <a:gd name="connsiteX21" fmla="*/ 2827176 w 4982548"/>
              <a:gd name="connsiteY21" fmla="*/ 2239466 h 3606597"/>
              <a:gd name="connsiteX22" fmla="*/ 3041780 w 4982548"/>
              <a:gd name="connsiteY22" fmla="*/ 2929932 h 3606597"/>
              <a:gd name="connsiteX23" fmla="*/ 3069772 w 4982548"/>
              <a:gd name="connsiteY23" fmla="*/ 2239466 h 3606597"/>
              <a:gd name="connsiteX24" fmla="*/ 3256384 w 4982548"/>
              <a:gd name="connsiteY24" fmla="*/ 2920601 h 3606597"/>
              <a:gd name="connsiteX25" fmla="*/ 3303037 w 4982548"/>
              <a:gd name="connsiteY25" fmla="*/ 2090176 h 3606597"/>
              <a:gd name="connsiteX26" fmla="*/ 3452327 w 4982548"/>
              <a:gd name="connsiteY26" fmla="*/ 1502348 h 3606597"/>
              <a:gd name="connsiteX27" fmla="*/ 3498980 w 4982548"/>
              <a:gd name="connsiteY27" fmla="*/ 1306405 h 3606597"/>
              <a:gd name="connsiteX28" fmla="*/ 3517641 w 4982548"/>
              <a:gd name="connsiteY28" fmla="*/ 1129124 h 3606597"/>
              <a:gd name="connsiteX29" fmla="*/ 3564294 w 4982548"/>
              <a:gd name="connsiteY29" fmla="*/ 690585 h 3606597"/>
              <a:gd name="connsiteX30" fmla="*/ 3694923 w 4982548"/>
              <a:gd name="connsiteY30" fmla="*/ 1110462 h 3606597"/>
              <a:gd name="connsiteX31" fmla="*/ 3760237 w 4982548"/>
              <a:gd name="connsiteY31" fmla="*/ 1474356 h 3606597"/>
              <a:gd name="connsiteX32" fmla="*/ 3816220 w 4982548"/>
              <a:gd name="connsiteY32" fmla="*/ 1110463 h 3606597"/>
              <a:gd name="connsiteX33" fmla="*/ 3844213 w 4982548"/>
              <a:gd name="connsiteY33" fmla="*/ 839875 h 3606597"/>
              <a:gd name="connsiteX34" fmla="*/ 3834882 w 4982548"/>
              <a:gd name="connsiteY34" fmla="*/ 503973 h 3606597"/>
              <a:gd name="connsiteX35" fmla="*/ 3928188 w 4982548"/>
              <a:gd name="connsiteY35" fmla="*/ 336022 h 3606597"/>
              <a:gd name="connsiteX36" fmla="*/ 4030825 w 4982548"/>
              <a:gd name="connsiteY36" fmla="*/ 550626 h 3606597"/>
              <a:gd name="connsiteX37" fmla="*/ 4058817 w 4982548"/>
              <a:gd name="connsiteY37" fmla="*/ 457319 h 3606597"/>
              <a:gd name="connsiteX38" fmla="*/ 4226768 w 4982548"/>
              <a:gd name="connsiteY38" fmla="*/ 119 h 3606597"/>
              <a:gd name="connsiteX39" fmla="*/ 4245429 w 4982548"/>
              <a:gd name="connsiteY39" fmla="*/ 503973 h 3606597"/>
              <a:gd name="connsiteX40" fmla="*/ 4394719 w 4982548"/>
              <a:gd name="connsiteY40" fmla="*/ 93426 h 3606597"/>
              <a:gd name="connsiteX41" fmla="*/ 4450702 w 4982548"/>
              <a:gd name="connsiteY41" fmla="*/ 681254 h 3606597"/>
              <a:gd name="connsiteX42" fmla="*/ 4572000 w 4982548"/>
              <a:gd name="connsiteY42" fmla="*/ 541295 h 3606597"/>
              <a:gd name="connsiteX43" fmla="*/ 4627984 w 4982548"/>
              <a:gd name="connsiteY43" fmla="*/ 979834 h 3606597"/>
              <a:gd name="connsiteX44" fmla="*/ 4842588 w 4982548"/>
              <a:gd name="connsiteY44" fmla="*/ 671924 h 3606597"/>
              <a:gd name="connsiteX45" fmla="*/ 4926564 w 4982548"/>
              <a:gd name="connsiteY45" fmla="*/ 1129124 h 3606597"/>
              <a:gd name="connsiteX46" fmla="*/ 4982548 w 4982548"/>
              <a:gd name="connsiteY46" fmla="*/ 998494 h 3606597"/>
              <a:gd name="connsiteX0" fmla="*/ 0 w 4982548"/>
              <a:gd name="connsiteY0" fmla="*/ 1968879 h 3606597"/>
              <a:gd name="connsiteX1" fmla="*/ 121298 w 4982548"/>
              <a:gd name="connsiteY1" fmla="*/ 1660968 h 3606597"/>
              <a:gd name="connsiteX2" fmla="*/ 205273 w 4982548"/>
              <a:gd name="connsiteY2" fmla="*/ 1894233 h 3606597"/>
              <a:gd name="connsiteX3" fmla="*/ 223935 w 4982548"/>
              <a:gd name="connsiteY3" fmla="*/ 2566037 h 3606597"/>
              <a:gd name="connsiteX4" fmla="*/ 335902 w 4982548"/>
              <a:gd name="connsiteY4" fmla="*/ 2342103 h 3606597"/>
              <a:gd name="connsiteX5" fmla="*/ 401218 w 4982548"/>
              <a:gd name="connsiteY5" fmla="*/ 2622022 h 3606597"/>
              <a:gd name="connsiteX6" fmla="*/ 485192 w 4982548"/>
              <a:gd name="connsiteY6" fmla="*/ 3172527 h 3606597"/>
              <a:gd name="connsiteX7" fmla="*/ 615821 w 4982548"/>
              <a:gd name="connsiteY7" fmla="*/ 2985915 h 3606597"/>
              <a:gd name="connsiteX8" fmla="*/ 727788 w 4982548"/>
              <a:gd name="connsiteY8" fmla="*/ 3349810 h 3606597"/>
              <a:gd name="connsiteX9" fmla="*/ 867748 w 4982548"/>
              <a:gd name="connsiteY9" fmla="*/ 3023237 h 3606597"/>
              <a:gd name="connsiteX10" fmla="*/ 970384 w 4982548"/>
              <a:gd name="connsiteY10" fmla="*/ 3396462 h 3606597"/>
              <a:gd name="connsiteX11" fmla="*/ 1138335 w 4982548"/>
              <a:gd name="connsiteY11" fmla="*/ 2873949 h 3606597"/>
              <a:gd name="connsiteX12" fmla="*/ 1231641 w 4982548"/>
              <a:gd name="connsiteY12" fmla="*/ 3340479 h 3606597"/>
              <a:gd name="connsiteX13" fmla="*/ 1464907 w 4982548"/>
              <a:gd name="connsiteY13" fmla="*/ 3144535 h 3606597"/>
              <a:gd name="connsiteX14" fmla="*/ 1623528 w 4982548"/>
              <a:gd name="connsiteY14" fmla="*/ 3601735 h 3606597"/>
              <a:gd name="connsiteX15" fmla="*/ 1744826 w 4982548"/>
              <a:gd name="connsiteY15" fmla="*/ 2799303 h 3606597"/>
              <a:gd name="connsiteX16" fmla="*/ 1978091 w 4982548"/>
              <a:gd name="connsiteY16" fmla="*/ 2967254 h 3606597"/>
              <a:gd name="connsiteX17" fmla="*/ 2118049 w 4982548"/>
              <a:gd name="connsiteY17" fmla="*/ 2379426 h 3606597"/>
              <a:gd name="connsiteX18" fmla="*/ 2313992 w 4982548"/>
              <a:gd name="connsiteY18" fmla="*/ 2901940 h 3606597"/>
              <a:gd name="connsiteX19" fmla="*/ 2472613 w 4982548"/>
              <a:gd name="connsiteY19" fmla="*/ 2444740 h 3606597"/>
              <a:gd name="connsiteX20" fmla="*/ 2649894 w 4982548"/>
              <a:gd name="connsiteY20" fmla="*/ 3004577 h 3606597"/>
              <a:gd name="connsiteX21" fmla="*/ 2827176 w 4982548"/>
              <a:gd name="connsiteY21" fmla="*/ 2239466 h 3606597"/>
              <a:gd name="connsiteX22" fmla="*/ 3041780 w 4982548"/>
              <a:gd name="connsiteY22" fmla="*/ 2929932 h 3606597"/>
              <a:gd name="connsiteX23" fmla="*/ 3069772 w 4982548"/>
              <a:gd name="connsiteY23" fmla="*/ 2239466 h 3606597"/>
              <a:gd name="connsiteX24" fmla="*/ 3256384 w 4982548"/>
              <a:gd name="connsiteY24" fmla="*/ 2920601 h 3606597"/>
              <a:gd name="connsiteX25" fmla="*/ 3303037 w 4982548"/>
              <a:gd name="connsiteY25" fmla="*/ 2090176 h 3606597"/>
              <a:gd name="connsiteX26" fmla="*/ 3452327 w 4982548"/>
              <a:gd name="connsiteY26" fmla="*/ 1502348 h 3606597"/>
              <a:gd name="connsiteX27" fmla="*/ 3498980 w 4982548"/>
              <a:gd name="connsiteY27" fmla="*/ 1306405 h 3606597"/>
              <a:gd name="connsiteX28" fmla="*/ 3517641 w 4982548"/>
              <a:gd name="connsiteY28" fmla="*/ 1129124 h 3606597"/>
              <a:gd name="connsiteX29" fmla="*/ 3564294 w 4982548"/>
              <a:gd name="connsiteY29" fmla="*/ 690585 h 3606597"/>
              <a:gd name="connsiteX30" fmla="*/ 3694923 w 4982548"/>
              <a:gd name="connsiteY30" fmla="*/ 1110462 h 3606597"/>
              <a:gd name="connsiteX31" fmla="*/ 3760237 w 4982548"/>
              <a:gd name="connsiteY31" fmla="*/ 1474356 h 3606597"/>
              <a:gd name="connsiteX32" fmla="*/ 3797559 w 4982548"/>
              <a:gd name="connsiteY32" fmla="*/ 1157116 h 3606597"/>
              <a:gd name="connsiteX33" fmla="*/ 3844213 w 4982548"/>
              <a:gd name="connsiteY33" fmla="*/ 839875 h 3606597"/>
              <a:gd name="connsiteX34" fmla="*/ 3834882 w 4982548"/>
              <a:gd name="connsiteY34" fmla="*/ 503973 h 3606597"/>
              <a:gd name="connsiteX35" fmla="*/ 3928188 w 4982548"/>
              <a:gd name="connsiteY35" fmla="*/ 336022 h 3606597"/>
              <a:gd name="connsiteX36" fmla="*/ 4030825 w 4982548"/>
              <a:gd name="connsiteY36" fmla="*/ 550626 h 3606597"/>
              <a:gd name="connsiteX37" fmla="*/ 4058817 w 4982548"/>
              <a:gd name="connsiteY37" fmla="*/ 457319 h 3606597"/>
              <a:gd name="connsiteX38" fmla="*/ 4226768 w 4982548"/>
              <a:gd name="connsiteY38" fmla="*/ 119 h 3606597"/>
              <a:gd name="connsiteX39" fmla="*/ 4245429 w 4982548"/>
              <a:gd name="connsiteY39" fmla="*/ 503973 h 3606597"/>
              <a:gd name="connsiteX40" fmla="*/ 4394719 w 4982548"/>
              <a:gd name="connsiteY40" fmla="*/ 93426 h 3606597"/>
              <a:gd name="connsiteX41" fmla="*/ 4450702 w 4982548"/>
              <a:gd name="connsiteY41" fmla="*/ 681254 h 3606597"/>
              <a:gd name="connsiteX42" fmla="*/ 4572000 w 4982548"/>
              <a:gd name="connsiteY42" fmla="*/ 541295 h 3606597"/>
              <a:gd name="connsiteX43" fmla="*/ 4627984 w 4982548"/>
              <a:gd name="connsiteY43" fmla="*/ 979834 h 3606597"/>
              <a:gd name="connsiteX44" fmla="*/ 4842588 w 4982548"/>
              <a:gd name="connsiteY44" fmla="*/ 671924 h 3606597"/>
              <a:gd name="connsiteX45" fmla="*/ 4926564 w 4982548"/>
              <a:gd name="connsiteY45" fmla="*/ 1129124 h 3606597"/>
              <a:gd name="connsiteX46" fmla="*/ 4982548 w 4982548"/>
              <a:gd name="connsiteY46" fmla="*/ 998494 h 3606597"/>
              <a:gd name="connsiteX0" fmla="*/ 0 w 4982548"/>
              <a:gd name="connsiteY0" fmla="*/ 1968879 h 3606597"/>
              <a:gd name="connsiteX1" fmla="*/ 121298 w 4982548"/>
              <a:gd name="connsiteY1" fmla="*/ 1660968 h 3606597"/>
              <a:gd name="connsiteX2" fmla="*/ 205273 w 4982548"/>
              <a:gd name="connsiteY2" fmla="*/ 1894233 h 3606597"/>
              <a:gd name="connsiteX3" fmla="*/ 223935 w 4982548"/>
              <a:gd name="connsiteY3" fmla="*/ 2566037 h 3606597"/>
              <a:gd name="connsiteX4" fmla="*/ 335902 w 4982548"/>
              <a:gd name="connsiteY4" fmla="*/ 2342103 h 3606597"/>
              <a:gd name="connsiteX5" fmla="*/ 401218 w 4982548"/>
              <a:gd name="connsiteY5" fmla="*/ 2622022 h 3606597"/>
              <a:gd name="connsiteX6" fmla="*/ 485192 w 4982548"/>
              <a:gd name="connsiteY6" fmla="*/ 3172527 h 3606597"/>
              <a:gd name="connsiteX7" fmla="*/ 615821 w 4982548"/>
              <a:gd name="connsiteY7" fmla="*/ 2985915 h 3606597"/>
              <a:gd name="connsiteX8" fmla="*/ 727788 w 4982548"/>
              <a:gd name="connsiteY8" fmla="*/ 3349810 h 3606597"/>
              <a:gd name="connsiteX9" fmla="*/ 867748 w 4982548"/>
              <a:gd name="connsiteY9" fmla="*/ 3023237 h 3606597"/>
              <a:gd name="connsiteX10" fmla="*/ 970384 w 4982548"/>
              <a:gd name="connsiteY10" fmla="*/ 3396462 h 3606597"/>
              <a:gd name="connsiteX11" fmla="*/ 1138335 w 4982548"/>
              <a:gd name="connsiteY11" fmla="*/ 2873949 h 3606597"/>
              <a:gd name="connsiteX12" fmla="*/ 1231641 w 4982548"/>
              <a:gd name="connsiteY12" fmla="*/ 3340479 h 3606597"/>
              <a:gd name="connsiteX13" fmla="*/ 1464907 w 4982548"/>
              <a:gd name="connsiteY13" fmla="*/ 3144535 h 3606597"/>
              <a:gd name="connsiteX14" fmla="*/ 1623528 w 4982548"/>
              <a:gd name="connsiteY14" fmla="*/ 3601735 h 3606597"/>
              <a:gd name="connsiteX15" fmla="*/ 1744826 w 4982548"/>
              <a:gd name="connsiteY15" fmla="*/ 2799303 h 3606597"/>
              <a:gd name="connsiteX16" fmla="*/ 1978091 w 4982548"/>
              <a:gd name="connsiteY16" fmla="*/ 2967254 h 3606597"/>
              <a:gd name="connsiteX17" fmla="*/ 2118049 w 4982548"/>
              <a:gd name="connsiteY17" fmla="*/ 2379426 h 3606597"/>
              <a:gd name="connsiteX18" fmla="*/ 2313992 w 4982548"/>
              <a:gd name="connsiteY18" fmla="*/ 2901940 h 3606597"/>
              <a:gd name="connsiteX19" fmla="*/ 2472613 w 4982548"/>
              <a:gd name="connsiteY19" fmla="*/ 2444740 h 3606597"/>
              <a:gd name="connsiteX20" fmla="*/ 2649894 w 4982548"/>
              <a:gd name="connsiteY20" fmla="*/ 3004577 h 3606597"/>
              <a:gd name="connsiteX21" fmla="*/ 2827176 w 4982548"/>
              <a:gd name="connsiteY21" fmla="*/ 2239466 h 3606597"/>
              <a:gd name="connsiteX22" fmla="*/ 3041780 w 4982548"/>
              <a:gd name="connsiteY22" fmla="*/ 2929932 h 3606597"/>
              <a:gd name="connsiteX23" fmla="*/ 3069772 w 4982548"/>
              <a:gd name="connsiteY23" fmla="*/ 2239466 h 3606597"/>
              <a:gd name="connsiteX24" fmla="*/ 3256384 w 4982548"/>
              <a:gd name="connsiteY24" fmla="*/ 2920601 h 3606597"/>
              <a:gd name="connsiteX25" fmla="*/ 3303037 w 4982548"/>
              <a:gd name="connsiteY25" fmla="*/ 2090176 h 3606597"/>
              <a:gd name="connsiteX26" fmla="*/ 3452327 w 4982548"/>
              <a:gd name="connsiteY26" fmla="*/ 1502348 h 3606597"/>
              <a:gd name="connsiteX27" fmla="*/ 3498980 w 4982548"/>
              <a:gd name="connsiteY27" fmla="*/ 1306405 h 3606597"/>
              <a:gd name="connsiteX28" fmla="*/ 3517641 w 4982548"/>
              <a:gd name="connsiteY28" fmla="*/ 1129124 h 3606597"/>
              <a:gd name="connsiteX29" fmla="*/ 3564294 w 4982548"/>
              <a:gd name="connsiteY29" fmla="*/ 690585 h 3606597"/>
              <a:gd name="connsiteX30" fmla="*/ 3694923 w 4982548"/>
              <a:gd name="connsiteY30" fmla="*/ 1110462 h 3606597"/>
              <a:gd name="connsiteX31" fmla="*/ 3760237 w 4982548"/>
              <a:gd name="connsiteY31" fmla="*/ 1474356 h 3606597"/>
              <a:gd name="connsiteX32" fmla="*/ 3797559 w 4982548"/>
              <a:gd name="connsiteY32" fmla="*/ 1157116 h 3606597"/>
              <a:gd name="connsiteX33" fmla="*/ 3825551 w 4982548"/>
              <a:gd name="connsiteY33" fmla="*/ 867866 h 3606597"/>
              <a:gd name="connsiteX34" fmla="*/ 3834882 w 4982548"/>
              <a:gd name="connsiteY34" fmla="*/ 503973 h 3606597"/>
              <a:gd name="connsiteX35" fmla="*/ 3928188 w 4982548"/>
              <a:gd name="connsiteY35" fmla="*/ 336022 h 3606597"/>
              <a:gd name="connsiteX36" fmla="*/ 4030825 w 4982548"/>
              <a:gd name="connsiteY36" fmla="*/ 550626 h 3606597"/>
              <a:gd name="connsiteX37" fmla="*/ 4058817 w 4982548"/>
              <a:gd name="connsiteY37" fmla="*/ 457319 h 3606597"/>
              <a:gd name="connsiteX38" fmla="*/ 4226768 w 4982548"/>
              <a:gd name="connsiteY38" fmla="*/ 119 h 3606597"/>
              <a:gd name="connsiteX39" fmla="*/ 4245429 w 4982548"/>
              <a:gd name="connsiteY39" fmla="*/ 503973 h 3606597"/>
              <a:gd name="connsiteX40" fmla="*/ 4394719 w 4982548"/>
              <a:gd name="connsiteY40" fmla="*/ 93426 h 3606597"/>
              <a:gd name="connsiteX41" fmla="*/ 4450702 w 4982548"/>
              <a:gd name="connsiteY41" fmla="*/ 681254 h 3606597"/>
              <a:gd name="connsiteX42" fmla="*/ 4572000 w 4982548"/>
              <a:gd name="connsiteY42" fmla="*/ 541295 h 3606597"/>
              <a:gd name="connsiteX43" fmla="*/ 4627984 w 4982548"/>
              <a:gd name="connsiteY43" fmla="*/ 979834 h 3606597"/>
              <a:gd name="connsiteX44" fmla="*/ 4842588 w 4982548"/>
              <a:gd name="connsiteY44" fmla="*/ 671924 h 3606597"/>
              <a:gd name="connsiteX45" fmla="*/ 4926564 w 4982548"/>
              <a:gd name="connsiteY45" fmla="*/ 1129124 h 3606597"/>
              <a:gd name="connsiteX46" fmla="*/ 4982548 w 4982548"/>
              <a:gd name="connsiteY46" fmla="*/ 998494 h 3606597"/>
              <a:gd name="connsiteX0" fmla="*/ 0 w 4982548"/>
              <a:gd name="connsiteY0" fmla="*/ 1968879 h 3606597"/>
              <a:gd name="connsiteX1" fmla="*/ 121298 w 4982548"/>
              <a:gd name="connsiteY1" fmla="*/ 1660968 h 3606597"/>
              <a:gd name="connsiteX2" fmla="*/ 205273 w 4982548"/>
              <a:gd name="connsiteY2" fmla="*/ 1894233 h 3606597"/>
              <a:gd name="connsiteX3" fmla="*/ 223935 w 4982548"/>
              <a:gd name="connsiteY3" fmla="*/ 2566037 h 3606597"/>
              <a:gd name="connsiteX4" fmla="*/ 335902 w 4982548"/>
              <a:gd name="connsiteY4" fmla="*/ 2342103 h 3606597"/>
              <a:gd name="connsiteX5" fmla="*/ 401218 w 4982548"/>
              <a:gd name="connsiteY5" fmla="*/ 2622022 h 3606597"/>
              <a:gd name="connsiteX6" fmla="*/ 485192 w 4982548"/>
              <a:gd name="connsiteY6" fmla="*/ 3172527 h 3606597"/>
              <a:gd name="connsiteX7" fmla="*/ 615821 w 4982548"/>
              <a:gd name="connsiteY7" fmla="*/ 2985915 h 3606597"/>
              <a:gd name="connsiteX8" fmla="*/ 727788 w 4982548"/>
              <a:gd name="connsiteY8" fmla="*/ 3349810 h 3606597"/>
              <a:gd name="connsiteX9" fmla="*/ 867748 w 4982548"/>
              <a:gd name="connsiteY9" fmla="*/ 3023237 h 3606597"/>
              <a:gd name="connsiteX10" fmla="*/ 970384 w 4982548"/>
              <a:gd name="connsiteY10" fmla="*/ 3396462 h 3606597"/>
              <a:gd name="connsiteX11" fmla="*/ 1138335 w 4982548"/>
              <a:gd name="connsiteY11" fmla="*/ 2873949 h 3606597"/>
              <a:gd name="connsiteX12" fmla="*/ 1231641 w 4982548"/>
              <a:gd name="connsiteY12" fmla="*/ 3340479 h 3606597"/>
              <a:gd name="connsiteX13" fmla="*/ 1464907 w 4982548"/>
              <a:gd name="connsiteY13" fmla="*/ 3144535 h 3606597"/>
              <a:gd name="connsiteX14" fmla="*/ 1623528 w 4982548"/>
              <a:gd name="connsiteY14" fmla="*/ 3601735 h 3606597"/>
              <a:gd name="connsiteX15" fmla="*/ 1744826 w 4982548"/>
              <a:gd name="connsiteY15" fmla="*/ 2799303 h 3606597"/>
              <a:gd name="connsiteX16" fmla="*/ 1978091 w 4982548"/>
              <a:gd name="connsiteY16" fmla="*/ 2967254 h 3606597"/>
              <a:gd name="connsiteX17" fmla="*/ 2118049 w 4982548"/>
              <a:gd name="connsiteY17" fmla="*/ 2379426 h 3606597"/>
              <a:gd name="connsiteX18" fmla="*/ 2313992 w 4982548"/>
              <a:gd name="connsiteY18" fmla="*/ 2901940 h 3606597"/>
              <a:gd name="connsiteX19" fmla="*/ 2472613 w 4982548"/>
              <a:gd name="connsiteY19" fmla="*/ 2444740 h 3606597"/>
              <a:gd name="connsiteX20" fmla="*/ 2649894 w 4982548"/>
              <a:gd name="connsiteY20" fmla="*/ 3004577 h 3606597"/>
              <a:gd name="connsiteX21" fmla="*/ 2827176 w 4982548"/>
              <a:gd name="connsiteY21" fmla="*/ 2239466 h 3606597"/>
              <a:gd name="connsiteX22" fmla="*/ 3041780 w 4982548"/>
              <a:gd name="connsiteY22" fmla="*/ 2929932 h 3606597"/>
              <a:gd name="connsiteX23" fmla="*/ 3069772 w 4982548"/>
              <a:gd name="connsiteY23" fmla="*/ 2239466 h 3606597"/>
              <a:gd name="connsiteX24" fmla="*/ 3256384 w 4982548"/>
              <a:gd name="connsiteY24" fmla="*/ 2920601 h 3606597"/>
              <a:gd name="connsiteX25" fmla="*/ 3303037 w 4982548"/>
              <a:gd name="connsiteY25" fmla="*/ 2090176 h 3606597"/>
              <a:gd name="connsiteX26" fmla="*/ 3452327 w 4982548"/>
              <a:gd name="connsiteY26" fmla="*/ 1502348 h 3606597"/>
              <a:gd name="connsiteX27" fmla="*/ 3498980 w 4982548"/>
              <a:gd name="connsiteY27" fmla="*/ 1306405 h 3606597"/>
              <a:gd name="connsiteX28" fmla="*/ 3517641 w 4982548"/>
              <a:gd name="connsiteY28" fmla="*/ 1129124 h 3606597"/>
              <a:gd name="connsiteX29" fmla="*/ 3564294 w 4982548"/>
              <a:gd name="connsiteY29" fmla="*/ 690585 h 3606597"/>
              <a:gd name="connsiteX30" fmla="*/ 3694923 w 4982548"/>
              <a:gd name="connsiteY30" fmla="*/ 1110462 h 3606597"/>
              <a:gd name="connsiteX31" fmla="*/ 3760237 w 4982548"/>
              <a:gd name="connsiteY31" fmla="*/ 1474356 h 3606597"/>
              <a:gd name="connsiteX32" fmla="*/ 3797559 w 4982548"/>
              <a:gd name="connsiteY32" fmla="*/ 1157116 h 3606597"/>
              <a:gd name="connsiteX33" fmla="*/ 3825551 w 4982548"/>
              <a:gd name="connsiteY33" fmla="*/ 867866 h 3606597"/>
              <a:gd name="connsiteX34" fmla="*/ 3853543 w 4982548"/>
              <a:gd name="connsiteY34" fmla="*/ 606610 h 3606597"/>
              <a:gd name="connsiteX35" fmla="*/ 3928188 w 4982548"/>
              <a:gd name="connsiteY35" fmla="*/ 336022 h 3606597"/>
              <a:gd name="connsiteX36" fmla="*/ 4030825 w 4982548"/>
              <a:gd name="connsiteY36" fmla="*/ 550626 h 3606597"/>
              <a:gd name="connsiteX37" fmla="*/ 4058817 w 4982548"/>
              <a:gd name="connsiteY37" fmla="*/ 457319 h 3606597"/>
              <a:gd name="connsiteX38" fmla="*/ 4226768 w 4982548"/>
              <a:gd name="connsiteY38" fmla="*/ 119 h 3606597"/>
              <a:gd name="connsiteX39" fmla="*/ 4245429 w 4982548"/>
              <a:gd name="connsiteY39" fmla="*/ 503973 h 3606597"/>
              <a:gd name="connsiteX40" fmla="*/ 4394719 w 4982548"/>
              <a:gd name="connsiteY40" fmla="*/ 93426 h 3606597"/>
              <a:gd name="connsiteX41" fmla="*/ 4450702 w 4982548"/>
              <a:gd name="connsiteY41" fmla="*/ 681254 h 3606597"/>
              <a:gd name="connsiteX42" fmla="*/ 4572000 w 4982548"/>
              <a:gd name="connsiteY42" fmla="*/ 541295 h 3606597"/>
              <a:gd name="connsiteX43" fmla="*/ 4627984 w 4982548"/>
              <a:gd name="connsiteY43" fmla="*/ 979834 h 3606597"/>
              <a:gd name="connsiteX44" fmla="*/ 4842588 w 4982548"/>
              <a:gd name="connsiteY44" fmla="*/ 671924 h 3606597"/>
              <a:gd name="connsiteX45" fmla="*/ 4926564 w 4982548"/>
              <a:gd name="connsiteY45" fmla="*/ 1129124 h 3606597"/>
              <a:gd name="connsiteX46" fmla="*/ 4982548 w 4982548"/>
              <a:gd name="connsiteY46" fmla="*/ 998494 h 3606597"/>
              <a:gd name="connsiteX0" fmla="*/ 0 w 4982548"/>
              <a:gd name="connsiteY0" fmla="*/ 1968935 h 3606653"/>
              <a:gd name="connsiteX1" fmla="*/ 121298 w 4982548"/>
              <a:gd name="connsiteY1" fmla="*/ 1661024 h 3606653"/>
              <a:gd name="connsiteX2" fmla="*/ 205273 w 4982548"/>
              <a:gd name="connsiteY2" fmla="*/ 1894289 h 3606653"/>
              <a:gd name="connsiteX3" fmla="*/ 223935 w 4982548"/>
              <a:gd name="connsiteY3" fmla="*/ 2566093 h 3606653"/>
              <a:gd name="connsiteX4" fmla="*/ 335902 w 4982548"/>
              <a:gd name="connsiteY4" fmla="*/ 2342159 h 3606653"/>
              <a:gd name="connsiteX5" fmla="*/ 401218 w 4982548"/>
              <a:gd name="connsiteY5" fmla="*/ 2622078 h 3606653"/>
              <a:gd name="connsiteX6" fmla="*/ 485192 w 4982548"/>
              <a:gd name="connsiteY6" fmla="*/ 3172583 h 3606653"/>
              <a:gd name="connsiteX7" fmla="*/ 615821 w 4982548"/>
              <a:gd name="connsiteY7" fmla="*/ 2985971 h 3606653"/>
              <a:gd name="connsiteX8" fmla="*/ 727788 w 4982548"/>
              <a:gd name="connsiteY8" fmla="*/ 3349866 h 3606653"/>
              <a:gd name="connsiteX9" fmla="*/ 867748 w 4982548"/>
              <a:gd name="connsiteY9" fmla="*/ 3023293 h 3606653"/>
              <a:gd name="connsiteX10" fmla="*/ 970384 w 4982548"/>
              <a:gd name="connsiteY10" fmla="*/ 3396518 h 3606653"/>
              <a:gd name="connsiteX11" fmla="*/ 1138335 w 4982548"/>
              <a:gd name="connsiteY11" fmla="*/ 2874005 h 3606653"/>
              <a:gd name="connsiteX12" fmla="*/ 1231641 w 4982548"/>
              <a:gd name="connsiteY12" fmla="*/ 3340535 h 3606653"/>
              <a:gd name="connsiteX13" fmla="*/ 1464907 w 4982548"/>
              <a:gd name="connsiteY13" fmla="*/ 3144591 h 3606653"/>
              <a:gd name="connsiteX14" fmla="*/ 1623528 w 4982548"/>
              <a:gd name="connsiteY14" fmla="*/ 3601791 h 3606653"/>
              <a:gd name="connsiteX15" fmla="*/ 1744826 w 4982548"/>
              <a:gd name="connsiteY15" fmla="*/ 2799359 h 3606653"/>
              <a:gd name="connsiteX16" fmla="*/ 1978091 w 4982548"/>
              <a:gd name="connsiteY16" fmla="*/ 2967310 h 3606653"/>
              <a:gd name="connsiteX17" fmla="*/ 2118049 w 4982548"/>
              <a:gd name="connsiteY17" fmla="*/ 2379482 h 3606653"/>
              <a:gd name="connsiteX18" fmla="*/ 2313992 w 4982548"/>
              <a:gd name="connsiteY18" fmla="*/ 2901996 h 3606653"/>
              <a:gd name="connsiteX19" fmla="*/ 2472613 w 4982548"/>
              <a:gd name="connsiteY19" fmla="*/ 2444796 h 3606653"/>
              <a:gd name="connsiteX20" fmla="*/ 2649894 w 4982548"/>
              <a:gd name="connsiteY20" fmla="*/ 3004633 h 3606653"/>
              <a:gd name="connsiteX21" fmla="*/ 2827176 w 4982548"/>
              <a:gd name="connsiteY21" fmla="*/ 2239522 h 3606653"/>
              <a:gd name="connsiteX22" fmla="*/ 3041780 w 4982548"/>
              <a:gd name="connsiteY22" fmla="*/ 2929988 h 3606653"/>
              <a:gd name="connsiteX23" fmla="*/ 3069772 w 4982548"/>
              <a:gd name="connsiteY23" fmla="*/ 2239522 h 3606653"/>
              <a:gd name="connsiteX24" fmla="*/ 3256384 w 4982548"/>
              <a:gd name="connsiteY24" fmla="*/ 2920657 h 3606653"/>
              <a:gd name="connsiteX25" fmla="*/ 3303037 w 4982548"/>
              <a:gd name="connsiteY25" fmla="*/ 2090232 h 3606653"/>
              <a:gd name="connsiteX26" fmla="*/ 3452327 w 4982548"/>
              <a:gd name="connsiteY26" fmla="*/ 1502404 h 3606653"/>
              <a:gd name="connsiteX27" fmla="*/ 3498980 w 4982548"/>
              <a:gd name="connsiteY27" fmla="*/ 1306461 h 3606653"/>
              <a:gd name="connsiteX28" fmla="*/ 3517641 w 4982548"/>
              <a:gd name="connsiteY28" fmla="*/ 1129180 h 3606653"/>
              <a:gd name="connsiteX29" fmla="*/ 3564294 w 4982548"/>
              <a:gd name="connsiteY29" fmla="*/ 690641 h 3606653"/>
              <a:gd name="connsiteX30" fmla="*/ 3694923 w 4982548"/>
              <a:gd name="connsiteY30" fmla="*/ 1110518 h 3606653"/>
              <a:gd name="connsiteX31" fmla="*/ 3760237 w 4982548"/>
              <a:gd name="connsiteY31" fmla="*/ 1474412 h 3606653"/>
              <a:gd name="connsiteX32" fmla="*/ 3797559 w 4982548"/>
              <a:gd name="connsiteY32" fmla="*/ 1157172 h 3606653"/>
              <a:gd name="connsiteX33" fmla="*/ 3825551 w 4982548"/>
              <a:gd name="connsiteY33" fmla="*/ 867922 h 3606653"/>
              <a:gd name="connsiteX34" fmla="*/ 3853543 w 4982548"/>
              <a:gd name="connsiteY34" fmla="*/ 606666 h 3606653"/>
              <a:gd name="connsiteX35" fmla="*/ 3928188 w 4982548"/>
              <a:gd name="connsiteY35" fmla="*/ 336078 h 3606653"/>
              <a:gd name="connsiteX36" fmla="*/ 4030825 w 4982548"/>
              <a:gd name="connsiteY36" fmla="*/ 550682 h 3606653"/>
              <a:gd name="connsiteX37" fmla="*/ 4133462 w 4982548"/>
              <a:gd name="connsiteY37" fmla="*/ 448045 h 3606653"/>
              <a:gd name="connsiteX38" fmla="*/ 4226768 w 4982548"/>
              <a:gd name="connsiteY38" fmla="*/ 175 h 3606653"/>
              <a:gd name="connsiteX39" fmla="*/ 4245429 w 4982548"/>
              <a:gd name="connsiteY39" fmla="*/ 504029 h 3606653"/>
              <a:gd name="connsiteX40" fmla="*/ 4394719 w 4982548"/>
              <a:gd name="connsiteY40" fmla="*/ 93482 h 3606653"/>
              <a:gd name="connsiteX41" fmla="*/ 4450702 w 4982548"/>
              <a:gd name="connsiteY41" fmla="*/ 681310 h 3606653"/>
              <a:gd name="connsiteX42" fmla="*/ 4572000 w 4982548"/>
              <a:gd name="connsiteY42" fmla="*/ 541351 h 3606653"/>
              <a:gd name="connsiteX43" fmla="*/ 4627984 w 4982548"/>
              <a:gd name="connsiteY43" fmla="*/ 979890 h 3606653"/>
              <a:gd name="connsiteX44" fmla="*/ 4842588 w 4982548"/>
              <a:gd name="connsiteY44" fmla="*/ 671980 h 3606653"/>
              <a:gd name="connsiteX45" fmla="*/ 4926564 w 4982548"/>
              <a:gd name="connsiteY45" fmla="*/ 1129180 h 3606653"/>
              <a:gd name="connsiteX46" fmla="*/ 4982548 w 4982548"/>
              <a:gd name="connsiteY46" fmla="*/ 998550 h 3606653"/>
              <a:gd name="connsiteX0" fmla="*/ 0 w 4982548"/>
              <a:gd name="connsiteY0" fmla="*/ 1968941 h 3606659"/>
              <a:gd name="connsiteX1" fmla="*/ 121298 w 4982548"/>
              <a:gd name="connsiteY1" fmla="*/ 1661030 h 3606659"/>
              <a:gd name="connsiteX2" fmla="*/ 205273 w 4982548"/>
              <a:gd name="connsiteY2" fmla="*/ 1894295 h 3606659"/>
              <a:gd name="connsiteX3" fmla="*/ 223935 w 4982548"/>
              <a:gd name="connsiteY3" fmla="*/ 2566099 h 3606659"/>
              <a:gd name="connsiteX4" fmla="*/ 335902 w 4982548"/>
              <a:gd name="connsiteY4" fmla="*/ 2342165 h 3606659"/>
              <a:gd name="connsiteX5" fmla="*/ 401218 w 4982548"/>
              <a:gd name="connsiteY5" fmla="*/ 2622084 h 3606659"/>
              <a:gd name="connsiteX6" fmla="*/ 485192 w 4982548"/>
              <a:gd name="connsiteY6" fmla="*/ 3172589 h 3606659"/>
              <a:gd name="connsiteX7" fmla="*/ 615821 w 4982548"/>
              <a:gd name="connsiteY7" fmla="*/ 2985977 h 3606659"/>
              <a:gd name="connsiteX8" fmla="*/ 727788 w 4982548"/>
              <a:gd name="connsiteY8" fmla="*/ 3349872 h 3606659"/>
              <a:gd name="connsiteX9" fmla="*/ 867748 w 4982548"/>
              <a:gd name="connsiteY9" fmla="*/ 3023299 h 3606659"/>
              <a:gd name="connsiteX10" fmla="*/ 970384 w 4982548"/>
              <a:gd name="connsiteY10" fmla="*/ 3396524 h 3606659"/>
              <a:gd name="connsiteX11" fmla="*/ 1138335 w 4982548"/>
              <a:gd name="connsiteY11" fmla="*/ 2874011 h 3606659"/>
              <a:gd name="connsiteX12" fmla="*/ 1231641 w 4982548"/>
              <a:gd name="connsiteY12" fmla="*/ 3340541 h 3606659"/>
              <a:gd name="connsiteX13" fmla="*/ 1464907 w 4982548"/>
              <a:gd name="connsiteY13" fmla="*/ 3144597 h 3606659"/>
              <a:gd name="connsiteX14" fmla="*/ 1623528 w 4982548"/>
              <a:gd name="connsiteY14" fmla="*/ 3601797 h 3606659"/>
              <a:gd name="connsiteX15" fmla="*/ 1744826 w 4982548"/>
              <a:gd name="connsiteY15" fmla="*/ 2799365 h 3606659"/>
              <a:gd name="connsiteX16" fmla="*/ 1978091 w 4982548"/>
              <a:gd name="connsiteY16" fmla="*/ 2967316 h 3606659"/>
              <a:gd name="connsiteX17" fmla="*/ 2118049 w 4982548"/>
              <a:gd name="connsiteY17" fmla="*/ 2379488 h 3606659"/>
              <a:gd name="connsiteX18" fmla="*/ 2313992 w 4982548"/>
              <a:gd name="connsiteY18" fmla="*/ 2902002 h 3606659"/>
              <a:gd name="connsiteX19" fmla="*/ 2472613 w 4982548"/>
              <a:gd name="connsiteY19" fmla="*/ 2444802 h 3606659"/>
              <a:gd name="connsiteX20" fmla="*/ 2649894 w 4982548"/>
              <a:gd name="connsiteY20" fmla="*/ 3004639 h 3606659"/>
              <a:gd name="connsiteX21" fmla="*/ 2827176 w 4982548"/>
              <a:gd name="connsiteY21" fmla="*/ 2239528 h 3606659"/>
              <a:gd name="connsiteX22" fmla="*/ 3041780 w 4982548"/>
              <a:gd name="connsiteY22" fmla="*/ 2929994 h 3606659"/>
              <a:gd name="connsiteX23" fmla="*/ 3069772 w 4982548"/>
              <a:gd name="connsiteY23" fmla="*/ 2239528 h 3606659"/>
              <a:gd name="connsiteX24" fmla="*/ 3256384 w 4982548"/>
              <a:gd name="connsiteY24" fmla="*/ 2920663 h 3606659"/>
              <a:gd name="connsiteX25" fmla="*/ 3303037 w 4982548"/>
              <a:gd name="connsiteY25" fmla="*/ 2090238 h 3606659"/>
              <a:gd name="connsiteX26" fmla="*/ 3452327 w 4982548"/>
              <a:gd name="connsiteY26" fmla="*/ 1502410 h 3606659"/>
              <a:gd name="connsiteX27" fmla="*/ 3498980 w 4982548"/>
              <a:gd name="connsiteY27" fmla="*/ 1306467 h 3606659"/>
              <a:gd name="connsiteX28" fmla="*/ 3517641 w 4982548"/>
              <a:gd name="connsiteY28" fmla="*/ 1129186 h 3606659"/>
              <a:gd name="connsiteX29" fmla="*/ 3564294 w 4982548"/>
              <a:gd name="connsiteY29" fmla="*/ 690647 h 3606659"/>
              <a:gd name="connsiteX30" fmla="*/ 3694923 w 4982548"/>
              <a:gd name="connsiteY30" fmla="*/ 1110524 h 3606659"/>
              <a:gd name="connsiteX31" fmla="*/ 3760237 w 4982548"/>
              <a:gd name="connsiteY31" fmla="*/ 1474418 h 3606659"/>
              <a:gd name="connsiteX32" fmla="*/ 3797559 w 4982548"/>
              <a:gd name="connsiteY32" fmla="*/ 1157178 h 3606659"/>
              <a:gd name="connsiteX33" fmla="*/ 3825551 w 4982548"/>
              <a:gd name="connsiteY33" fmla="*/ 867928 h 3606659"/>
              <a:gd name="connsiteX34" fmla="*/ 3853543 w 4982548"/>
              <a:gd name="connsiteY34" fmla="*/ 606672 h 3606659"/>
              <a:gd name="connsiteX35" fmla="*/ 3928188 w 4982548"/>
              <a:gd name="connsiteY35" fmla="*/ 336084 h 3606659"/>
              <a:gd name="connsiteX36" fmla="*/ 4040156 w 4982548"/>
              <a:gd name="connsiteY36" fmla="*/ 625333 h 3606659"/>
              <a:gd name="connsiteX37" fmla="*/ 4133462 w 4982548"/>
              <a:gd name="connsiteY37" fmla="*/ 448051 h 3606659"/>
              <a:gd name="connsiteX38" fmla="*/ 4226768 w 4982548"/>
              <a:gd name="connsiteY38" fmla="*/ 181 h 3606659"/>
              <a:gd name="connsiteX39" fmla="*/ 4245429 w 4982548"/>
              <a:gd name="connsiteY39" fmla="*/ 504035 h 3606659"/>
              <a:gd name="connsiteX40" fmla="*/ 4394719 w 4982548"/>
              <a:gd name="connsiteY40" fmla="*/ 93488 h 3606659"/>
              <a:gd name="connsiteX41" fmla="*/ 4450702 w 4982548"/>
              <a:gd name="connsiteY41" fmla="*/ 681316 h 3606659"/>
              <a:gd name="connsiteX42" fmla="*/ 4572000 w 4982548"/>
              <a:gd name="connsiteY42" fmla="*/ 541357 h 3606659"/>
              <a:gd name="connsiteX43" fmla="*/ 4627984 w 4982548"/>
              <a:gd name="connsiteY43" fmla="*/ 979896 h 3606659"/>
              <a:gd name="connsiteX44" fmla="*/ 4842588 w 4982548"/>
              <a:gd name="connsiteY44" fmla="*/ 671986 h 3606659"/>
              <a:gd name="connsiteX45" fmla="*/ 4926564 w 4982548"/>
              <a:gd name="connsiteY45" fmla="*/ 1129186 h 3606659"/>
              <a:gd name="connsiteX46" fmla="*/ 4982548 w 4982548"/>
              <a:gd name="connsiteY46" fmla="*/ 998556 h 3606659"/>
              <a:gd name="connsiteX0" fmla="*/ 0 w 4982548"/>
              <a:gd name="connsiteY0" fmla="*/ 1978267 h 3615985"/>
              <a:gd name="connsiteX1" fmla="*/ 121298 w 4982548"/>
              <a:gd name="connsiteY1" fmla="*/ 1670356 h 3615985"/>
              <a:gd name="connsiteX2" fmla="*/ 205273 w 4982548"/>
              <a:gd name="connsiteY2" fmla="*/ 1903621 h 3615985"/>
              <a:gd name="connsiteX3" fmla="*/ 223935 w 4982548"/>
              <a:gd name="connsiteY3" fmla="*/ 2575425 h 3615985"/>
              <a:gd name="connsiteX4" fmla="*/ 335902 w 4982548"/>
              <a:gd name="connsiteY4" fmla="*/ 2351491 h 3615985"/>
              <a:gd name="connsiteX5" fmla="*/ 401218 w 4982548"/>
              <a:gd name="connsiteY5" fmla="*/ 2631410 h 3615985"/>
              <a:gd name="connsiteX6" fmla="*/ 485192 w 4982548"/>
              <a:gd name="connsiteY6" fmla="*/ 3181915 h 3615985"/>
              <a:gd name="connsiteX7" fmla="*/ 615821 w 4982548"/>
              <a:gd name="connsiteY7" fmla="*/ 2995303 h 3615985"/>
              <a:gd name="connsiteX8" fmla="*/ 727788 w 4982548"/>
              <a:gd name="connsiteY8" fmla="*/ 3359198 h 3615985"/>
              <a:gd name="connsiteX9" fmla="*/ 867748 w 4982548"/>
              <a:gd name="connsiteY9" fmla="*/ 3032625 h 3615985"/>
              <a:gd name="connsiteX10" fmla="*/ 970384 w 4982548"/>
              <a:gd name="connsiteY10" fmla="*/ 3405850 h 3615985"/>
              <a:gd name="connsiteX11" fmla="*/ 1138335 w 4982548"/>
              <a:gd name="connsiteY11" fmla="*/ 2883337 h 3615985"/>
              <a:gd name="connsiteX12" fmla="*/ 1231641 w 4982548"/>
              <a:gd name="connsiteY12" fmla="*/ 3349867 h 3615985"/>
              <a:gd name="connsiteX13" fmla="*/ 1464907 w 4982548"/>
              <a:gd name="connsiteY13" fmla="*/ 3153923 h 3615985"/>
              <a:gd name="connsiteX14" fmla="*/ 1623528 w 4982548"/>
              <a:gd name="connsiteY14" fmla="*/ 3611123 h 3615985"/>
              <a:gd name="connsiteX15" fmla="*/ 1744826 w 4982548"/>
              <a:gd name="connsiteY15" fmla="*/ 2808691 h 3615985"/>
              <a:gd name="connsiteX16" fmla="*/ 1978091 w 4982548"/>
              <a:gd name="connsiteY16" fmla="*/ 2976642 h 3615985"/>
              <a:gd name="connsiteX17" fmla="*/ 2118049 w 4982548"/>
              <a:gd name="connsiteY17" fmla="*/ 2388814 h 3615985"/>
              <a:gd name="connsiteX18" fmla="*/ 2313992 w 4982548"/>
              <a:gd name="connsiteY18" fmla="*/ 2911328 h 3615985"/>
              <a:gd name="connsiteX19" fmla="*/ 2472613 w 4982548"/>
              <a:gd name="connsiteY19" fmla="*/ 2454128 h 3615985"/>
              <a:gd name="connsiteX20" fmla="*/ 2649894 w 4982548"/>
              <a:gd name="connsiteY20" fmla="*/ 3013965 h 3615985"/>
              <a:gd name="connsiteX21" fmla="*/ 2827176 w 4982548"/>
              <a:gd name="connsiteY21" fmla="*/ 2248854 h 3615985"/>
              <a:gd name="connsiteX22" fmla="*/ 3041780 w 4982548"/>
              <a:gd name="connsiteY22" fmla="*/ 2939320 h 3615985"/>
              <a:gd name="connsiteX23" fmla="*/ 3069772 w 4982548"/>
              <a:gd name="connsiteY23" fmla="*/ 2248854 h 3615985"/>
              <a:gd name="connsiteX24" fmla="*/ 3256384 w 4982548"/>
              <a:gd name="connsiteY24" fmla="*/ 2929989 h 3615985"/>
              <a:gd name="connsiteX25" fmla="*/ 3303037 w 4982548"/>
              <a:gd name="connsiteY25" fmla="*/ 2099564 h 3615985"/>
              <a:gd name="connsiteX26" fmla="*/ 3452327 w 4982548"/>
              <a:gd name="connsiteY26" fmla="*/ 1511736 h 3615985"/>
              <a:gd name="connsiteX27" fmla="*/ 3498980 w 4982548"/>
              <a:gd name="connsiteY27" fmla="*/ 1315793 h 3615985"/>
              <a:gd name="connsiteX28" fmla="*/ 3517641 w 4982548"/>
              <a:gd name="connsiteY28" fmla="*/ 1138512 h 3615985"/>
              <a:gd name="connsiteX29" fmla="*/ 3564294 w 4982548"/>
              <a:gd name="connsiteY29" fmla="*/ 699973 h 3615985"/>
              <a:gd name="connsiteX30" fmla="*/ 3694923 w 4982548"/>
              <a:gd name="connsiteY30" fmla="*/ 1119850 h 3615985"/>
              <a:gd name="connsiteX31" fmla="*/ 3760237 w 4982548"/>
              <a:gd name="connsiteY31" fmla="*/ 1483744 h 3615985"/>
              <a:gd name="connsiteX32" fmla="*/ 3797559 w 4982548"/>
              <a:gd name="connsiteY32" fmla="*/ 1166504 h 3615985"/>
              <a:gd name="connsiteX33" fmla="*/ 3825551 w 4982548"/>
              <a:gd name="connsiteY33" fmla="*/ 877254 h 3615985"/>
              <a:gd name="connsiteX34" fmla="*/ 3853543 w 4982548"/>
              <a:gd name="connsiteY34" fmla="*/ 615998 h 3615985"/>
              <a:gd name="connsiteX35" fmla="*/ 3928188 w 4982548"/>
              <a:gd name="connsiteY35" fmla="*/ 345410 h 3615985"/>
              <a:gd name="connsiteX36" fmla="*/ 4040156 w 4982548"/>
              <a:gd name="connsiteY36" fmla="*/ 634659 h 3615985"/>
              <a:gd name="connsiteX37" fmla="*/ 4133462 w 4982548"/>
              <a:gd name="connsiteY37" fmla="*/ 457377 h 3615985"/>
              <a:gd name="connsiteX38" fmla="*/ 4208107 w 4982548"/>
              <a:gd name="connsiteY38" fmla="*/ 177 h 3615985"/>
              <a:gd name="connsiteX39" fmla="*/ 4245429 w 4982548"/>
              <a:gd name="connsiteY39" fmla="*/ 513361 h 3615985"/>
              <a:gd name="connsiteX40" fmla="*/ 4394719 w 4982548"/>
              <a:gd name="connsiteY40" fmla="*/ 102814 h 3615985"/>
              <a:gd name="connsiteX41" fmla="*/ 4450702 w 4982548"/>
              <a:gd name="connsiteY41" fmla="*/ 690642 h 3615985"/>
              <a:gd name="connsiteX42" fmla="*/ 4572000 w 4982548"/>
              <a:gd name="connsiteY42" fmla="*/ 550683 h 3615985"/>
              <a:gd name="connsiteX43" fmla="*/ 4627984 w 4982548"/>
              <a:gd name="connsiteY43" fmla="*/ 989222 h 3615985"/>
              <a:gd name="connsiteX44" fmla="*/ 4842588 w 4982548"/>
              <a:gd name="connsiteY44" fmla="*/ 681312 h 3615985"/>
              <a:gd name="connsiteX45" fmla="*/ 4926564 w 4982548"/>
              <a:gd name="connsiteY45" fmla="*/ 1138512 h 3615985"/>
              <a:gd name="connsiteX46" fmla="*/ 4982548 w 4982548"/>
              <a:gd name="connsiteY46" fmla="*/ 1007882 h 3615985"/>
              <a:gd name="connsiteX0" fmla="*/ 0 w 4982548"/>
              <a:gd name="connsiteY0" fmla="*/ 1885010 h 3522728"/>
              <a:gd name="connsiteX1" fmla="*/ 121298 w 4982548"/>
              <a:gd name="connsiteY1" fmla="*/ 1577099 h 3522728"/>
              <a:gd name="connsiteX2" fmla="*/ 205273 w 4982548"/>
              <a:gd name="connsiteY2" fmla="*/ 1810364 h 3522728"/>
              <a:gd name="connsiteX3" fmla="*/ 223935 w 4982548"/>
              <a:gd name="connsiteY3" fmla="*/ 2482168 h 3522728"/>
              <a:gd name="connsiteX4" fmla="*/ 335902 w 4982548"/>
              <a:gd name="connsiteY4" fmla="*/ 2258234 h 3522728"/>
              <a:gd name="connsiteX5" fmla="*/ 401218 w 4982548"/>
              <a:gd name="connsiteY5" fmla="*/ 2538153 h 3522728"/>
              <a:gd name="connsiteX6" fmla="*/ 485192 w 4982548"/>
              <a:gd name="connsiteY6" fmla="*/ 3088658 h 3522728"/>
              <a:gd name="connsiteX7" fmla="*/ 615821 w 4982548"/>
              <a:gd name="connsiteY7" fmla="*/ 2902046 h 3522728"/>
              <a:gd name="connsiteX8" fmla="*/ 727788 w 4982548"/>
              <a:gd name="connsiteY8" fmla="*/ 3265941 h 3522728"/>
              <a:gd name="connsiteX9" fmla="*/ 867748 w 4982548"/>
              <a:gd name="connsiteY9" fmla="*/ 2939368 h 3522728"/>
              <a:gd name="connsiteX10" fmla="*/ 970384 w 4982548"/>
              <a:gd name="connsiteY10" fmla="*/ 3312593 h 3522728"/>
              <a:gd name="connsiteX11" fmla="*/ 1138335 w 4982548"/>
              <a:gd name="connsiteY11" fmla="*/ 2790080 h 3522728"/>
              <a:gd name="connsiteX12" fmla="*/ 1231641 w 4982548"/>
              <a:gd name="connsiteY12" fmla="*/ 3256610 h 3522728"/>
              <a:gd name="connsiteX13" fmla="*/ 1464907 w 4982548"/>
              <a:gd name="connsiteY13" fmla="*/ 3060666 h 3522728"/>
              <a:gd name="connsiteX14" fmla="*/ 1623528 w 4982548"/>
              <a:gd name="connsiteY14" fmla="*/ 3517866 h 3522728"/>
              <a:gd name="connsiteX15" fmla="*/ 1744826 w 4982548"/>
              <a:gd name="connsiteY15" fmla="*/ 2715434 h 3522728"/>
              <a:gd name="connsiteX16" fmla="*/ 1978091 w 4982548"/>
              <a:gd name="connsiteY16" fmla="*/ 2883385 h 3522728"/>
              <a:gd name="connsiteX17" fmla="*/ 2118049 w 4982548"/>
              <a:gd name="connsiteY17" fmla="*/ 2295557 h 3522728"/>
              <a:gd name="connsiteX18" fmla="*/ 2313992 w 4982548"/>
              <a:gd name="connsiteY18" fmla="*/ 2818071 h 3522728"/>
              <a:gd name="connsiteX19" fmla="*/ 2472613 w 4982548"/>
              <a:gd name="connsiteY19" fmla="*/ 2360871 h 3522728"/>
              <a:gd name="connsiteX20" fmla="*/ 2649894 w 4982548"/>
              <a:gd name="connsiteY20" fmla="*/ 2920708 h 3522728"/>
              <a:gd name="connsiteX21" fmla="*/ 2827176 w 4982548"/>
              <a:gd name="connsiteY21" fmla="*/ 2155597 h 3522728"/>
              <a:gd name="connsiteX22" fmla="*/ 3041780 w 4982548"/>
              <a:gd name="connsiteY22" fmla="*/ 2846063 h 3522728"/>
              <a:gd name="connsiteX23" fmla="*/ 3069772 w 4982548"/>
              <a:gd name="connsiteY23" fmla="*/ 2155597 h 3522728"/>
              <a:gd name="connsiteX24" fmla="*/ 3256384 w 4982548"/>
              <a:gd name="connsiteY24" fmla="*/ 2836732 h 3522728"/>
              <a:gd name="connsiteX25" fmla="*/ 3303037 w 4982548"/>
              <a:gd name="connsiteY25" fmla="*/ 2006307 h 3522728"/>
              <a:gd name="connsiteX26" fmla="*/ 3452327 w 4982548"/>
              <a:gd name="connsiteY26" fmla="*/ 1418479 h 3522728"/>
              <a:gd name="connsiteX27" fmla="*/ 3498980 w 4982548"/>
              <a:gd name="connsiteY27" fmla="*/ 1222536 h 3522728"/>
              <a:gd name="connsiteX28" fmla="*/ 3517641 w 4982548"/>
              <a:gd name="connsiteY28" fmla="*/ 1045255 h 3522728"/>
              <a:gd name="connsiteX29" fmla="*/ 3564294 w 4982548"/>
              <a:gd name="connsiteY29" fmla="*/ 606716 h 3522728"/>
              <a:gd name="connsiteX30" fmla="*/ 3694923 w 4982548"/>
              <a:gd name="connsiteY30" fmla="*/ 1026593 h 3522728"/>
              <a:gd name="connsiteX31" fmla="*/ 3760237 w 4982548"/>
              <a:gd name="connsiteY31" fmla="*/ 1390487 h 3522728"/>
              <a:gd name="connsiteX32" fmla="*/ 3797559 w 4982548"/>
              <a:gd name="connsiteY32" fmla="*/ 1073247 h 3522728"/>
              <a:gd name="connsiteX33" fmla="*/ 3825551 w 4982548"/>
              <a:gd name="connsiteY33" fmla="*/ 783997 h 3522728"/>
              <a:gd name="connsiteX34" fmla="*/ 3853543 w 4982548"/>
              <a:gd name="connsiteY34" fmla="*/ 522741 h 3522728"/>
              <a:gd name="connsiteX35" fmla="*/ 3928188 w 4982548"/>
              <a:gd name="connsiteY35" fmla="*/ 252153 h 3522728"/>
              <a:gd name="connsiteX36" fmla="*/ 4040156 w 4982548"/>
              <a:gd name="connsiteY36" fmla="*/ 541402 h 3522728"/>
              <a:gd name="connsiteX37" fmla="*/ 4133462 w 4982548"/>
              <a:gd name="connsiteY37" fmla="*/ 364120 h 3522728"/>
              <a:gd name="connsiteX38" fmla="*/ 4189446 w 4982548"/>
              <a:gd name="connsiteY38" fmla="*/ 226 h 3522728"/>
              <a:gd name="connsiteX39" fmla="*/ 4245429 w 4982548"/>
              <a:gd name="connsiteY39" fmla="*/ 420104 h 3522728"/>
              <a:gd name="connsiteX40" fmla="*/ 4394719 w 4982548"/>
              <a:gd name="connsiteY40" fmla="*/ 9557 h 3522728"/>
              <a:gd name="connsiteX41" fmla="*/ 4450702 w 4982548"/>
              <a:gd name="connsiteY41" fmla="*/ 597385 h 3522728"/>
              <a:gd name="connsiteX42" fmla="*/ 4572000 w 4982548"/>
              <a:gd name="connsiteY42" fmla="*/ 457426 h 3522728"/>
              <a:gd name="connsiteX43" fmla="*/ 4627984 w 4982548"/>
              <a:gd name="connsiteY43" fmla="*/ 895965 h 3522728"/>
              <a:gd name="connsiteX44" fmla="*/ 4842588 w 4982548"/>
              <a:gd name="connsiteY44" fmla="*/ 588055 h 3522728"/>
              <a:gd name="connsiteX45" fmla="*/ 4926564 w 4982548"/>
              <a:gd name="connsiteY45" fmla="*/ 1045255 h 3522728"/>
              <a:gd name="connsiteX46" fmla="*/ 4982548 w 4982548"/>
              <a:gd name="connsiteY46" fmla="*/ 914625 h 3522728"/>
              <a:gd name="connsiteX0" fmla="*/ 0 w 4982548"/>
              <a:gd name="connsiteY0" fmla="*/ 1885010 h 3522728"/>
              <a:gd name="connsiteX1" fmla="*/ 121298 w 4982548"/>
              <a:gd name="connsiteY1" fmla="*/ 1577099 h 3522728"/>
              <a:gd name="connsiteX2" fmla="*/ 205273 w 4982548"/>
              <a:gd name="connsiteY2" fmla="*/ 1810364 h 3522728"/>
              <a:gd name="connsiteX3" fmla="*/ 223935 w 4982548"/>
              <a:gd name="connsiteY3" fmla="*/ 2482168 h 3522728"/>
              <a:gd name="connsiteX4" fmla="*/ 335902 w 4982548"/>
              <a:gd name="connsiteY4" fmla="*/ 2258234 h 3522728"/>
              <a:gd name="connsiteX5" fmla="*/ 401218 w 4982548"/>
              <a:gd name="connsiteY5" fmla="*/ 2538153 h 3522728"/>
              <a:gd name="connsiteX6" fmla="*/ 485192 w 4982548"/>
              <a:gd name="connsiteY6" fmla="*/ 3088658 h 3522728"/>
              <a:gd name="connsiteX7" fmla="*/ 615821 w 4982548"/>
              <a:gd name="connsiteY7" fmla="*/ 2902046 h 3522728"/>
              <a:gd name="connsiteX8" fmla="*/ 727788 w 4982548"/>
              <a:gd name="connsiteY8" fmla="*/ 3265941 h 3522728"/>
              <a:gd name="connsiteX9" fmla="*/ 867748 w 4982548"/>
              <a:gd name="connsiteY9" fmla="*/ 2939368 h 3522728"/>
              <a:gd name="connsiteX10" fmla="*/ 970384 w 4982548"/>
              <a:gd name="connsiteY10" fmla="*/ 3312593 h 3522728"/>
              <a:gd name="connsiteX11" fmla="*/ 1138335 w 4982548"/>
              <a:gd name="connsiteY11" fmla="*/ 2790080 h 3522728"/>
              <a:gd name="connsiteX12" fmla="*/ 1231641 w 4982548"/>
              <a:gd name="connsiteY12" fmla="*/ 3256610 h 3522728"/>
              <a:gd name="connsiteX13" fmla="*/ 1464907 w 4982548"/>
              <a:gd name="connsiteY13" fmla="*/ 3060666 h 3522728"/>
              <a:gd name="connsiteX14" fmla="*/ 1623528 w 4982548"/>
              <a:gd name="connsiteY14" fmla="*/ 3517866 h 3522728"/>
              <a:gd name="connsiteX15" fmla="*/ 1744826 w 4982548"/>
              <a:gd name="connsiteY15" fmla="*/ 2715434 h 3522728"/>
              <a:gd name="connsiteX16" fmla="*/ 1978091 w 4982548"/>
              <a:gd name="connsiteY16" fmla="*/ 2883385 h 3522728"/>
              <a:gd name="connsiteX17" fmla="*/ 2118049 w 4982548"/>
              <a:gd name="connsiteY17" fmla="*/ 2295557 h 3522728"/>
              <a:gd name="connsiteX18" fmla="*/ 2313992 w 4982548"/>
              <a:gd name="connsiteY18" fmla="*/ 2818071 h 3522728"/>
              <a:gd name="connsiteX19" fmla="*/ 2472613 w 4982548"/>
              <a:gd name="connsiteY19" fmla="*/ 2360871 h 3522728"/>
              <a:gd name="connsiteX20" fmla="*/ 2649894 w 4982548"/>
              <a:gd name="connsiteY20" fmla="*/ 2920708 h 3522728"/>
              <a:gd name="connsiteX21" fmla="*/ 2827176 w 4982548"/>
              <a:gd name="connsiteY21" fmla="*/ 2155597 h 3522728"/>
              <a:gd name="connsiteX22" fmla="*/ 3041780 w 4982548"/>
              <a:gd name="connsiteY22" fmla="*/ 2846063 h 3522728"/>
              <a:gd name="connsiteX23" fmla="*/ 3069772 w 4982548"/>
              <a:gd name="connsiteY23" fmla="*/ 2155597 h 3522728"/>
              <a:gd name="connsiteX24" fmla="*/ 3256384 w 4982548"/>
              <a:gd name="connsiteY24" fmla="*/ 2836732 h 3522728"/>
              <a:gd name="connsiteX25" fmla="*/ 3303037 w 4982548"/>
              <a:gd name="connsiteY25" fmla="*/ 2006307 h 3522728"/>
              <a:gd name="connsiteX26" fmla="*/ 3452327 w 4982548"/>
              <a:gd name="connsiteY26" fmla="*/ 1418479 h 3522728"/>
              <a:gd name="connsiteX27" fmla="*/ 3498980 w 4982548"/>
              <a:gd name="connsiteY27" fmla="*/ 1222536 h 3522728"/>
              <a:gd name="connsiteX28" fmla="*/ 3517641 w 4982548"/>
              <a:gd name="connsiteY28" fmla="*/ 1045255 h 3522728"/>
              <a:gd name="connsiteX29" fmla="*/ 3564294 w 4982548"/>
              <a:gd name="connsiteY29" fmla="*/ 606716 h 3522728"/>
              <a:gd name="connsiteX30" fmla="*/ 3694923 w 4982548"/>
              <a:gd name="connsiteY30" fmla="*/ 1026593 h 3522728"/>
              <a:gd name="connsiteX31" fmla="*/ 3760237 w 4982548"/>
              <a:gd name="connsiteY31" fmla="*/ 1390487 h 3522728"/>
              <a:gd name="connsiteX32" fmla="*/ 3797559 w 4982548"/>
              <a:gd name="connsiteY32" fmla="*/ 1073247 h 3522728"/>
              <a:gd name="connsiteX33" fmla="*/ 3825551 w 4982548"/>
              <a:gd name="connsiteY33" fmla="*/ 783997 h 3522728"/>
              <a:gd name="connsiteX34" fmla="*/ 3853543 w 4982548"/>
              <a:gd name="connsiteY34" fmla="*/ 522741 h 3522728"/>
              <a:gd name="connsiteX35" fmla="*/ 3928188 w 4982548"/>
              <a:gd name="connsiteY35" fmla="*/ 252153 h 3522728"/>
              <a:gd name="connsiteX36" fmla="*/ 4040156 w 4982548"/>
              <a:gd name="connsiteY36" fmla="*/ 541402 h 3522728"/>
              <a:gd name="connsiteX37" fmla="*/ 4133462 w 4982548"/>
              <a:gd name="connsiteY37" fmla="*/ 364120 h 3522728"/>
              <a:gd name="connsiteX38" fmla="*/ 4189446 w 4982548"/>
              <a:gd name="connsiteY38" fmla="*/ 226 h 3522728"/>
              <a:gd name="connsiteX39" fmla="*/ 4245429 w 4982548"/>
              <a:gd name="connsiteY39" fmla="*/ 420104 h 3522728"/>
              <a:gd name="connsiteX40" fmla="*/ 4394719 w 4982548"/>
              <a:gd name="connsiteY40" fmla="*/ 9557 h 3522728"/>
              <a:gd name="connsiteX41" fmla="*/ 4450702 w 4982548"/>
              <a:gd name="connsiteY41" fmla="*/ 597385 h 3522728"/>
              <a:gd name="connsiteX42" fmla="*/ 4572000 w 4982548"/>
              <a:gd name="connsiteY42" fmla="*/ 457426 h 3522728"/>
              <a:gd name="connsiteX43" fmla="*/ 4627984 w 4982548"/>
              <a:gd name="connsiteY43" fmla="*/ 895965 h 3522728"/>
              <a:gd name="connsiteX44" fmla="*/ 4786605 w 4982548"/>
              <a:gd name="connsiteY44" fmla="*/ 578724 h 3522728"/>
              <a:gd name="connsiteX45" fmla="*/ 4926564 w 4982548"/>
              <a:gd name="connsiteY45" fmla="*/ 1045255 h 3522728"/>
              <a:gd name="connsiteX46" fmla="*/ 4982548 w 4982548"/>
              <a:gd name="connsiteY46" fmla="*/ 914625 h 3522728"/>
              <a:gd name="connsiteX0" fmla="*/ 0 w 4982548"/>
              <a:gd name="connsiteY0" fmla="*/ 1885010 h 3522728"/>
              <a:gd name="connsiteX1" fmla="*/ 121298 w 4982548"/>
              <a:gd name="connsiteY1" fmla="*/ 1577099 h 3522728"/>
              <a:gd name="connsiteX2" fmla="*/ 205273 w 4982548"/>
              <a:gd name="connsiteY2" fmla="*/ 1810364 h 3522728"/>
              <a:gd name="connsiteX3" fmla="*/ 223935 w 4982548"/>
              <a:gd name="connsiteY3" fmla="*/ 2482168 h 3522728"/>
              <a:gd name="connsiteX4" fmla="*/ 335902 w 4982548"/>
              <a:gd name="connsiteY4" fmla="*/ 2258234 h 3522728"/>
              <a:gd name="connsiteX5" fmla="*/ 401218 w 4982548"/>
              <a:gd name="connsiteY5" fmla="*/ 2538153 h 3522728"/>
              <a:gd name="connsiteX6" fmla="*/ 485192 w 4982548"/>
              <a:gd name="connsiteY6" fmla="*/ 3088658 h 3522728"/>
              <a:gd name="connsiteX7" fmla="*/ 615821 w 4982548"/>
              <a:gd name="connsiteY7" fmla="*/ 2902046 h 3522728"/>
              <a:gd name="connsiteX8" fmla="*/ 727788 w 4982548"/>
              <a:gd name="connsiteY8" fmla="*/ 3265941 h 3522728"/>
              <a:gd name="connsiteX9" fmla="*/ 867748 w 4982548"/>
              <a:gd name="connsiteY9" fmla="*/ 2939368 h 3522728"/>
              <a:gd name="connsiteX10" fmla="*/ 970384 w 4982548"/>
              <a:gd name="connsiteY10" fmla="*/ 3312593 h 3522728"/>
              <a:gd name="connsiteX11" fmla="*/ 1138335 w 4982548"/>
              <a:gd name="connsiteY11" fmla="*/ 2790080 h 3522728"/>
              <a:gd name="connsiteX12" fmla="*/ 1231641 w 4982548"/>
              <a:gd name="connsiteY12" fmla="*/ 3256610 h 3522728"/>
              <a:gd name="connsiteX13" fmla="*/ 1464907 w 4982548"/>
              <a:gd name="connsiteY13" fmla="*/ 3060666 h 3522728"/>
              <a:gd name="connsiteX14" fmla="*/ 1623528 w 4982548"/>
              <a:gd name="connsiteY14" fmla="*/ 3517866 h 3522728"/>
              <a:gd name="connsiteX15" fmla="*/ 1744826 w 4982548"/>
              <a:gd name="connsiteY15" fmla="*/ 2715434 h 3522728"/>
              <a:gd name="connsiteX16" fmla="*/ 1978091 w 4982548"/>
              <a:gd name="connsiteY16" fmla="*/ 2883385 h 3522728"/>
              <a:gd name="connsiteX17" fmla="*/ 2118049 w 4982548"/>
              <a:gd name="connsiteY17" fmla="*/ 2295557 h 3522728"/>
              <a:gd name="connsiteX18" fmla="*/ 2313992 w 4982548"/>
              <a:gd name="connsiteY18" fmla="*/ 2818071 h 3522728"/>
              <a:gd name="connsiteX19" fmla="*/ 2472613 w 4982548"/>
              <a:gd name="connsiteY19" fmla="*/ 2360871 h 3522728"/>
              <a:gd name="connsiteX20" fmla="*/ 2649894 w 4982548"/>
              <a:gd name="connsiteY20" fmla="*/ 2920708 h 3522728"/>
              <a:gd name="connsiteX21" fmla="*/ 2827176 w 4982548"/>
              <a:gd name="connsiteY21" fmla="*/ 2155597 h 3522728"/>
              <a:gd name="connsiteX22" fmla="*/ 3041780 w 4982548"/>
              <a:gd name="connsiteY22" fmla="*/ 2846063 h 3522728"/>
              <a:gd name="connsiteX23" fmla="*/ 3069772 w 4982548"/>
              <a:gd name="connsiteY23" fmla="*/ 2155597 h 3522728"/>
              <a:gd name="connsiteX24" fmla="*/ 3256384 w 4982548"/>
              <a:gd name="connsiteY24" fmla="*/ 2836732 h 3522728"/>
              <a:gd name="connsiteX25" fmla="*/ 3303037 w 4982548"/>
              <a:gd name="connsiteY25" fmla="*/ 2006307 h 3522728"/>
              <a:gd name="connsiteX26" fmla="*/ 3452327 w 4982548"/>
              <a:gd name="connsiteY26" fmla="*/ 1418479 h 3522728"/>
              <a:gd name="connsiteX27" fmla="*/ 3498980 w 4982548"/>
              <a:gd name="connsiteY27" fmla="*/ 1222536 h 3522728"/>
              <a:gd name="connsiteX28" fmla="*/ 3517641 w 4982548"/>
              <a:gd name="connsiteY28" fmla="*/ 1045255 h 3522728"/>
              <a:gd name="connsiteX29" fmla="*/ 3564294 w 4982548"/>
              <a:gd name="connsiteY29" fmla="*/ 606716 h 3522728"/>
              <a:gd name="connsiteX30" fmla="*/ 3694923 w 4982548"/>
              <a:gd name="connsiteY30" fmla="*/ 1026593 h 3522728"/>
              <a:gd name="connsiteX31" fmla="*/ 3760237 w 4982548"/>
              <a:gd name="connsiteY31" fmla="*/ 1390487 h 3522728"/>
              <a:gd name="connsiteX32" fmla="*/ 3797559 w 4982548"/>
              <a:gd name="connsiteY32" fmla="*/ 1073247 h 3522728"/>
              <a:gd name="connsiteX33" fmla="*/ 3825551 w 4982548"/>
              <a:gd name="connsiteY33" fmla="*/ 783997 h 3522728"/>
              <a:gd name="connsiteX34" fmla="*/ 3853543 w 4982548"/>
              <a:gd name="connsiteY34" fmla="*/ 522741 h 3522728"/>
              <a:gd name="connsiteX35" fmla="*/ 3928188 w 4982548"/>
              <a:gd name="connsiteY35" fmla="*/ 252153 h 3522728"/>
              <a:gd name="connsiteX36" fmla="*/ 4040156 w 4982548"/>
              <a:gd name="connsiteY36" fmla="*/ 541402 h 3522728"/>
              <a:gd name="connsiteX37" fmla="*/ 4133462 w 4982548"/>
              <a:gd name="connsiteY37" fmla="*/ 364120 h 3522728"/>
              <a:gd name="connsiteX38" fmla="*/ 4189446 w 4982548"/>
              <a:gd name="connsiteY38" fmla="*/ 226 h 3522728"/>
              <a:gd name="connsiteX39" fmla="*/ 4245429 w 4982548"/>
              <a:gd name="connsiteY39" fmla="*/ 420104 h 3522728"/>
              <a:gd name="connsiteX40" fmla="*/ 4394719 w 4982548"/>
              <a:gd name="connsiteY40" fmla="*/ 9557 h 3522728"/>
              <a:gd name="connsiteX41" fmla="*/ 4450702 w 4982548"/>
              <a:gd name="connsiteY41" fmla="*/ 597385 h 3522728"/>
              <a:gd name="connsiteX42" fmla="*/ 4572000 w 4982548"/>
              <a:gd name="connsiteY42" fmla="*/ 457426 h 3522728"/>
              <a:gd name="connsiteX43" fmla="*/ 4627984 w 4982548"/>
              <a:gd name="connsiteY43" fmla="*/ 895965 h 3522728"/>
              <a:gd name="connsiteX44" fmla="*/ 4786605 w 4982548"/>
              <a:gd name="connsiteY44" fmla="*/ 578724 h 3522728"/>
              <a:gd name="connsiteX45" fmla="*/ 4926564 w 4982548"/>
              <a:gd name="connsiteY45" fmla="*/ 1157222 h 3522728"/>
              <a:gd name="connsiteX46" fmla="*/ 4982548 w 4982548"/>
              <a:gd name="connsiteY46" fmla="*/ 914625 h 3522728"/>
              <a:gd name="connsiteX0" fmla="*/ 0 w 4982548"/>
              <a:gd name="connsiteY0" fmla="*/ 1885010 h 3522728"/>
              <a:gd name="connsiteX1" fmla="*/ 121298 w 4982548"/>
              <a:gd name="connsiteY1" fmla="*/ 1577099 h 3522728"/>
              <a:gd name="connsiteX2" fmla="*/ 205273 w 4982548"/>
              <a:gd name="connsiteY2" fmla="*/ 1810364 h 3522728"/>
              <a:gd name="connsiteX3" fmla="*/ 223935 w 4982548"/>
              <a:gd name="connsiteY3" fmla="*/ 2482168 h 3522728"/>
              <a:gd name="connsiteX4" fmla="*/ 335902 w 4982548"/>
              <a:gd name="connsiteY4" fmla="*/ 2258234 h 3522728"/>
              <a:gd name="connsiteX5" fmla="*/ 401218 w 4982548"/>
              <a:gd name="connsiteY5" fmla="*/ 2538153 h 3522728"/>
              <a:gd name="connsiteX6" fmla="*/ 485192 w 4982548"/>
              <a:gd name="connsiteY6" fmla="*/ 3088658 h 3522728"/>
              <a:gd name="connsiteX7" fmla="*/ 615821 w 4982548"/>
              <a:gd name="connsiteY7" fmla="*/ 2902046 h 3522728"/>
              <a:gd name="connsiteX8" fmla="*/ 727788 w 4982548"/>
              <a:gd name="connsiteY8" fmla="*/ 3265941 h 3522728"/>
              <a:gd name="connsiteX9" fmla="*/ 867748 w 4982548"/>
              <a:gd name="connsiteY9" fmla="*/ 2939368 h 3522728"/>
              <a:gd name="connsiteX10" fmla="*/ 970384 w 4982548"/>
              <a:gd name="connsiteY10" fmla="*/ 3312593 h 3522728"/>
              <a:gd name="connsiteX11" fmla="*/ 1138335 w 4982548"/>
              <a:gd name="connsiteY11" fmla="*/ 2790080 h 3522728"/>
              <a:gd name="connsiteX12" fmla="*/ 1231641 w 4982548"/>
              <a:gd name="connsiteY12" fmla="*/ 3256610 h 3522728"/>
              <a:gd name="connsiteX13" fmla="*/ 1464907 w 4982548"/>
              <a:gd name="connsiteY13" fmla="*/ 3060666 h 3522728"/>
              <a:gd name="connsiteX14" fmla="*/ 1623528 w 4982548"/>
              <a:gd name="connsiteY14" fmla="*/ 3517866 h 3522728"/>
              <a:gd name="connsiteX15" fmla="*/ 1744826 w 4982548"/>
              <a:gd name="connsiteY15" fmla="*/ 2715434 h 3522728"/>
              <a:gd name="connsiteX16" fmla="*/ 1978091 w 4982548"/>
              <a:gd name="connsiteY16" fmla="*/ 2883385 h 3522728"/>
              <a:gd name="connsiteX17" fmla="*/ 2118049 w 4982548"/>
              <a:gd name="connsiteY17" fmla="*/ 2295557 h 3522728"/>
              <a:gd name="connsiteX18" fmla="*/ 2313992 w 4982548"/>
              <a:gd name="connsiteY18" fmla="*/ 2818071 h 3522728"/>
              <a:gd name="connsiteX19" fmla="*/ 2472613 w 4982548"/>
              <a:gd name="connsiteY19" fmla="*/ 2360871 h 3522728"/>
              <a:gd name="connsiteX20" fmla="*/ 2649894 w 4982548"/>
              <a:gd name="connsiteY20" fmla="*/ 2920708 h 3522728"/>
              <a:gd name="connsiteX21" fmla="*/ 2827176 w 4982548"/>
              <a:gd name="connsiteY21" fmla="*/ 2155597 h 3522728"/>
              <a:gd name="connsiteX22" fmla="*/ 3041780 w 4982548"/>
              <a:gd name="connsiteY22" fmla="*/ 2846063 h 3522728"/>
              <a:gd name="connsiteX23" fmla="*/ 3069772 w 4982548"/>
              <a:gd name="connsiteY23" fmla="*/ 2155597 h 3522728"/>
              <a:gd name="connsiteX24" fmla="*/ 3256384 w 4982548"/>
              <a:gd name="connsiteY24" fmla="*/ 2836732 h 3522728"/>
              <a:gd name="connsiteX25" fmla="*/ 3303037 w 4982548"/>
              <a:gd name="connsiteY25" fmla="*/ 2006307 h 3522728"/>
              <a:gd name="connsiteX26" fmla="*/ 3452327 w 4982548"/>
              <a:gd name="connsiteY26" fmla="*/ 1418479 h 3522728"/>
              <a:gd name="connsiteX27" fmla="*/ 3498980 w 4982548"/>
              <a:gd name="connsiteY27" fmla="*/ 1222536 h 3522728"/>
              <a:gd name="connsiteX28" fmla="*/ 3517641 w 4982548"/>
              <a:gd name="connsiteY28" fmla="*/ 1045255 h 3522728"/>
              <a:gd name="connsiteX29" fmla="*/ 3564294 w 4982548"/>
              <a:gd name="connsiteY29" fmla="*/ 606716 h 3522728"/>
              <a:gd name="connsiteX30" fmla="*/ 3694923 w 4982548"/>
              <a:gd name="connsiteY30" fmla="*/ 1026593 h 3522728"/>
              <a:gd name="connsiteX31" fmla="*/ 3760237 w 4982548"/>
              <a:gd name="connsiteY31" fmla="*/ 1390487 h 3522728"/>
              <a:gd name="connsiteX32" fmla="*/ 3797559 w 4982548"/>
              <a:gd name="connsiteY32" fmla="*/ 1073247 h 3522728"/>
              <a:gd name="connsiteX33" fmla="*/ 3825551 w 4982548"/>
              <a:gd name="connsiteY33" fmla="*/ 783997 h 3522728"/>
              <a:gd name="connsiteX34" fmla="*/ 3853543 w 4982548"/>
              <a:gd name="connsiteY34" fmla="*/ 522741 h 3522728"/>
              <a:gd name="connsiteX35" fmla="*/ 3928188 w 4982548"/>
              <a:gd name="connsiteY35" fmla="*/ 252153 h 3522728"/>
              <a:gd name="connsiteX36" fmla="*/ 4040156 w 4982548"/>
              <a:gd name="connsiteY36" fmla="*/ 541402 h 3522728"/>
              <a:gd name="connsiteX37" fmla="*/ 4133462 w 4982548"/>
              <a:gd name="connsiteY37" fmla="*/ 364120 h 3522728"/>
              <a:gd name="connsiteX38" fmla="*/ 4189446 w 4982548"/>
              <a:gd name="connsiteY38" fmla="*/ 226 h 3522728"/>
              <a:gd name="connsiteX39" fmla="*/ 4245429 w 4982548"/>
              <a:gd name="connsiteY39" fmla="*/ 420104 h 3522728"/>
              <a:gd name="connsiteX40" fmla="*/ 4394719 w 4982548"/>
              <a:gd name="connsiteY40" fmla="*/ 9557 h 3522728"/>
              <a:gd name="connsiteX41" fmla="*/ 4450702 w 4982548"/>
              <a:gd name="connsiteY41" fmla="*/ 597385 h 3522728"/>
              <a:gd name="connsiteX42" fmla="*/ 4572000 w 4982548"/>
              <a:gd name="connsiteY42" fmla="*/ 457426 h 3522728"/>
              <a:gd name="connsiteX43" fmla="*/ 4627984 w 4982548"/>
              <a:gd name="connsiteY43" fmla="*/ 895965 h 3522728"/>
              <a:gd name="connsiteX44" fmla="*/ 4786605 w 4982548"/>
              <a:gd name="connsiteY44" fmla="*/ 578724 h 3522728"/>
              <a:gd name="connsiteX45" fmla="*/ 4926564 w 4982548"/>
              <a:gd name="connsiteY45" fmla="*/ 1157222 h 3522728"/>
              <a:gd name="connsiteX46" fmla="*/ 4982548 w 4982548"/>
              <a:gd name="connsiteY46" fmla="*/ 914625 h 3522728"/>
              <a:gd name="connsiteX0" fmla="*/ 0 w 4994335"/>
              <a:gd name="connsiteY0" fmla="*/ 1885010 h 3522728"/>
              <a:gd name="connsiteX1" fmla="*/ 121298 w 4994335"/>
              <a:gd name="connsiteY1" fmla="*/ 1577099 h 3522728"/>
              <a:gd name="connsiteX2" fmla="*/ 205273 w 4994335"/>
              <a:gd name="connsiteY2" fmla="*/ 1810364 h 3522728"/>
              <a:gd name="connsiteX3" fmla="*/ 223935 w 4994335"/>
              <a:gd name="connsiteY3" fmla="*/ 2482168 h 3522728"/>
              <a:gd name="connsiteX4" fmla="*/ 335902 w 4994335"/>
              <a:gd name="connsiteY4" fmla="*/ 2258234 h 3522728"/>
              <a:gd name="connsiteX5" fmla="*/ 401218 w 4994335"/>
              <a:gd name="connsiteY5" fmla="*/ 2538153 h 3522728"/>
              <a:gd name="connsiteX6" fmla="*/ 485192 w 4994335"/>
              <a:gd name="connsiteY6" fmla="*/ 3088658 h 3522728"/>
              <a:gd name="connsiteX7" fmla="*/ 615821 w 4994335"/>
              <a:gd name="connsiteY7" fmla="*/ 2902046 h 3522728"/>
              <a:gd name="connsiteX8" fmla="*/ 727788 w 4994335"/>
              <a:gd name="connsiteY8" fmla="*/ 3265941 h 3522728"/>
              <a:gd name="connsiteX9" fmla="*/ 867748 w 4994335"/>
              <a:gd name="connsiteY9" fmla="*/ 2939368 h 3522728"/>
              <a:gd name="connsiteX10" fmla="*/ 970384 w 4994335"/>
              <a:gd name="connsiteY10" fmla="*/ 3312593 h 3522728"/>
              <a:gd name="connsiteX11" fmla="*/ 1138335 w 4994335"/>
              <a:gd name="connsiteY11" fmla="*/ 2790080 h 3522728"/>
              <a:gd name="connsiteX12" fmla="*/ 1231641 w 4994335"/>
              <a:gd name="connsiteY12" fmla="*/ 3256610 h 3522728"/>
              <a:gd name="connsiteX13" fmla="*/ 1464907 w 4994335"/>
              <a:gd name="connsiteY13" fmla="*/ 3060666 h 3522728"/>
              <a:gd name="connsiteX14" fmla="*/ 1623528 w 4994335"/>
              <a:gd name="connsiteY14" fmla="*/ 3517866 h 3522728"/>
              <a:gd name="connsiteX15" fmla="*/ 1744826 w 4994335"/>
              <a:gd name="connsiteY15" fmla="*/ 2715434 h 3522728"/>
              <a:gd name="connsiteX16" fmla="*/ 1978091 w 4994335"/>
              <a:gd name="connsiteY16" fmla="*/ 2883385 h 3522728"/>
              <a:gd name="connsiteX17" fmla="*/ 2118049 w 4994335"/>
              <a:gd name="connsiteY17" fmla="*/ 2295557 h 3522728"/>
              <a:gd name="connsiteX18" fmla="*/ 2313992 w 4994335"/>
              <a:gd name="connsiteY18" fmla="*/ 2818071 h 3522728"/>
              <a:gd name="connsiteX19" fmla="*/ 2472613 w 4994335"/>
              <a:gd name="connsiteY19" fmla="*/ 2360871 h 3522728"/>
              <a:gd name="connsiteX20" fmla="*/ 2649894 w 4994335"/>
              <a:gd name="connsiteY20" fmla="*/ 2920708 h 3522728"/>
              <a:gd name="connsiteX21" fmla="*/ 2827176 w 4994335"/>
              <a:gd name="connsiteY21" fmla="*/ 2155597 h 3522728"/>
              <a:gd name="connsiteX22" fmla="*/ 3041780 w 4994335"/>
              <a:gd name="connsiteY22" fmla="*/ 2846063 h 3522728"/>
              <a:gd name="connsiteX23" fmla="*/ 3069772 w 4994335"/>
              <a:gd name="connsiteY23" fmla="*/ 2155597 h 3522728"/>
              <a:gd name="connsiteX24" fmla="*/ 3256384 w 4994335"/>
              <a:gd name="connsiteY24" fmla="*/ 2836732 h 3522728"/>
              <a:gd name="connsiteX25" fmla="*/ 3303037 w 4994335"/>
              <a:gd name="connsiteY25" fmla="*/ 2006307 h 3522728"/>
              <a:gd name="connsiteX26" fmla="*/ 3452327 w 4994335"/>
              <a:gd name="connsiteY26" fmla="*/ 1418479 h 3522728"/>
              <a:gd name="connsiteX27" fmla="*/ 3498980 w 4994335"/>
              <a:gd name="connsiteY27" fmla="*/ 1222536 h 3522728"/>
              <a:gd name="connsiteX28" fmla="*/ 3517641 w 4994335"/>
              <a:gd name="connsiteY28" fmla="*/ 1045255 h 3522728"/>
              <a:gd name="connsiteX29" fmla="*/ 3564294 w 4994335"/>
              <a:gd name="connsiteY29" fmla="*/ 606716 h 3522728"/>
              <a:gd name="connsiteX30" fmla="*/ 3694923 w 4994335"/>
              <a:gd name="connsiteY30" fmla="*/ 1026593 h 3522728"/>
              <a:gd name="connsiteX31" fmla="*/ 3760237 w 4994335"/>
              <a:gd name="connsiteY31" fmla="*/ 1390487 h 3522728"/>
              <a:gd name="connsiteX32" fmla="*/ 3797559 w 4994335"/>
              <a:gd name="connsiteY32" fmla="*/ 1073247 h 3522728"/>
              <a:gd name="connsiteX33" fmla="*/ 3825551 w 4994335"/>
              <a:gd name="connsiteY33" fmla="*/ 783997 h 3522728"/>
              <a:gd name="connsiteX34" fmla="*/ 3853543 w 4994335"/>
              <a:gd name="connsiteY34" fmla="*/ 522741 h 3522728"/>
              <a:gd name="connsiteX35" fmla="*/ 3928188 w 4994335"/>
              <a:gd name="connsiteY35" fmla="*/ 252153 h 3522728"/>
              <a:gd name="connsiteX36" fmla="*/ 4040156 w 4994335"/>
              <a:gd name="connsiteY36" fmla="*/ 541402 h 3522728"/>
              <a:gd name="connsiteX37" fmla="*/ 4133462 w 4994335"/>
              <a:gd name="connsiteY37" fmla="*/ 364120 h 3522728"/>
              <a:gd name="connsiteX38" fmla="*/ 4189446 w 4994335"/>
              <a:gd name="connsiteY38" fmla="*/ 226 h 3522728"/>
              <a:gd name="connsiteX39" fmla="*/ 4245429 w 4994335"/>
              <a:gd name="connsiteY39" fmla="*/ 420104 h 3522728"/>
              <a:gd name="connsiteX40" fmla="*/ 4394719 w 4994335"/>
              <a:gd name="connsiteY40" fmla="*/ 9557 h 3522728"/>
              <a:gd name="connsiteX41" fmla="*/ 4450702 w 4994335"/>
              <a:gd name="connsiteY41" fmla="*/ 597385 h 3522728"/>
              <a:gd name="connsiteX42" fmla="*/ 4572000 w 4994335"/>
              <a:gd name="connsiteY42" fmla="*/ 457426 h 3522728"/>
              <a:gd name="connsiteX43" fmla="*/ 4627984 w 4994335"/>
              <a:gd name="connsiteY43" fmla="*/ 895965 h 3522728"/>
              <a:gd name="connsiteX44" fmla="*/ 4786605 w 4994335"/>
              <a:gd name="connsiteY44" fmla="*/ 578724 h 3522728"/>
              <a:gd name="connsiteX45" fmla="*/ 4926564 w 4994335"/>
              <a:gd name="connsiteY45" fmla="*/ 1157222 h 3522728"/>
              <a:gd name="connsiteX46" fmla="*/ 4982548 w 4994335"/>
              <a:gd name="connsiteY46" fmla="*/ 914625 h 352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994335" h="3522728">
                <a:moveTo>
                  <a:pt x="0" y="1885010"/>
                </a:moveTo>
                <a:cubicBezTo>
                  <a:pt x="89418" y="1748938"/>
                  <a:pt x="87086" y="1589540"/>
                  <a:pt x="121298" y="1577099"/>
                </a:cubicBezTo>
                <a:cubicBezTo>
                  <a:pt x="155510" y="1564658"/>
                  <a:pt x="188167" y="1659519"/>
                  <a:pt x="205273" y="1810364"/>
                </a:cubicBezTo>
                <a:cubicBezTo>
                  <a:pt x="222379" y="1961209"/>
                  <a:pt x="202164" y="2407523"/>
                  <a:pt x="223935" y="2482168"/>
                </a:cubicBezTo>
                <a:cubicBezTo>
                  <a:pt x="245707" y="2556813"/>
                  <a:pt x="306355" y="2248903"/>
                  <a:pt x="335902" y="2258234"/>
                </a:cubicBezTo>
                <a:cubicBezTo>
                  <a:pt x="365449" y="2267565"/>
                  <a:pt x="376336" y="2399749"/>
                  <a:pt x="401218" y="2538153"/>
                </a:cubicBezTo>
                <a:cubicBezTo>
                  <a:pt x="426100" y="2676557"/>
                  <a:pt x="449425" y="3028009"/>
                  <a:pt x="485192" y="3088658"/>
                </a:cubicBezTo>
                <a:cubicBezTo>
                  <a:pt x="520959" y="3149307"/>
                  <a:pt x="575388" y="2872499"/>
                  <a:pt x="615821" y="2902046"/>
                </a:cubicBezTo>
                <a:cubicBezTo>
                  <a:pt x="656254" y="2931593"/>
                  <a:pt x="685800" y="3259721"/>
                  <a:pt x="727788" y="3265941"/>
                </a:cubicBezTo>
                <a:cubicBezTo>
                  <a:pt x="769776" y="3272161"/>
                  <a:pt x="827315" y="2931593"/>
                  <a:pt x="867748" y="2939368"/>
                </a:cubicBezTo>
                <a:cubicBezTo>
                  <a:pt x="908181" y="2947143"/>
                  <a:pt x="925286" y="3337474"/>
                  <a:pt x="970384" y="3312593"/>
                </a:cubicBezTo>
                <a:cubicBezTo>
                  <a:pt x="1015482" y="3287712"/>
                  <a:pt x="1094792" y="2799410"/>
                  <a:pt x="1138335" y="2790080"/>
                </a:cubicBezTo>
                <a:cubicBezTo>
                  <a:pt x="1181878" y="2780750"/>
                  <a:pt x="1177212" y="3211512"/>
                  <a:pt x="1231641" y="3256610"/>
                </a:cubicBezTo>
                <a:cubicBezTo>
                  <a:pt x="1286070" y="3301708"/>
                  <a:pt x="1399593" y="3017123"/>
                  <a:pt x="1464907" y="3060666"/>
                </a:cubicBezTo>
                <a:cubicBezTo>
                  <a:pt x="1530221" y="3104209"/>
                  <a:pt x="1576875" y="3575405"/>
                  <a:pt x="1623528" y="3517866"/>
                </a:cubicBezTo>
                <a:cubicBezTo>
                  <a:pt x="1670181" y="3460327"/>
                  <a:pt x="1685732" y="2821181"/>
                  <a:pt x="1744826" y="2715434"/>
                </a:cubicBezTo>
                <a:cubicBezTo>
                  <a:pt x="1803920" y="2609687"/>
                  <a:pt x="1915887" y="2953365"/>
                  <a:pt x="1978091" y="2883385"/>
                </a:cubicBezTo>
                <a:cubicBezTo>
                  <a:pt x="2040295" y="2813406"/>
                  <a:pt x="2062066" y="2306443"/>
                  <a:pt x="2118049" y="2295557"/>
                </a:cubicBezTo>
                <a:cubicBezTo>
                  <a:pt x="2174033" y="2284671"/>
                  <a:pt x="2254898" y="2807185"/>
                  <a:pt x="2313992" y="2818071"/>
                </a:cubicBezTo>
                <a:cubicBezTo>
                  <a:pt x="2373086" y="2828957"/>
                  <a:pt x="2416629" y="2343765"/>
                  <a:pt x="2472613" y="2360871"/>
                </a:cubicBezTo>
                <a:cubicBezTo>
                  <a:pt x="2528597" y="2377977"/>
                  <a:pt x="2590800" y="2954920"/>
                  <a:pt x="2649894" y="2920708"/>
                </a:cubicBezTo>
                <a:cubicBezTo>
                  <a:pt x="2708988" y="2886496"/>
                  <a:pt x="2761862" y="2168038"/>
                  <a:pt x="2827176" y="2155597"/>
                </a:cubicBezTo>
                <a:cubicBezTo>
                  <a:pt x="2892490" y="2143156"/>
                  <a:pt x="3001347" y="2846063"/>
                  <a:pt x="3041780" y="2846063"/>
                </a:cubicBezTo>
                <a:cubicBezTo>
                  <a:pt x="3082213" y="2846063"/>
                  <a:pt x="3034005" y="2157152"/>
                  <a:pt x="3069772" y="2155597"/>
                </a:cubicBezTo>
                <a:cubicBezTo>
                  <a:pt x="3105539" y="2154042"/>
                  <a:pt x="3217507" y="2861614"/>
                  <a:pt x="3256384" y="2836732"/>
                </a:cubicBezTo>
                <a:cubicBezTo>
                  <a:pt x="3295261" y="2811850"/>
                  <a:pt x="3270380" y="2242682"/>
                  <a:pt x="3303037" y="2006307"/>
                </a:cubicBezTo>
                <a:cubicBezTo>
                  <a:pt x="3335694" y="1769932"/>
                  <a:pt x="3419670" y="1549107"/>
                  <a:pt x="3452327" y="1418479"/>
                </a:cubicBezTo>
                <a:cubicBezTo>
                  <a:pt x="3484984" y="1287851"/>
                  <a:pt x="3488094" y="1284740"/>
                  <a:pt x="3498980" y="1222536"/>
                </a:cubicBezTo>
                <a:cubicBezTo>
                  <a:pt x="3509866" y="1160332"/>
                  <a:pt x="3506755" y="1147892"/>
                  <a:pt x="3517641" y="1045255"/>
                </a:cubicBezTo>
                <a:cubicBezTo>
                  <a:pt x="3528527" y="942618"/>
                  <a:pt x="3534747" y="609826"/>
                  <a:pt x="3564294" y="606716"/>
                </a:cubicBezTo>
                <a:cubicBezTo>
                  <a:pt x="3593841" y="603606"/>
                  <a:pt x="3662266" y="895965"/>
                  <a:pt x="3694923" y="1026593"/>
                </a:cubicBezTo>
                <a:cubicBezTo>
                  <a:pt x="3727580" y="1157221"/>
                  <a:pt x="3743131" y="1382711"/>
                  <a:pt x="3760237" y="1390487"/>
                </a:cubicBezTo>
                <a:cubicBezTo>
                  <a:pt x="3777343" y="1398263"/>
                  <a:pt x="3786673" y="1174328"/>
                  <a:pt x="3797559" y="1073247"/>
                </a:cubicBezTo>
                <a:cubicBezTo>
                  <a:pt x="3808445" y="972166"/>
                  <a:pt x="3816220" y="875748"/>
                  <a:pt x="3825551" y="783997"/>
                </a:cubicBezTo>
                <a:cubicBezTo>
                  <a:pt x="3834882" y="692246"/>
                  <a:pt x="3836437" y="611382"/>
                  <a:pt x="3853543" y="522741"/>
                </a:cubicBezTo>
                <a:cubicBezTo>
                  <a:pt x="3870649" y="434100"/>
                  <a:pt x="3897086" y="249043"/>
                  <a:pt x="3928188" y="252153"/>
                </a:cubicBezTo>
                <a:cubicBezTo>
                  <a:pt x="3959290" y="255263"/>
                  <a:pt x="4005944" y="522741"/>
                  <a:pt x="4040156" y="541402"/>
                </a:cubicBezTo>
                <a:cubicBezTo>
                  <a:pt x="4074368" y="560063"/>
                  <a:pt x="4108580" y="454316"/>
                  <a:pt x="4133462" y="364120"/>
                </a:cubicBezTo>
                <a:cubicBezTo>
                  <a:pt x="4158344" y="273924"/>
                  <a:pt x="4170785" y="-9105"/>
                  <a:pt x="4189446" y="226"/>
                </a:cubicBezTo>
                <a:cubicBezTo>
                  <a:pt x="4208107" y="9557"/>
                  <a:pt x="4211217" y="418549"/>
                  <a:pt x="4245429" y="420104"/>
                </a:cubicBezTo>
                <a:cubicBezTo>
                  <a:pt x="4279641" y="421659"/>
                  <a:pt x="4360507" y="-19990"/>
                  <a:pt x="4394719" y="9557"/>
                </a:cubicBezTo>
                <a:cubicBezTo>
                  <a:pt x="4428931" y="39104"/>
                  <a:pt x="4421155" y="522740"/>
                  <a:pt x="4450702" y="597385"/>
                </a:cubicBezTo>
                <a:cubicBezTo>
                  <a:pt x="4480249" y="672030"/>
                  <a:pt x="4542453" y="407663"/>
                  <a:pt x="4572000" y="457426"/>
                </a:cubicBezTo>
                <a:cubicBezTo>
                  <a:pt x="4601547" y="507189"/>
                  <a:pt x="4592217" y="875749"/>
                  <a:pt x="4627984" y="895965"/>
                </a:cubicBezTo>
                <a:cubicBezTo>
                  <a:pt x="4663751" y="916181"/>
                  <a:pt x="4736842" y="535181"/>
                  <a:pt x="4786605" y="578724"/>
                </a:cubicBezTo>
                <a:cubicBezTo>
                  <a:pt x="4836368" y="622267"/>
                  <a:pt x="4828593" y="1259860"/>
                  <a:pt x="4926564" y="1157222"/>
                </a:cubicBezTo>
                <a:cubicBezTo>
                  <a:pt x="5024535" y="1054584"/>
                  <a:pt x="4989546" y="1158776"/>
                  <a:pt x="4982548" y="914625"/>
                </a:cubicBezTo>
              </a:path>
            </a:pathLst>
          </a:custGeom>
          <a:noFill/>
          <a:ln w="28575" cap="flat" cmpd="sng" algn="ctr">
            <a:solidFill>
              <a:schemeClr val="tx2">
                <a:lumMod val="60000"/>
                <a:lumOff val="4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9" name="Oval 8"/>
          <p:cNvSpPr/>
          <p:nvPr/>
        </p:nvSpPr>
        <p:spPr bwMode="auto">
          <a:xfrm>
            <a:off x="5512836" y="4875813"/>
            <a:ext cx="304800" cy="304800"/>
          </a:xfrm>
          <a:prstGeom prst="ellipse">
            <a:avLst/>
          </a:prstGeom>
          <a:solidFill>
            <a:schemeClr val="tx2">
              <a:lumMod val="60000"/>
              <a:lumOff val="40000"/>
            </a:schemeClr>
          </a:solidFill>
          <a:ln w="12700" cap="flat" cmpd="sng" algn="ctr">
            <a:solidFill>
              <a:schemeClr val="tx2">
                <a:lumMod val="60000"/>
                <a:lumOff val="40000"/>
              </a:schemeClr>
            </a:solidFill>
            <a:prstDash val="solid"/>
            <a:round/>
            <a:headEnd type="none" w="sm" len="sm"/>
            <a:tailEnd type="none" w="sm" len="sm"/>
          </a:ln>
          <a:effectLst>
            <a:softEdge rad="63500"/>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10" name="Freeform 9"/>
          <p:cNvSpPr/>
          <p:nvPr/>
        </p:nvSpPr>
        <p:spPr bwMode="auto">
          <a:xfrm>
            <a:off x="0" y="2023762"/>
            <a:ext cx="4161453" cy="2546823"/>
          </a:xfrm>
          <a:custGeom>
            <a:avLst/>
            <a:gdLst>
              <a:gd name="connsiteX0" fmla="*/ 0 w 4161453"/>
              <a:gd name="connsiteY0" fmla="*/ 1437895 h 2546823"/>
              <a:gd name="connsiteX1" fmla="*/ 83976 w 4161453"/>
              <a:gd name="connsiteY1" fmla="*/ 1932418 h 2546823"/>
              <a:gd name="connsiteX2" fmla="*/ 205273 w 4161453"/>
              <a:gd name="connsiteY2" fmla="*/ 1559193 h 2546823"/>
              <a:gd name="connsiteX3" fmla="*/ 326571 w 4161453"/>
              <a:gd name="connsiteY3" fmla="*/ 2156352 h 2546823"/>
              <a:gd name="connsiteX4" fmla="*/ 485192 w 4161453"/>
              <a:gd name="connsiteY4" fmla="*/ 1839111 h 2546823"/>
              <a:gd name="connsiteX5" fmla="*/ 578498 w 4161453"/>
              <a:gd name="connsiteY5" fmla="*/ 2361626 h 2546823"/>
              <a:gd name="connsiteX6" fmla="*/ 727788 w 4161453"/>
              <a:gd name="connsiteY6" fmla="*/ 1848442 h 2546823"/>
              <a:gd name="connsiteX7" fmla="*/ 849086 w 4161453"/>
              <a:gd name="connsiteY7" fmla="*/ 1605846 h 2546823"/>
              <a:gd name="connsiteX8" fmla="*/ 905069 w 4161453"/>
              <a:gd name="connsiteY8" fmla="*/ 1932418 h 2546823"/>
              <a:gd name="connsiteX9" fmla="*/ 1063690 w 4161453"/>
              <a:gd name="connsiteY9" fmla="*/ 1447226 h 2546823"/>
              <a:gd name="connsiteX10" fmla="*/ 1194318 w 4161453"/>
              <a:gd name="connsiteY10" fmla="*/ 2007062 h 2546823"/>
              <a:gd name="connsiteX11" fmla="*/ 1296955 w 4161453"/>
              <a:gd name="connsiteY11" fmla="*/ 1596516 h 2546823"/>
              <a:gd name="connsiteX12" fmla="*/ 1436914 w 4161453"/>
              <a:gd name="connsiteY12" fmla="*/ 2184344 h 2546823"/>
              <a:gd name="connsiteX13" fmla="*/ 1474237 w 4161453"/>
              <a:gd name="connsiteY13" fmla="*/ 1409903 h 2546823"/>
              <a:gd name="connsiteX14" fmla="*/ 1623527 w 4161453"/>
              <a:gd name="connsiteY14" fmla="*/ 1409903 h 2546823"/>
              <a:gd name="connsiteX15" fmla="*/ 1726163 w 4161453"/>
              <a:gd name="connsiteY15" fmla="*/ 794083 h 2546823"/>
              <a:gd name="connsiteX16" fmla="*/ 1819469 w 4161453"/>
              <a:gd name="connsiteY16" fmla="*/ 1251283 h 2546823"/>
              <a:gd name="connsiteX17" fmla="*/ 1959429 w 4161453"/>
              <a:gd name="connsiteY17" fmla="*/ 327552 h 2546823"/>
              <a:gd name="connsiteX18" fmla="*/ 2024743 w 4161453"/>
              <a:gd name="connsiteY18" fmla="*/ 794083 h 2546823"/>
              <a:gd name="connsiteX19" fmla="*/ 2090057 w 4161453"/>
              <a:gd name="connsiteY19" fmla="*/ 476842 h 2546823"/>
              <a:gd name="connsiteX20" fmla="*/ 2220686 w 4161453"/>
              <a:gd name="connsiteY20" fmla="*/ 943373 h 2546823"/>
              <a:gd name="connsiteX21" fmla="*/ 2332653 w 4161453"/>
              <a:gd name="connsiteY21" fmla="*/ 448850 h 2546823"/>
              <a:gd name="connsiteX22" fmla="*/ 2453951 w 4161453"/>
              <a:gd name="connsiteY22" fmla="*/ 878058 h 2546823"/>
              <a:gd name="connsiteX23" fmla="*/ 2631233 w 4161453"/>
              <a:gd name="connsiteY23" fmla="*/ 981 h 2546823"/>
              <a:gd name="connsiteX24" fmla="*/ 2724539 w 4161453"/>
              <a:gd name="connsiteY24" fmla="*/ 700777 h 2546823"/>
              <a:gd name="connsiteX25" fmla="*/ 2845837 w 4161453"/>
              <a:gd name="connsiteY25" fmla="*/ 495503 h 2546823"/>
              <a:gd name="connsiteX26" fmla="*/ 2929812 w 4161453"/>
              <a:gd name="connsiteY26" fmla="*/ 1092662 h 2546823"/>
              <a:gd name="connsiteX27" fmla="*/ 3004457 w 4161453"/>
              <a:gd name="connsiteY27" fmla="*/ 906050 h 2546823"/>
              <a:gd name="connsiteX28" fmla="*/ 3163078 w 4161453"/>
              <a:gd name="connsiteY28" fmla="*/ 1447226 h 2546823"/>
              <a:gd name="connsiteX29" fmla="*/ 3284376 w 4161453"/>
              <a:gd name="connsiteY29" fmla="*/ 896720 h 2546823"/>
              <a:gd name="connsiteX30" fmla="*/ 3387012 w 4161453"/>
              <a:gd name="connsiteY30" fmla="*/ 1344589 h 2546823"/>
              <a:gd name="connsiteX31" fmla="*/ 3554963 w 4161453"/>
              <a:gd name="connsiteY31" fmla="*/ 1129985 h 2546823"/>
              <a:gd name="connsiteX32" fmla="*/ 3564294 w 4161453"/>
              <a:gd name="connsiteY32" fmla="*/ 1885765 h 2546823"/>
              <a:gd name="connsiteX33" fmla="*/ 3694922 w 4161453"/>
              <a:gd name="connsiteY33" fmla="*/ 1512540 h 2546823"/>
              <a:gd name="connsiteX34" fmla="*/ 3750906 w 4161453"/>
              <a:gd name="connsiteY34" fmla="*/ 2286981 h 2546823"/>
              <a:gd name="connsiteX35" fmla="*/ 3946849 w 4161453"/>
              <a:gd name="connsiteY35" fmla="*/ 1549862 h 2546823"/>
              <a:gd name="connsiteX36" fmla="*/ 3946849 w 4161453"/>
              <a:gd name="connsiteY36" fmla="*/ 2520246 h 2546823"/>
              <a:gd name="connsiteX37" fmla="*/ 4058816 w 4161453"/>
              <a:gd name="connsiteY37" fmla="*/ 2286981 h 2546823"/>
              <a:gd name="connsiteX38" fmla="*/ 4161453 w 4161453"/>
              <a:gd name="connsiteY38" fmla="*/ 2436271 h 254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61453" h="2546823">
                <a:moveTo>
                  <a:pt x="0" y="1437895"/>
                </a:moveTo>
                <a:cubicBezTo>
                  <a:pt x="24882" y="1675048"/>
                  <a:pt x="49764" y="1912202"/>
                  <a:pt x="83976" y="1932418"/>
                </a:cubicBezTo>
                <a:cubicBezTo>
                  <a:pt x="118188" y="1952634"/>
                  <a:pt x="164841" y="1521871"/>
                  <a:pt x="205273" y="1559193"/>
                </a:cubicBezTo>
                <a:cubicBezTo>
                  <a:pt x="245706" y="1596515"/>
                  <a:pt x="279918" y="2109699"/>
                  <a:pt x="326571" y="2156352"/>
                </a:cubicBezTo>
                <a:cubicBezTo>
                  <a:pt x="373224" y="2203005"/>
                  <a:pt x="443204" y="1804899"/>
                  <a:pt x="485192" y="1839111"/>
                </a:cubicBezTo>
                <a:cubicBezTo>
                  <a:pt x="527180" y="1873323"/>
                  <a:pt x="538065" y="2360071"/>
                  <a:pt x="578498" y="2361626"/>
                </a:cubicBezTo>
                <a:cubicBezTo>
                  <a:pt x="618931" y="2363181"/>
                  <a:pt x="682690" y="1974405"/>
                  <a:pt x="727788" y="1848442"/>
                </a:cubicBezTo>
                <a:cubicBezTo>
                  <a:pt x="772886" y="1722479"/>
                  <a:pt x="819539" y="1591850"/>
                  <a:pt x="849086" y="1605846"/>
                </a:cubicBezTo>
                <a:cubicBezTo>
                  <a:pt x="878633" y="1619842"/>
                  <a:pt x="869302" y="1958855"/>
                  <a:pt x="905069" y="1932418"/>
                </a:cubicBezTo>
                <a:cubicBezTo>
                  <a:pt x="940836" y="1905981"/>
                  <a:pt x="1015482" y="1434785"/>
                  <a:pt x="1063690" y="1447226"/>
                </a:cubicBezTo>
                <a:cubicBezTo>
                  <a:pt x="1111898" y="1459667"/>
                  <a:pt x="1155441" y="1982180"/>
                  <a:pt x="1194318" y="2007062"/>
                </a:cubicBezTo>
                <a:cubicBezTo>
                  <a:pt x="1233195" y="2031944"/>
                  <a:pt x="1256522" y="1566969"/>
                  <a:pt x="1296955" y="1596516"/>
                </a:cubicBezTo>
                <a:cubicBezTo>
                  <a:pt x="1337388" y="1626063"/>
                  <a:pt x="1407367" y="2215446"/>
                  <a:pt x="1436914" y="2184344"/>
                </a:cubicBezTo>
                <a:cubicBezTo>
                  <a:pt x="1466461" y="2153242"/>
                  <a:pt x="1443135" y="1538976"/>
                  <a:pt x="1474237" y="1409903"/>
                </a:cubicBezTo>
                <a:cubicBezTo>
                  <a:pt x="1505339" y="1280830"/>
                  <a:pt x="1581539" y="1512540"/>
                  <a:pt x="1623527" y="1409903"/>
                </a:cubicBezTo>
                <a:cubicBezTo>
                  <a:pt x="1665515" y="1307266"/>
                  <a:pt x="1693506" y="820520"/>
                  <a:pt x="1726163" y="794083"/>
                </a:cubicBezTo>
                <a:cubicBezTo>
                  <a:pt x="1758820" y="767646"/>
                  <a:pt x="1780591" y="1329038"/>
                  <a:pt x="1819469" y="1251283"/>
                </a:cubicBezTo>
                <a:cubicBezTo>
                  <a:pt x="1858347" y="1173528"/>
                  <a:pt x="1925217" y="403752"/>
                  <a:pt x="1959429" y="327552"/>
                </a:cubicBezTo>
                <a:cubicBezTo>
                  <a:pt x="1993641" y="251352"/>
                  <a:pt x="2002972" y="769201"/>
                  <a:pt x="2024743" y="794083"/>
                </a:cubicBezTo>
                <a:cubicBezTo>
                  <a:pt x="2046514" y="818965"/>
                  <a:pt x="2057400" y="451960"/>
                  <a:pt x="2090057" y="476842"/>
                </a:cubicBezTo>
                <a:cubicBezTo>
                  <a:pt x="2122714" y="501724"/>
                  <a:pt x="2180253" y="948038"/>
                  <a:pt x="2220686" y="943373"/>
                </a:cubicBezTo>
                <a:cubicBezTo>
                  <a:pt x="2261119" y="938708"/>
                  <a:pt x="2293776" y="459736"/>
                  <a:pt x="2332653" y="448850"/>
                </a:cubicBezTo>
                <a:cubicBezTo>
                  <a:pt x="2371530" y="437964"/>
                  <a:pt x="2404188" y="952703"/>
                  <a:pt x="2453951" y="878058"/>
                </a:cubicBezTo>
                <a:cubicBezTo>
                  <a:pt x="2503714" y="803413"/>
                  <a:pt x="2586135" y="30528"/>
                  <a:pt x="2631233" y="981"/>
                </a:cubicBezTo>
                <a:cubicBezTo>
                  <a:pt x="2676331" y="-28566"/>
                  <a:pt x="2688772" y="618357"/>
                  <a:pt x="2724539" y="700777"/>
                </a:cubicBezTo>
                <a:cubicBezTo>
                  <a:pt x="2760306" y="783197"/>
                  <a:pt x="2811625" y="430189"/>
                  <a:pt x="2845837" y="495503"/>
                </a:cubicBezTo>
                <a:cubicBezTo>
                  <a:pt x="2880049" y="560817"/>
                  <a:pt x="2903375" y="1024237"/>
                  <a:pt x="2929812" y="1092662"/>
                </a:cubicBezTo>
                <a:cubicBezTo>
                  <a:pt x="2956249" y="1161086"/>
                  <a:pt x="2965579" y="846956"/>
                  <a:pt x="3004457" y="906050"/>
                </a:cubicBezTo>
                <a:cubicBezTo>
                  <a:pt x="3043335" y="965144"/>
                  <a:pt x="3116425" y="1448781"/>
                  <a:pt x="3163078" y="1447226"/>
                </a:cubicBezTo>
                <a:cubicBezTo>
                  <a:pt x="3209731" y="1445671"/>
                  <a:pt x="3247054" y="913826"/>
                  <a:pt x="3284376" y="896720"/>
                </a:cubicBezTo>
                <a:cubicBezTo>
                  <a:pt x="3321698" y="879614"/>
                  <a:pt x="3341914" y="1305712"/>
                  <a:pt x="3387012" y="1344589"/>
                </a:cubicBezTo>
                <a:cubicBezTo>
                  <a:pt x="3432110" y="1383466"/>
                  <a:pt x="3525416" y="1039789"/>
                  <a:pt x="3554963" y="1129985"/>
                </a:cubicBezTo>
                <a:cubicBezTo>
                  <a:pt x="3584510" y="1220181"/>
                  <a:pt x="3540968" y="1822006"/>
                  <a:pt x="3564294" y="1885765"/>
                </a:cubicBezTo>
                <a:cubicBezTo>
                  <a:pt x="3587621" y="1949524"/>
                  <a:pt x="3663820" y="1445671"/>
                  <a:pt x="3694922" y="1512540"/>
                </a:cubicBezTo>
                <a:cubicBezTo>
                  <a:pt x="3726024" y="1579409"/>
                  <a:pt x="3708918" y="2280761"/>
                  <a:pt x="3750906" y="2286981"/>
                </a:cubicBezTo>
                <a:cubicBezTo>
                  <a:pt x="3792894" y="2293201"/>
                  <a:pt x="3914192" y="1510985"/>
                  <a:pt x="3946849" y="1549862"/>
                </a:cubicBezTo>
                <a:cubicBezTo>
                  <a:pt x="3979506" y="1588740"/>
                  <a:pt x="3928188" y="2397393"/>
                  <a:pt x="3946849" y="2520246"/>
                </a:cubicBezTo>
                <a:cubicBezTo>
                  <a:pt x="3965510" y="2643099"/>
                  <a:pt x="4023049" y="2300977"/>
                  <a:pt x="4058816" y="2286981"/>
                </a:cubicBezTo>
                <a:cubicBezTo>
                  <a:pt x="4094583" y="2272985"/>
                  <a:pt x="4128018" y="2354628"/>
                  <a:pt x="4161453" y="2436271"/>
                </a:cubicBezTo>
              </a:path>
            </a:pathLst>
          </a:custGeom>
          <a:noFill/>
          <a:ln w="28575" cap="flat" cmpd="sng" algn="ctr">
            <a:solidFill>
              <a:schemeClr val="tx2">
                <a:lumMod val="60000"/>
                <a:lumOff val="4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1534312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Good Move-Set?</a:t>
            </a:r>
            <a:endParaRPr lang="en-US" dirty="0"/>
          </a:p>
        </p:txBody>
      </p:sp>
      <p:sp>
        <p:nvSpPr>
          <p:cNvPr id="3" name="Content Placeholder 2"/>
          <p:cNvSpPr>
            <a:spLocks noGrp="1"/>
          </p:cNvSpPr>
          <p:nvPr>
            <p:ph idx="1"/>
          </p:nvPr>
        </p:nvSpPr>
        <p:spPr>
          <a:xfrm>
            <a:off x="609600" y="933364"/>
            <a:ext cx="8115300" cy="3029036"/>
          </a:xfrm>
        </p:spPr>
        <p:txBody>
          <a:bodyPr/>
          <a:lstStyle/>
          <a:p>
            <a:r>
              <a:rPr lang="en-US" sz="2400" dirty="0" smtClean="0"/>
              <a:t>For every problem we want to solve, </a:t>
            </a:r>
            <a:br>
              <a:rPr lang="en-US" sz="2400" dirty="0" smtClean="0"/>
            </a:br>
            <a:r>
              <a:rPr lang="en-US" sz="2400" dirty="0" smtClean="0"/>
              <a:t>we have to </a:t>
            </a:r>
            <a:r>
              <a:rPr lang="en-US" sz="2400" b="1" dirty="0" smtClean="0">
                <a:solidFill>
                  <a:srgbClr val="FFFF00"/>
                </a:solidFill>
              </a:rPr>
              <a:t>define a good “move set” </a:t>
            </a:r>
            <a:r>
              <a:rPr lang="en-US" sz="2400" dirty="0" smtClean="0"/>
              <a:t/>
            </a:r>
            <a:br>
              <a:rPr lang="en-US" sz="2400" dirty="0" smtClean="0"/>
            </a:br>
            <a:r>
              <a:rPr lang="en-US" sz="2400" dirty="0" smtClean="0"/>
              <a:t>i.e. a set of random changes with which we explore different locations in the solution space.</a:t>
            </a:r>
          </a:p>
          <a:p>
            <a:r>
              <a:rPr lang="en-US" sz="2400" dirty="0" smtClean="0"/>
              <a:t>It is important to pick a good, “promising” set of moves!</a:t>
            </a:r>
          </a:p>
          <a:p>
            <a:r>
              <a:rPr lang="en-US" sz="2400" dirty="0" smtClean="0"/>
              <a:t>E.g.: building block placement in integrated circuits:</a:t>
            </a:r>
            <a:br>
              <a:rPr lang="en-US" sz="2400" dirty="0" smtClean="0"/>
            </a:br>
            <a:r>
              <a:rPr lang="en-US" sz="2400" dirty="0" smtClean="0"/>
              <a:t>Moving </a:t>
            </a:r>
            <a:r>
              <a:rPr lang="en-US" sz="2400" u="sng" dirty="0" smtClean="0"/>
              <a:t>one</a:t>
            </a:r>
            <a:r>
              <a:rPr lang="en-US" sz="2400" dirty="0" smtClean="0"/>
              <a:t> module at a time is NOT a good move!</a:t>
            </a:r>
            <a:endParaRPr lang="en-US"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122" y="4114800"/>
            <a:ext cx="2543175" cy="245315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3218" y="4119063"/>
            <a:ext cx="2543175" cy="245315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8170" y="4114799"/>
            <a:ext cx="2543175" cy="2453151"/>
          </a:xfrm>
          <a:prstGeom prst="rect">
            <a:avLst/>
          </a:prstGeom>
        </p:spPr>
      </p:pic>
      <p:sp>
        <p:nvSpPr>
          <p:cNvPr id="7" name="Rectangle 6"/>
          <p:cNvSpPr/>
          <p:nvPr/>
        </p:nvSpPr>
        <p:spPr bwMode="auto">
          <a:xfrm>
            <a:off x="4096139" y="5550937"/>
            <a:ext cx="214604" cy="449424"/>
          </a:xfrm>
          <a:prstGeom prst="rect">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8049208" y="5798976"/>
            <a:ext cx="211494" cy="408992"/>
          </a:xfrm>
          <a:prstGeom prst="rect">
            <a:avLst/>
          </a:prstGeom>
          <a:noFill/>
          <a:ln w="28575" cap="flat" cmpd="sng" algn="ctr">
            <a:solidFill>
              <a:srgbClr val="FF505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10" name="Rectangle 9"/>
          <p:cNvSpPr/>
          <p:nvPr/>
        </p:nvSpPr>
        <p:spPr bwMode="auto">
          <a:xfrm>
            <a:off x="4553338" y="4971662"/>
            <a:ext cx="211494" cy="408992"/>
          </a:xfrm>
          <a:prstGeom prst="rect">
            <a:avLst/>
          </a:prstGeom>
          <a:noFill/>
          <a:ln w="28575" cap="flat" cmpd="sng" algn="ctr">
            <a:solidFill>
              <a:srgbClr val="FF505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11" name="Rectangle 10"/>
          <p:cNvSpPr/>
          <p:nvPr/>
        </p:nvSpPr>
        <p:spPr bwMode="auto">
          <a:xfrm>
            <a:off x="4050798" y="4491913"/>
            <a:ext cx="214604" cy="449424"/>
          </a:xfrm>
          <a:prstGeom prst="rect">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12" name="Rectangle 11"/>
          <p:cNvSpPr/>
          <p:nvPr/>
        </p:nvSpPr>
        <p:spPr bwMode="auto">
          <a:xfrm>
            <a:off x="5652698" y="4704962"/>
            <a:ext cx="214604" cy="449424"/>
          </a:xfrm>
          <a:prstGeom prst="rect">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13" name="Rectangle 12"/>
          <p:cNvSpPr/>
          <p:nvPr/>
        </p:nvSpPr>
        <p:spPr bwMode="auto">
          <a:xfrm>
            <a:off x="5228251" y="5971591"/>
            <a:ext cx="211495" cy="251927"/>
          </a:xfrm>
          <a:prstGeom prst="rect">
            <a:avLst/>
          </a:prstGeom>
          <a:noFill/>
          <a:ln w="28575" cap="flat" cmpd="sng" algn="ctr">
            <a:solidFill>
              <a:schemeClr val="bg1">
                <a:lumMod val="60000"/>
                <a:lumOff val="4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14" name="Rectangle 13"/>
          <p:cNvSpPr/>
          <p:nvPr/>
        </p:nvSpPr>
        <p:spPr bwMode="auto">
          <a:xfrm>
            <a:off x="7382893" y="5148164"/>
            <a:ext cx="211495" cy="251927"/>
          </a:xfrm>
          <a:prstGeom prst="rect">
            <a:avLst/>
          </a:prstGeom>
          <a:noFill/>
          <a:ln w="28575" cap="flat" cmpd="sng" algn="ctr">
            <a:solidFill>
              <a:schemeClr val="bg1">
                <a:lumMod val="60000"/>
                <a:lumOff val="4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15" name="Rectangle 14"/>
          <p:cNvSpPr/>
          <p:nvPr/>
        </p:nvSpPr>
        <p:spPr bwMode="auto">
          <a:xfrm>
            <a:off x="1816358" y="4386468"/>
            <a:ext cx="374391" cy="833232"/>
          </a:xfrm>
          <a:prstGeom prst="rect">
            <a:avLst/>
          </a:prstGeom>
          <a:noFill/>
          <a:ln w="28575" cap="flat" cmpd="sng" algn="ctr">
            <a:solidFill>
              <a:srgbClr val="FFFF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1710612" y="4965441"/>
            <a:ext cx="211494" cy="408992"/>
          </a:xfrm>
          <a:prstGeom prst="rect">
            <a:avLst/>
          </a:prstGeom>
          <a:noFill/>
          <a:ln w="28575" cap="flat" cmpd="sng" algn="ctr">
            <a:solidFill>
              <a:srgbClr val="FF505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16" name="Rectangle 15"/>
          <p:cNvSpPr/>
          <p:nvPr/>
        </p:nvSpPr>
        <p:spPr bwMode="auto">
          <a:xfrm>
            <a:off x="7467600" y="4343400"/>
            <a:ext cx="374391" cy="833232"/>
          </a:xfrm>
          <a:prstGeom prst="rect">
            <a:avLst/>
          </a:prstGeom>
          <a:noFill/>
          <a:ln w="28575" cap="flat" cmpd="sng" algn="ctr">
            <a:solidFill>
              <a:srgbClr val="FFFF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83251080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685800"/>
          </a:xfrm>
        </p:spPr>
        <p:txBody>
          <a:bodyPr/>
          <a:lstStyle/>
          <a:p>
            <a:r>
              <a:rPr lang="en-US" dirty="0" smtClean="0"/>
              <a:t>Simulated Annealing for Knot Design</a:t>
            </a:r>
            <a:endParaRPr lang="en-US" dirty="0"/>
          </a:p>
        </p:txBody>
      </p:sp>
      <p:sp>
        <p:nvSpPr>
          <p:cNvPr id="3" name="Content Placeholder 2"/>
          <p:cNvSpPr>
            <a:spLocks noGrp="1"/>
          </p:cNvSpPr>
          <p:nvPr>
            <p:ph idx="1"/>
          </p:nvPr>
        </p:nvSpPr>
        <p:spPr>
          <a:xfrm>
            <a:off x="533400" y="1447800"/>
            <a:ext cx="8534400" cy="4800600"/>
          </a:xfrm>
        </p:spPr>
        <p:txBody>
          <a:bodyPr/>
          <a:lstStyle/>
          <a:p>
            <a:r>
              <a:rPr lang="en-US" sz="2400" dirty="0" smtClean="0"/>
              <a:t>Here, the (discrete) variables are the torsion angles.</a:t>
            </a:r>
          </a:p>
          <a:p>
            <a:r>
              <a:rPr lang="en-US" sz="2400" dirty="0" smtClean="0"/>
              <a:t>Changing just ONE angle by 22.5</a:t>
            </a:r>
            <a:r>
              <a:rPr lang="en-US" sz="2400" dirty="0" smtClean="0">
                <a:sym typeface="Symbol" panose="05050102010706020507" pitchFamily="18" charset="2"/>
              </a:rPr>
              <a:t> makes a large local change and typically results in a large increase in error.</a:t>
            </a:r>
          </a:p>
          <a:p>
            <a:r>
              <a:rPr lang="en-US" sz="2400" dirty="0" smtClean="0">
                <a:sym typeface="Symbol" panose="05050102010706020507" pitchFamily="18" charset="2"/>
              </a:rPr>
              <a:t>Rotating a whole module by </a:t>
            </a:r>
            <a:r>
              <a:rPr lang="en-US" sz="2400" dirty="0"/>
              <a:t>22.5</a:t>
            </a:r>
            <a:r>
              <a:rPr lang="en-US" sz="2400" dirty="0" smtClean="0">
                <a:sym typeface="Symbol" panose="05050102010706020507" pitchFamily="18" charset="2"/>
              </a:rPr>
              <a:t>, corresponding to a ±22.5 change on 2 neighbor joints is a “</a:t>
            </a:r>
            <a:r>
              <a:rPr lang="en-US" sz="2400" u="sng" dirty="0" smtClean="0">
                <a:sym typeface="Symbol" panose="05050102010706020507" pitchFamily="18" charset="2"/>
              </a:rPr>
              <a:t>gentler”</a:t>
            </a:r>
            <a:r>
              <a:rPr lang="en-US" sz="2400" dirty="0" smtClean="0">
                <a:sym typeface="Symbol" panose="05050102010706020507" pitchFamily="18" charset="2"/>
              </a:rPr>
              <a:t> move.</a:t>
            </a:r>
          </a:p>
          <a:p>
            <a:r>
              <a:rPr lang="en-US" sz="2400" dirty="0" smtClean="0">
                <a:sym typeface="Symbol" panose="05050102010706020507" pitchFamily="18" charset="2"/>
              </a:rPr>
              <a:t>Still, just changing local torsion angles does not give an adequate evaluation of the error of the new combination.</a:t>
            </a:r>
            <a:br>
              <a:rPr lang="en-US" sz="2400" dirty="0" smtClean="0">
                <a:sym typeface="Symbol" panose="05050102010706020507" pitchFamily="18" charset="2"/>
              </a:rPr>
            </a:br>
            <a:r>
              <a:rPr lang="en-US" sz="2400" dirty="0" smtClean="0">
                <a:sym typeface="Symbol" panose="05050102010706020507" pitchFamily="18" charset="2"/>
              </a:rPr>
              <a:t>We first need to distribute the errors over all the joints!</a:t>
            </a:r>
          </a:p>
          <a:p>
            <a:r>
              <a:rPr lang="en-US" sz="2400" dirty="0" smtClean="0">
                <a:sym typeface="Symbol" panose="05050102010706020507" pitchFamily="18" charset="2"/>
              </a:rPr>
              <a:t>Run a greedy optimization phase (with gradient descent).</a:t>
            </a:r>
          </a:p>
          <a:p>
            <a:r>
              <a:rPr lang="en-US" sz="2400" dirty="0" smtClean="0">
                <a:solidFill>
                  <a:srgbClr val="FFFF00"/>
                </a:solidFill>
                <a:sym typeface="Symbol" panose="05050102010706020507" pitchFamily="18" charset="2"/>
              </a:rPr>
              <a:t>Can we find the “best” solution with this approach?</a:t>
            </a:r>
            <a:endParaRPr lang="en-US" sz="2400" dirty="0">
              <a:solidFill>
                <a:srgbClr val="FFFF00"/>
              </a:solidFill>
            </a:endParaRPr>
          </a:p>
        </p:txBody>
      </p:sp>
    </p:spTree>
    <p:extLst>
      <p:ext uri="{BB962C8B-B14F-4D97-AF65-F5344CB8AC3E}">
        <p14:creationId xmlns:p14="http://schemas.microsoft.com/office/powerpoint/2010/main" val="40222934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922" name="Rectangle 2"/>
          <p:cNvSpPr>
            <a:spLocks noGrp="1" noChangeArrowheads="1"/>
          </p:cNvSpPr>
          <p:nvPr>
            <p:ph type="title"/>
          </p:nvPr>
        </p:nvSpPr>
        <p:spPr>
          <a:xfrm>
            <a:off x="381000" y="228600"/>
            <a:ext cx="8493125" cy="685800"/>
          </a:xfrm>
        </p:spPr>
        <p:txBody>
          <a:bodyPr/>
          <a:lstStyle/>
          <a:p>
            <a:r>
              <a:rPr lang="en-US" altLang="en-US" smtClean="0"/>
              <a:t>Geometry in every assignment . . .</a:t>
            </a:r>
          </a:p>
        </p:txBody>
      </p:sp>
      <p:pic>
        <p:nvPicPr>
          <p:cNvPr id="35842" name="Picture 3" descr="CCDcame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79488"/>
            <a:ext cx="3276600" cy="2268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3" name="Picture 4" descr="RISC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943350"/>
            <a:ext cx="3052763" cy="230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4" name="Picture 5" descr="SodaA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75250" y="987425"/>
            <a:ext cx="2978150" cy="2268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5" name="Picture 6" descr="Octagea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3943350"/>
            <a:ext cx="2820988" cy="233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6" name="Text Box 7"/>
          <p:cNvSpPr txBox="1">
            <a:spLocks noChangeArrowheads="1"/>
          </p:cNvSpPr>
          <p:nvPr/>
        </p:nvSpPr>
        <p:spPr bwMode="auto">
          <a:xfrm>
            <a:off x="609600" y="3240088"/>
            <a:ext cx="75438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r>
              <a:rPr lang="en-US" altLang="en-US" sz="2400" dirty="0"/>
              <a:t>CCD  TV  Camera (1973)               Soda Hall (1992)</a:t>
            </a:r>
          </a:p>
        </p:txBody>
      </p:sp>
      <p:sp>
        <p:nvSpPr>
          <p:cNvPr id="35847" name="Text Box 8"/>
          <p:cNvSpPr txBox="1">
            <a:spLocks noChangeArrowheads="1"/>
          </p:cNvSpPr>
          <p:nvPr/>
        </p:nvSpPr>
        <p:spPr bwMode="auto">
          <a:xfrm>
            <a:off x="609600" y="6288088"/>
            <a:ext cx="80946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r>
              <a:rPr lang="en-US" altLang="en-US" sz="2400"/>
              <a:t>RISC 1 MicroChip (1982)               3D-Yin-Yang (2000)</a:t>
            </a:r>
          </a:p>
        </p:txBody>
      </p:sp>
      <p:pic>
        <p:nvPicPr>
          <p:cNvPr id="35848"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00638" y="3943350"/>
            <a:ext cx="3127375" cy="2344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4005335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Exploring the Solution Space</a:t>
            </a:r>
            <a:endParaRPr lang="en-US" dirty="0"/>
          </a:p>
        </p:txBody>
      </p:sp>
      <p:sp>
        <p:nvSpPr>
          <p:cNvPr id="3" name="Content Placeholder 2"/>
          <p:cNvSpPr>
            <a:spLocks noGrp="1"/>
          </p:cNvSpPr>
          <p:nvPr>
            <p:ph idx="1"/>
          </p:nvPr>
        </p:nvSpPr>
        <p:spPr>
          <a:xfrm>
            <a:off x="533400" y="1219200"/>
            <a:ext cx="8496300" cy="5257800"/>
          </a:xfrm>
        </p:spPr>
        <p:txBody>
          <a:bodyPr/>
          <a:lstStyle/>
          <a:p>
            <a:r>
              <a:rPr lang="en-US" sz="2400" dirty="0" smtClean="0"/>
              <a:t>Full exhaustive search through the trefoil options </a:t>
            </a:r>
            <a:br>
              <a:rPr lang="en-US" sz="2400" dirty="0" smtClean="0"/>
            </a:br>
            <a:r>
              <a:rPr lang="en-US" sz="2400" dirty="0" smtClean="0"/>
              <a:t>with 30 modules and 5 independent torsion angles:</a:t>
            </a:r>
            <a:br>
              <a:rPr lang="en-US" sz="2400" dirty="0" smtClean="0"/>
            </a:br>
            <a:r>
              <a:rPr lang="en-US" sz="2400" dirty="0" smtClean="0"/>
              <a:t>There are 16</a:t>
            </a:r>
            <a:r>
              <a:rPr lang="en-US" sz="2400" baseline="30000" dirty="0" smtClean="0"/>
              <a:t>5</a:t>
            </a:r>
            <a:r>
              <a:rPr lang="en-US" sz="2400" dirty="0" smtClean="0"/>
              <a:t> = 1,048,576 different combinations!</a:t>
            </a:r>
          </a:p>
          <a:p>
            <a:r>
              <a:rPr lang="en-US" sz="2400" dirty="0" smtClean="0"/>
              <a:t>Use the 5 </a:t>
            </a:r>
            <a:r>
              <a:rPr lang="en-US" sz="2400" dirty="0"/>
              <a:t>torsion </a:t>
            </a:r>
            <a:r>
              <a:rPr lang="en-US" sz="2400" dirty="0" smtClean="0"/>
              <a:t>angles to build a C</a:t>
            </a:r>
            <a:r>
              <a:rPr lang="en-US" sz="2400" baseline="-25000" dirty="0" smtClean="0"/>
              <a:t>2</a:t>
            </a:r>
            <a:r>
              <a:rPr lang="en-US" sz="2400" dirty="0" smtClean="0"/>
              <a:t> </a:t>
            </a:r>
            <a:r>
              <a:rPr lang="en-US" sz="2400" dirty="0" err="1" smtClean="0"/>
              <a:t>symm</a:t>
            </a:r>
            <a:r>
              <a:rPr lang="en-US" sz="2400" dirty="0" smtClean="0"/>
              <a:t>. branch;</a:t>
            </a:r>
            <a:br>
              <a:rPr lang="en-US" sz="2400" dirty="0" smtClean="0"/>
            </a:br>
            <a:r>
              <a:rPr lang="en-US" sz="2400" dirty="0" smtClean="0"/>
              <a:t>arrange three of them in a triangular circuit with </a:t>
            </a:r>
            <a:br>
              <a:rPr lang="en-US" sz="2400" dirty="0" smtClean="0"/>
            </a:br>
            <a:r>
              <a:rPr lang="en-US" sz="2400" dirty="0" smtClean="0"/>
              <a:t>coinciding ends; and do some sanity tests:</a:t>
            </a:r>
          </a:p>
          <a:p>
            <a:pPr lvl="1"/>
            <a:r>
              <a:rPr lang="en-US" sz="2000" dirty="0"/>
              <a:t>(3,2)-torus knot, must circumnavigate the </a:t>
            </a:r>
            <a:r>
              <a:rPr lang="en-US" sz="2000" i="1" dirty="0"/>
              <a:t>z</a:t>
            </a:r>
            <a:r>
              <a:rPr lang="en-US" sz="2000" dirty="0"/>
              <a:t>-axis exactly twice. </a:t>
            </a:r>
            <a:endParaRPr lang="en-US" sz="2000" dirty="0" smtClean="0"/>
          </a:p>
          <a:p>
            <a:pPr lvl="1"/>
            <a:r>
              <a:rPr lang="en-US" sz="2000" dirty="0" smtClean="0"/>
              <a:t>Check for </a:t>
            </a:r>
            <a:r>
              <a:rPr lang="en-US" sz="2000" dirty="0"/>
              <a:t>sufficient clearance between its different branches. </a:t>
            </a:r>
          </a:p>
          <a:p>
            <a:r>
              <a:rPr lang="en-US" sz="2400" dirty="0" smtClean="0"/>
              <a:t>Only 4,286 candidates survive these tests!</a:t>
            </a:r>
            <a:br>
              <a:rPr lang="en-US" sz="2400" dirty="0" smtClean="0"/>
            </a:br>
            <a:r>
              <a:rPr lang="en-US" sz="2400" dirty="0" smtClean="0"/>
              <a:t>Only those are subjected to error re-distribution</a:t>
            </a:r>
            <a:r>
              <a:rPr lang="en-US" sz="2400" dirty="0"/>
              <a:t/>
            </a:r>
            <a:br>
              <a:rPr lang="en-US" sz="2400" dirty="0"/>
            </a:br>
            <a:r>
              <a:rPr lang="en-US" sz="2400" dirty="0" smtClean="0"/>
              <a:t>and used in our study of the solution space.</a:t>
            </a:r>
          </a:p>
        </p:txBody>
      </p:sp>
    </p:spTree>
    <p:extLst>
      <p:ext uri="{BB962C8B-B14F-4D97-AF65-F5344CB8AC3E}">
        <p14:creationId xmlns:p14="http://schemas.microsoft.com/office/powerpoint/2010/main" val="67901290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685800"/>
          </a:xfrm>
        </p:spPr>
        <p:txBody>
          <a:bodyPr/>
          <a:lstStyle/>
          <a:p>
            <a:r>
              <a:rPr lang="en-US" dirty="0" smtClean="0"/>
              <a:t>Neighbor-Patterns among Good Knots</a:t>
            </a:r>
            <a:endParaRPr lang="en-US" dirty="0"/>
          </a:p>
        </p:txBody>
      </p:sp>
      <p:sp>
        <p:nvSpPr>
          <p:cNvPr id="3" name="Content Placeholder 2"/>
          <p:cNvSpPr>
            <a:spLocks noGrp="1"/>
          </p:cNvSpPr>
          <p:nvPr>
            <p:ph idx="1"/>
          </p:nvPr>
        </p:nvSpPr>
        <p:spPr>
          <a:xfrm>
            <a:off x="647700" y="1447800"/>
            <a:ext cx="7848600" cy="533400"/>
          </a:xfrm>
        </p:spPr>
        <p:txBody>
          <a:bodyPr/>
          <a:lstStyle/>
          <a:p>
            <a:r>
              <a:rPr lang="en-US" sz="2400" dirty="0" smtClean="0"/>
              <a:t>Which knots are connected by 2 or 3 “gentle” moves?</a:t>
            </a:r>
            <a:endParaRPr lang="en-US" sz="2400"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304799" y="1981201"/>
            <a:ext cx="4497943" cy="2819400"/>
          </a:xfrm>
          <a:prstGeom prst="rect">
            <a:avLst/>
          </a:prstGeom>
        </p:spPr>
      </p:pic>
      <p:pic>
        <p:nvPicPr>
          <p:cNvPr id="6" name="Picture 5"/>
          <p:cNvPicPr>
            <a:picLocks noChangeAspect="1"/>
          </p:cNvPicPr>
          <p:nvPr/>
        </p:nvPicPr>
        <p:blipFill>
          <a:blip r:embed="rId4"/>
          <a:stretch>
            <a:fillRect/>
          </a:stretch>
        </p:blipFill>
        <p:spPr>
          <a:xfrm>
            <a:off x="4953000" y="1981200"/>
            <a:ext cx="3902976" cy="2819401"/>
          </a:xfrm>
          <a:prstGeom prst="rect">
            <a:avLst/>
          </a:prstGeom>
        </p:spPr>
      </p:pic>
      <p:sp>
        <p:nvSpPr>
          <p:cNvPr id="7" name="TextBox 6"/>
          <p:cNvSpPr txBox="1"/>
          <p:nvPr/>
        </p:nvSpPr>
        <p:spPr>
          <a:xfrm>
            <a:off x="304799" y="5410200"/>
            <a:ext cx="8839202" cy="1107996"/>
          </a:xfrm>
          <a:prstGeom prst="rect">
            <a:avLst/>
          </a:prstGeom>
          <a:noFill/>
        </p:spPr>
        <p:txBody>
          <a:bodyPr wrap="square" rtlCol="0">
            <a:spAutoFit/>
          </a:bodyPr>
          <a:lstStyle/>
          <a:p>
            <a:r>
              <a:rPr lang="en-US" sz="2200" dirty="0" smtClean="0">
                <a:latin typeface="+mn-lt"/>
              </a:rPr>
              <a:t>We could reach about 15 reasonably good knots </a:t>
            </a:r>
          </a:p>
          <a:p>
            <a:r>
              <a:rPr lang="en-US" sz="2200" dirty="0" smtClean="0">
                <a:latin typeface="+mn-lt"/>
              </a:rPr>
              <a:t>with combinations of 2 gentle moves from the best possible knot.  </a:t>
            </a:r>
            <a:br>
              <a:rPr lang="en-US" sz="2200" dirty="0" smtClean="0">
                <a:latin typeface="+mn-lt"/>
              </a:rPr>
            </a:br>
            <a:r>
              <a:rPr lang="en-US" sz="2200" dirty="0" smtClean="0">
                <a:latin typeface="+mn-lt"/>
              </a:rPr>
              <a:t>But how can we find our way into this good cluster ??</a:t>
            </a:r>
            <a:endParaRPr lang="en-US" sz="2200" dirty="0">
              <a:latin typeface="+mn-lt"/>
            </a:endParaRPr>
          </a:p>
        </p:txBody>
      </p:sp>
    </p:spTree>
    <p:extLst>
      <p:ext uri="{BB962C8B-B14F-4D97-AF65-F5344CB8AC3E}">
        <p14:creationId xmlns:p14="http://schemas.microsoft.com/office/powerpoint/2010/main" val="105525101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 Solution-Space Profiles</a:t>
            </a:r>
            <a:endParaRPr lang="en-US" dirty="0"/>
          </a:p>
        </p:txBody>
      </p:sp>
      <p:sp>
        <p:nvSpPr>
          <p:cNvPr id="3" name="Content Placeholder 2"/>
          <p:cNvSpPr>
            <a:spLocks noGrp="1"/>
          </p:cNvSpPr>
          <p:nvPr>
            <p:ph idx="1"/>
          </p:nvPr>
        </p:nvSpPr>
        <p:spPr>
          <a:xfrm>
            <a:off x="9331" y="6097752"/>
            <a:ext cx="9134669" cy="607848"/>
          </a:xfrm>
        </p:spPr>
        <p:txBody>
          <a:bodyPr/>
          <a:lstStyle/>
          <a:p>
            <a:r>
              <a:rPr lang="en-US" sz="2400" dirty="0" smtClean="0"/>
              <a:t>Difficult golf-course function; bad good for simulated annealing</a:t>
            </a:r>
            <a:endParaRPr lang="en-US" sz="2400" dirty="0"/>
          </a:p>
        </p:txBody>
      </p:sp>
      <p:sp>
        <p:nvSpPr>
          <p:cNvPr id="6" name="Oval 5"/>
          <p:cNvSpPr/>
          <p:nvPr/>
        </p:nvSpPr>
        <p:spPr bwMode="auto">
          <a:xfrm>
            <a:off x="5055010" y="1247115"/>
            <a:ext cx="2514600" cy="2514600"/>
          </a:xfrm>
          <a:prstGeom prst="ellipse">
            <a:avLst/>
          </a:prstGeom>
          <a:solidFill>
            <a:srgbClr val="FFFF00"/>
          </a:solidFill>
          <a:ln w="76200" cap="flat" cmpd="sng" algn="ctr">
            <a:solidFill>
              <a:srgbClr val="FFFF00"/>
            </a:solidFill>
            <a:prstDash val="solid"/>
            <a:round/>
            <a:headEnd type="none" w="sm" len="sm"/>
            <a:tailEnd type="none" w="sm" len="sm"/>
          </a:ln>
          <a:effectLst>
            <a:softEdge rad="317500"/>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7" name="Oval 6"/>
          <p:cNvSpPr/>
          <p:nvPr/>
        </p:nvSpPr>
        <p:spPr bwMode="auto">
          <a:xfrm>
            <a:off x="7696200" y="2667000"/>
            <a:ext cx="1219200" cy="1219200"/>
          </a:xfrm>
          <a:prstGeom prst="ellipse">
            <a:avLst/>
          </a:prstGeom>
          <a:solidFill>
            <a:srgbClr val="FF9999"/>
          </a:solidFill>
          <a:ln w="12700" cap="flat" cmpd="sng" algn="ctr">
            <a:solidFill>
              <a:schemeClr val="tx1"/>
            </a:solidFill>
            <a:prstDash val="solid"/>
            <a:round/>
            <a:headEnd type="none" w="sm" len="sm"/>
            <a:tailEnd type="none" w="sm" len="sm"/>
          </a:ln>
          <a:effectLst>
            <a:softEdge rad="317500"/>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9" name="Oval 8"/>
          <p:cNvSpPr/>
          <p:nvPr/>
        </p:nvSpPr>
        <p:spPr bwMode="auto">
          <a:xfrm>
            <a:off x="7010400" y="3688481"/>
            <a:ext cx="258833" cy="258833"/>
          </a:xfrm>
          <a:prstGeom prst="ellipse">
            <a:avLst/>
          </a:prstGeom>
          <a:solidFill>
            <a:schemeClr val="tx2">
              <a:lumMod val="60000"/>
              <a:lumOff val="40000"/>
            </a:schemeClr>
          </a:solidFill>
          <a:ln w="12700" cap="flat" cmpd="sng" algn="ctr">
            <a:solidFill>
              <a:schemeClr val="tx2">
                <a:lumMod val="60000"/>
                <a:lumOff val="40000"/>
              </a:schemeClr>
            </a:solidFill>
            <a:prstDash val="solid"/>
            <a:round/>
            <a:headEnd type="none" w="sm" len="sm"/>
            <a:tailEnd type="none" w="sm" len="sm"/>
          </a:ln>
          <a:effectLst>
            <a:softEdge rad="63500"/>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cxnSp>
        <p:nvCxnSpPr>
          <p:cNvPr id="19" name="Straight Connector 18"/>
          <p:cNvCxnSpPr/>
          <p:nvPr/>
        </p:nvCxnSpPr>
        <p:spPr bwMode="auto">
          <a:xfrm>
            <a:off x="609600" y="4114800"/>
            <a:ext cx="0" cy="0"/>
          </a:xfrm>
          <a:prstGeom prst="line">
            <a:avLst/>
          </a:prstGeom>
          <a:solidFill>
            <a:schemeClr val="bg1"/>
          </a:solidFill>
          <a:ln w="12700" cap="flat" cmpd="sng" algn="ctr">
            <a:solidFill>
              <a:schemeClr val="tx1"/>
            </a:solidFill>
            <a:prstDash val="solid"/>
            <a:round/>
            <a:headEnd type="none" w="sm" len="sm"/>
            <a:tailEnd type="none" w="sm" len="sm"/>
          </a:ln>
          <a:effectLst/>
        </p:spPr>
      </p:cxnSp>
      <p:sp>
        <p:nvSpPr>
          <p:cNvPr id="22" name="Freeform 21"/>
          <p:cNvSpPr/>
          <p:nvPr/>
        </p:nvSpPr>
        <p:spPr bwMode="auto">
          <a:xfrm>
            <a:off x="538316" y="3510116"/>
            <a:ext cx="8200103" cy="2470355"/>
          </a:xfrm>
          <a:custGeom>
            <a:avLst/>
            <a:gdLst>
              <a:gd name="connsiteX0" fmla="*/ 0 w 8200103"/>
              <a:gd name="connsiteY0" fmla="*/ 221226 h 2470355"/>
              <a:gd name="connsiteX1" fmla="*/ 125361 w 8200103"/>
              <a:gd name="connsiteY1" fmla="*/ 243349 h 2470355"/>
              <a:gd name="connsiteX2" fmla="*/ 125361 w 8200103"/>
              <a:gd name="connsiteY2" fmla="*/ 1946787 h 2470355"/>
              <a:gd name="connsiteX3" fmla="*/ 243349 w 8200103"/>
              <a:gd name="connsiteY3" fmla="*/ 1946787 h 2470355"/>
              <a:gd name="connsiteX4" fmla="*/ 243349 w 8200103"/>
              <a:gd name="connsiteY4" fmla="*/ 228600 h 2470355"/>
              <a:gd name="connsiteX5" fmla="*/ 420329 w 8200103"/>
              <a:gd name="connsiteY5" fmla="*/ 117987 h 2470355"/>
              <a:gd name="connsiteX6" fmla="*/ 479323 w 8200103"/>
              <a:gd name="connsiteY6" fmla="*/ 287594 h 2470355"/>
              <a:gd name="connsiteX7" fmla="*/ 619432 w 8200103"/>
              <a:gd name="connsiteY7" fmla="*/ 235974 h 2470355"/>
              <a:gd name="connsiteX8" fmla="*/ 619432 w 8200103"/>
              <a:gd name="connsiteY8" fmla="*/ 1401097 h 2470355"/>
              <a:gd name="connsiteX9" fmla="*/ 744794 w 8200103"/>
              <a:gd name="connsiteY9" fmla="*/ 1401097 h 2470355"/>
              <a:gd name="connsiteX10" fmla="*/ 744794 w 8200103"/>
              <a:gd name="connsiteY10" fmla="*/ 51619 h 2470355"/>
              <a:gd name="connsiteX11" fmla="*/ 811161 w 8200103"/>
              <a:gd name="connsiteY11" fmla="*/ 191729 h 2470355"/>
              <a:gd name="connsiteX12" fmla="*/ 862781 w 8200103"/>
              <a:gd name="connsiteY12" fmla="*/ 184355 h 2470355"/>
              <a:gd name="connsiteX13" fmla="*/ 892278 w 8200103"/>
              <a:gd name="connsiteY13" fmla="*/ 324465 h 2470355"/>
              <a:gd name="connsiteX14" fmla="*/ 1039761 w 8200103"/>
              <a:gd name="connsiteY14" fmla="*/ 302342 h 2470355"/>
              <a:gd name="connsiteX15" fmla="*/ 1039761 w 8200103"/>
              <a:gd name="connsiteY15" fmla="*/ 966019 h 2470355"/>
              <a:gd name="connsiteX16" fmla="*/ 1157749 w 8200103"/>
              <a:gd name="connsiteY16" fmla="*/ 966019 h 2470355"/>
              <a:gd name="connsiteX17" fmla="*/ 1157749 w 8200103"/>
              <a:gd name="connsiteY17" fmla="*/ 346587 h 2470355"/>
              <a:gd name="connsiteX18" fmla="*/ 1253613 w 8200103"/>
              <a:gd name="connsiteY18" fmla="*/ 368710 h 2470355"/>
              <a:gd name="connsiteX19" fmla="*/ 1290484 w 8200103"/>
              <a:gd name="connsiteY19" fmla="*/ 258097 h 2470355"/>
              <a:gd name="connsiteX20" fmla="*/ 1371600 w 8200103"/>
              <a:gd name="connsiteY20" fmla="*/ 353961 h 2470355"/>
              <a:gd name="connsiteX21" fmla="*/ 1482213 w 8200103"/>
              <a:gd name="connsiteY21" fmla="*/ 132736 h 2470355"/>
              <a:gd name="connsiteX22" fmla="*/ 1482213 w 8200103"/>
              <a:gd name="connsiteY22" fmla="*/ 2300749 h 2470355"/>
              <a:gd name="connsiteX23" fmla="*/ 1585452 w 8200103"/>
              <a:gd name="connsiteY23" fmla="*/ 2300749 h 2470355"/>
              <a:gd name="connsiteX24" fmla="*/ 1585452 w 8200103"/>
              <a:gd name="connsiteY24" fmla="*/ 287594 h 2470355"/>
              <a:gd name="connsiteX25" fmla="*/ 1725561 w 8200103"/>
              <a:gd name="connsiteY25" fmla="*/ 435078 h 2470355"/>
              <a:gd name="connsiteX26" fmla="*/ 1755058 w 8200103"/>
              <a:gd name="connsiteY26" fmla="*/ 339213 h 2470355"/>
              <a:gd name="connsiteX27" fmla="*/ 1814052 w 8200103"/>
              <a:gd name="connsiteY27" fmla="*/ 398207 h 2470355"/>
              <a:gd name="connsiteX28" fmla="*/ 1976284 w 8200103"/>
              <a:gd name="connsiteY28" fmla="*/ 376084 h 2470355"/>
              <a:gd name="connsiteX29" fmla="*/ 1976284 w 8200103"/>
              <a:gd name="connsiteY29" fmla="*/ 1364226 h 2470355"/>
              <a:gd name="connsiteX30" fmla="*/ 2101645 w 8200103"/>
              <a:gd name="connsiteY30" fmla="*/ 1364226 h 2470355"/>
              <a:gd name="connsiteX31" fmla="*/ 2101645 w 8200103"/>
              <a:gd name="connsiteY31" fmla="*/ 287594 h 2470355"/>
              <a:gd name="connsiteX32" fmla="*/ 2182761 w 8200103"/>
              <a:gd name="connsiteY32" fmla="*/ 221226 h 2470355"/>
              <a:gd name="connsiteX33" fmla="*/ 2227007 w 8200103"/>
              <a:gd name="connsiteY33" fmla="*/ 287594 h 2470355"/>
              <a:gd name="connsiteX34" fmla="*/ 2315497 w 8200103"/>
              <a:gd name="connsiteY34" fmla="*/ 162232 h 2470355"/>
              <a:gd name="connsiteX35" fmla="*/ 2396613 w 8200103"/>
              <a:gd name="connsiteY35" fmla="*/ 331839 h 2470355"/>
              <a:gd name="connsiteX36" fmla="*/ 2499852 w 8200103"/>
              <a:gd name="connsiteY36" fmla="*/ 309716 h 2470355"/>
              <a:gd name="connsiteX37" fmla="*/ 2499852 w 8200103"/>
              <a:gd name="connsiteY37" fmla="*/ 1504336 h 2470355"/>
              <a:gd name="connsiteX38" fmla="*/ 2617839 w 8200103"/>
              <a:gd name="connsiteY38" fmla="*/ 1504336 h 2470355"/>
              <a:gd name="connsiteX39" fmla="*/ 2617839 w 8200103"/>
              <a:gd name="connsiteY39" fmla="*/ 464574 h 2470355"/>
              <a:gd name="connsiteX40" fmla="*/ 2728452 w 8200103"/>
              <a:gd name="connsiteY40" fmla="*/ 398207 h 2470355"/>
              <a:gd name="connsiteX41" fmla="*/ 2765323 w 8200103"/>
              <a:gd name="connsiteY41" fmla="*/ 287594 h 2470355"/>
              <a:gd name="connsiteX42" fmla="*/ 2802194 w 8200103"/>
              <a:gd name="connsiteY42" fmla="*/ 442452 h 2470355"/>
              <a:gd name="connsiteX43" fmla="*/ 2883310 w 8200103"/>
              <a:gd name="connsiteY43" fmla="*/ 235974 h 2470355"/>
              <a:gd name="connsiteX44" fmla="*/ 2957052 w 8200103"/>
              <a:gd name="connsiteY44" fmla="*/ 479323 h 2470355"/>
              <a:gd name="connsiteX45" fmla="*/ 2957052 w 8200103"/>
              <a:gd name="connsiteY45" fmla="*/ 988142 h 2470355"/>
              <a:gd name="connsiteX46" fmla="*/ 3067665 w 8200103"/>
              <a:gd name="connsiteY46" fmla="*/ 988142 h 2470355"/>
              <a:gd name="connsiteX47" fmla="*/ 3067665 w 8200103"/>
              <a:gd name="connsiteY47" fmla="*/ 309716 h 2470355"/>
              <a:gd name="connsiteX48" fmla="*/ 3126658 w 8200103"/>
              <a:gd name="connsiteY48" fmla="*/ 383458 h 2470355"/>
              <a:gd name="connsiteX49" fmla="*/ 3193026 w 8200103"/>
              <a:gd name="connsiteY49" fmla="*/ 265471 h 2470355"/>
              <a:gd name="connsiteX50" fmla="*/ 3252019 w 8200103"/>
              <a:gd name="connsiteY50" fmla="*/ 346587 h 2470355"/>
              <a:gd name="connsiteX51" fmla="*/ 3421626 w 8200103"/>
              <a:gd name="connsiteY51" fmla="*/ 184355 h 2470355"/>
              <a:gd name="connsiteX52" fmla="*/ 3421626 w 8200103"/>
              <a:gd name="connsiteY52" fmla="*/ 2470355 h 2470355"/>
              <a:gd name="connsiteX53" fmla="*/ 3532239 w 8200103"/>
              <a:gd name="connsiteY53" fmla="*/ 2470355 h 2470355"/>
              <a:gd name="connsiteX54" fmla="*/ 3532239 w 8200103"/>
              <a:gd name="connsiteY54" fmla="*/ 58994 h 2470355"/>
              <a:gd name="connsiteX55" fmla="*/ 3657600 w 8200103"/>
              <a:gd name="connsiteY55" fmla="*/ 0 h 2470355"/>
              <a:gd name="connsiteX56" fmla="*/ 3723968 w 8200103"/>
              <a:gd name="connsiteY56" fmla="*/ 125361 h 2470355"/>
              <a:gd name="connsiteX57" fmla="*/ 3775587 w 8200103"/>
              <a:gd name="connsiteY57" fmla="*/ 302342 h 2470355"/>
              <a:gd name="connsiteX58" fmla="*/ 3834581 w 8200103"/>
              <a:gd name="connsiteY58" fmla="*/ 250723 h 2470355"/>
              <a:gd name="connsiteX59" fmla="*/ 3952568 w 8200103"/>
              <a:gd name="connsiteY59" fmla="*/ 221226 h 2470355"/>
              <a:gd name="connsiteX60" fmla="*/ 3952568 w 8200103"/>
              <a:gd name="connsiteY60" fmla="*/ 1371600 h 2470355"/>
              <a:gd name="connsiteX61" fmla="*/ 4077929 w 8200103"/>
              <a:gd name="connsiteY61" fmla="*/ 1371600 h 2470355"/>
              <a:gd name="connsiteX62" fmla="*/ 4077929 w 8200103"/>
              <a:gd name="connsiteY62" fmla="*/ 81116 h 2470355"/>
              <a:gd name="connsiteX63" fmla="*/ 4181168 w 8200103"/>
              <a:gd name="connsiteY63" fmla="*/ 398207 h 2470355"/>
              <a:gd name="connsiteX64" fmla="*/ 4247536 w 8200103"/>
              <a:gd name="connsiteY64" fmla="*/ 567813 h 2470355"/>
              <a:gd name="connsiteX65" fmla="*/ 4291781 w 8200103"/>
              <a:gd name="connsiteY65" fmla="*/ 486697 h 2470355"/>
              <a:gd name="connsiteX66" fmla="*/ 4343400 w 8200103"/>
              <a:gd name="connsiteY66" fmla="*/ 538316 h 2470355"/>
              <a:gd name="connsiteX67" fmla="*/ 4424516 w 8200103"/>
              <a:gd name="connsiteY67" fmla="*/ 412955 h 2470355"/>
              <a:gd name="connsiteX68" fmla="*/ 4424516 w 8200103"/>
              <a:gd name="connsiteY68" fmla="*/ 2057400 h 2470355"/>
              <a:gd name="connsiteX69" fmla="*/ 4542503 w 8200103"/>
              <a:gd name="connsiteY69" fmla="*/ 2057400 h 2470355"/>
              <a:gd name="connsiteX70" fmla="*/ 4542503 w 8200103"/>
              <a:gd name="connsiteY70" fmla="*/ 331839 h 2470355"/>
              <a:gd name="connsiteX71" fmla="*/ 4623619 w 8200103"/>
              <a:gd name="connsiteY71" fmla="*/ 390832 h 2470355"/>
              <a:gd name="connsiteX72" fmla="*/ 4645742 w 8200103"/>
              <a:gd name="connsiteY72" fmla="*/ 309716 h 2470355"/>
              <a:gd name="connsiteX73" fmla="*/ 4682613 w 8200103"/>
              <a:gd name="connsiteY73" fmla="*/ 508819 h 2470355"/>
              <a:gd name="connsiteX74" fmla="*/ 4763729 w 8200103"/>
              <a:gd name="connsiteY74" fmla="*/ 442452 h 2470355"/>
              <a:gd name="connsiteX75" fmla="*/ 4844845 w 8200103"/>
              <a:gd name="connsiteY75" fmla="*/ 538316 h 2470355"/>
              <a:gd name="connsiteX76" fmla="*/ 4844845 w 8200103"/>
              <a:gd name="connsiteY76" fmla="*/ 1143000 h 2470355"/>
              <a:gd name="connsiteX77" fmla="*/ 4970207 w 8200103"/>
              <a:gd name="connsiteY77" fmla="*/ 1143000 h 2470355"/>
              <a:gd name="connsiteX78" fmla="*/ 4970207 w 8200103"/>
              <a:gd name="connsiteY78" fmla="*/ 597310 h 2470355"/>
              <a:gd name="connsiteX79" fmla="*/ 5051323 w 8200103"/>
              <a:gd name="connsiteY79" fmla="*/ 464574 h 2470355"/>
              <a:gd name="connsiteX80" fmla="*/ 5080819 w 8200103"/>
              <a:gd name="connsiteY80" fmla="*/ 508819 h 2470355"/>
              <a:gd name="connsiteX81" fmla="*/ 5139813 w 8200103"/>
              <a:gd name="connsiteY81" fmla="*/ 353961 h 2470355"/>
              <a:gd name="connsiteX82" fmla="*/ 5243052 w 8200103"/>
              <a:gd name="connsiteY82" fmla="*/ 501445 h 2470355"/>
              <a:gd name="connsiteX83" fmla="*/ 5324168 w 8200103"/>
              <a:gd name="connsiteY83" fmla="*/ 449826 h 2470355"/>
              <a:gd name="connsiteX84" fmla="*/ 5324168 w 8200103"/>
              <a:gd name="connsiteY84" fmla="*/ 848032 h 2470355"/>
              <a:gd name="connsiteX85" fmla="*/ 5442155 w 8200103"/>
              <a:gd name="connsiteY85" fmla="*/ 848032 h 2470355"/>
              <a:gd name="connsiteX86" fmla="*/ 5442155 w 8200103"/>
              <a:gd name="connsiteY86" fmla="*/ 368710 h 2470355"/>
              <a:gd name="connsiteX87" fmla="*/ 5567516 w 8200103"/>
              <a:gd name="connsiteY87" fmla="*/ 530942 h 2470355"/>
              <a:gd name="connsiteX88" fmla="*/ 5641258 w 8200103"/>
              <a:gd name="connsiteY88" fmla="*/ 479323 h 2470355"/>
              <a:gd name="connsiteX89" fmla="*/ 5744497 w 8200103"/>
              <a:gd name="connsiteY89" fmla="*/ 626807 h 2470355"/>
              <a:gd name="connsiteX90" fmla="*/ 5840361 w 8200103"/>
              <a:gd name="connsiteY90" fmla="*/ 634181 h 2470355"/>
              <a:gd name="connsiteX91" fmla="*/ 5840361 w 8200103"/>
              <a:gd name="connsiteY91" fmla="*/ 1607574 h 2470355"/>
              <a:gd name="connsiteX92" fmla="*/ 5958349 w 8200103"/>
              <a:gd name="connsiteY92" fmla="*/ 1607574 h 2470355"/>
              <a:gd name="connsiteX93" fmla="*/ 5958349 w 8200103"/>
              <a:gd name="connsiteY93" fmla="*/ 523568 h 2470355"/>
              <a:gd name="connsiteX94" fmla="*/ 6009968 w 8200103"/>
              <a:gd name="connsiteY94" fmla="*/ 486697 h 2470355"/>
              <a:gd name="connsiteX95" fmla="*/ 6076336 w 8200103"/>
              <a:gd name="connsiteY95" fmla="*/ 435078 h 2470355"/>
              <a:gd name="connsiteX96" fmla="*/ 6135329 w 8200103"/>
              <a:gd name="connsiteY96" fmla="*/ 486697 h 2470355"/>
              <a:gd name="connsiteX97" fmla="*/ 6179574 w 8200103"/>
              <a:gd name="connsiteY97" fmla="*/ 538316 h 2470355"/>
              <a:gd name="connsiteX98" fmla="*/ 6231194 w 8200103"/>
              <a:gd name="connsiteY98" fmla="*/ 648929 h 2470355"/>
              <a:gd name="connsiteX99" fmla="*/ 6290187 w 8200103"/>
              <a:gd name="connsiteY99" fmla="*/ 671052 h 2470355"/>
              <a:gd name="connsiteX100" fmla="*/ 6334432 w 8200103"/>
              <a:gd name="connsiteY100" fmla="*/ 678426 h 2470355"/>
              <a:gd name="connsiteX101" fmla="*/ 6334432 w 8200103"/>
              <a:gd name="connsiteY101" fmla="*/ 1924665 h 2470355"/>
              <a:gd name="connsiteX102" fmla="*/ 6459794 w 8200103"/>
              <a:gd name="connsiteY102" fmla="*/ 1924665 h 2470355"/>
              <a:gd name="connsiteX103" fmla="*/ 6459794 w 8200103"/>
              <a:gd name="connsiteY103" fmla="*/ 612058 h 2470355"/>
              <a:gd name="connsiteX104" fmla="*/ 6540910 w 8200103"/>
              <a:gd name="connsiteY104" fmla="*/ 722671 h 2470355"/>
              <a:gd name="connsiteX105" fmla="*/ 6651523 w 8200103"/>
              <a:gd name="connsiteY105" fmla="*/ 818536 h 2470355"/>
              <a:gd name="connsiteX106" fmla="*/ 6688394 w 8200103"/>
              <a:gd name="connsiteY106" fmla="*/ 914400 h 2470355"/>
              <a:gd name="connsiteX107" fmla="*/ 6725265 w 8200103"/>
              <a:gd name="connsiteY107" fmla="*/ 781665 h 2470355"/>
              <a:gd name="connsiteX108" fmla="*/ 6799007 w 8200103"/>
              <a:gd name="connsiteY108" fmla="*/ 663678 h 2470355"/>
              <a:gd name="connsiteX109" fmla="*/ 6828503 w 8200103"/>
              <a:gd name="connsiteY109" fmla="*/ 567813 h 2470355"/>
              <a:gd name="connsiteX110" fmla="*/ 6828503 w 8200103"/>
              <a:gd name="connsiteY110" fmla="*/ 1850923 h 2470355"/>
              <a:gd name="connsiteX111" fmla="*/ 6975987 w 8200103"/>
              <a:gd name="connsiteY111" fmla="*/ 1850923 h 2470355"/>
              <a:gd name="connsiteX112" fmla="*/ 6975987 w 8200103"/>
              <a:gd name="connsiteY112" fmla="*/ 457200 h 2470355"/>
              <a:gd name="connsiteX113" fmla="*/ 7020232 w 8200103"/>
              <a:gd name="connsiteY113" fmla="*/ 339213 h 2470355"/>
              <a:gd name="connsiteX114" fmla="*/ 7108723 w 8200103"/>
              <a:gd name="connsiteY114" fmla="*/ 228600 h 2470355"/>
              <a:gd name="connsiteX115" fmla="*/ 7116097 w 8200103"/>
              <a:gd name="connsiteY115" fmla="*/ 317090 h 2470355"/>
              <a:gd name="connsiteX116" fmla="*/ 7167716 w 8200103"/>
              <a:gd name="connsiteY116" fmla="*/ 361336 h 2470355"/>
              <a:gd name="connsiteX117" fmla="*/ 7167716 w 8200103"/>
              <a:gd name="connsiteY117" fmla="*/ 538316 h 2470355"/>
              <a:gd name="connsiteX118" fmla="*/ 7263581 w 8200103"/>
              <a:gd name="connsiteY118" fmla="*/ 641555 h 2470355"/>
              <a:gd name="connsiteX119" fmla="*/ 7263581 w 8200103"/>
              <a:gd name="connsiteY119" fmla="*/ 1194619 h 2470355"/>
              <a:gd name="connsiteX120" fmla="*/ 7366819 w 8200103"/>
              <a:gd name="connsiteY120" fmla="*/ 1194619 h 2470355"/>
              <a:gd name="connsiteX121" fmla="*/ 7366819 w 8200103"/>
              <a:gd name="connsiteY121" fmla="*/ 1194619 h 2470355"/>
              <a:gd name="connsiteX122" fmla="*/ 7396316 w 8200103"/>
              <a:gd name="connsiteY122" fmla="*/ 1194619 h 2470355"/>
              <a:gd name="connsiteX123" fmla="*/ 7396316 w 8200103"/>
              <a:gd name="connsiteY123" fmla="*/ 368710 h 2470355"/>
              <a:gd name="connsiteX124" fmla="*/ 7492181 w 8200103"/>
              <a:gd name="connsiteY124" fmla="*/ 685800 h 2470355"/>
              <a:gd name="connsiteX125" fmla="*/ 7617542 w 8200103"/>
              <a:gd name="connsiteY125" fmla="*/ 648929 h 2470355"/>
              <a:gd name="connsiteX126" fmla="*/ 7632290 w 8200103"/>
              <a:gd name="connsiteY126" fmla="*/ 730045 h 2470355"/>
              <a:gd name="connsiteX127" fmla="*/ 7735529 w 8200103"/>
              <a:gd name="connsiteY127" fmla="*/ 744794 h 2470355"/>
              <a:gd name="connsiteX128" fmla="*/ 7735529 w 8200103"/>
              <a:gd name="connsiteY128" fmla="*/ 2064774 h 2470355"/>
              <a:gd name="connsiteX129" fmla="*/ 7860890 w 8200103"/>
              <a:gd name="connsiteY129" fmla="*/ 2064774 h 2470355"/>
              <a:gd name="connsiteX130" fmla="*/ 7860890 w 8200103"/>
              <a:gd name="connsiteY130" fmla="*/ 582561 h 2470355"/>
              <a:gd name="connsiteX131" fmla="*/ 7964129 w 8200103"/>
              <a:gd name="connsiteY131" fmla="*/ 781665 h 2470355"/>
              <a:gd name="connsiteX132" fmla="*/ 7971503 w 8200103"/>
              <a:gd name="connsiteY132" fmla="*/ 789039 h 2470355"/>
              <a:gd name="connsiteX133" fmla="*/ 8052619 w 8200103"/>
              <a:gd name="connsiteY133" fmla="*/ 744794 h 2470355"/>
              <a:gd name="connsiteX134" fmla="*/ 8118987 w 8200103"/>
              <a:gd name="connsiteY134" fmla="*/ 855407 h 2470355"/>
              <a:gd name="connsiteX135" fmla="*/ 8200103 w 8200103"/>
              <a:gd name="connsiteY135" fmla="*/ 818536 h 2470355"/>
              <a:gd name="connsiteX136" fmla="*/ 8200103 w 8200103"/>
              <a:gd name="connsiteY136" fmla="*/ 818536 h 247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8200103" h="2470355">
                <a:moveTo>
                  <a:pt x="0" y="221226"/>
                </a:moveTo>
                <a:lnTo>
                  <a:pt x="125361" y="243349"/>
                </a:lnTo>
                <a:lnTo>
                  <a:pt x="125361" y="1946787"/>
                </a:lnTo>
                <a:lnTo>
                  <a:pt x="243349" y="1946787"/>
                </a:lnTo>
                <a:lnTo>
                  <a:pt x="243349" y="228600"/>
                </a:lnTo>
                <a:lnTo>
                  <a:pt x="420329" y="117987"/>
                </a:lnTo>
                <a:lnTo>
                  <a:pt x="479323" y="287594"/>
                </a:lnTo>
                <a:lnTo>
                  <a:pt x="619432" y="235974"/>
                </a:lnTo>
                <a:lnTo>
                  <a:pt x="619432" y="1401097"/>
                </a:lnTo>
                <a:lnTo>
                  <a:pt x="744794" y="1401097"/>
                </a:lnTo>
                <a:lnTo>
                  <a:pt x="744794" y="51619"/>
                </a:lnTo>
                <a:lnTo>
                  <a:pt x="811161" y="191729"/>
                </a:lnTo>
                <a:lnTo>
                  <a:pt x="862781" y="184355"/>
                </a:lnTo>
                <a:lnTo>
                  <a:pt x="892278" y="324465"/>
                </a:lnTo>
                <a:lnTo>
                  <a:pt x="1039761" y="302342"/>
                </a:lnTo>
                <a:lnTo>
                  <a:pt x="1039761" y="966019"/>
                </a:lnTo>
                <a:lnTo>
                  <a:pt x="1157749" y="966019"/>
                </a:lnTo>
                <a:lnTo>
                  <a:pt x="1157749" y="346587"/>
                </a:lnTo>
                <a:lnTo>
                  <a:pt x="1253613" y="368710"/>
                </a:lnTo>
                <a:lnTo>
                  <a:pt x="1290484" y="258097"/>
                </a:lnTo>
                <a:lnTo>
                  <a:pt x="1371600" y="353961"/>
                </a:lnTo>
                <a:lnTo>
                  <a:pt x="1482213" y="132736"/>
                </a:lnTo>
                <a:lnTo>
                  <a:pt x="1482213" y="2300749"/>
                </a:lnTo>
                <a:lnTo>
                  <a:pt x="1585452" y="2300749"/>
                </a:lnTo>
                <a:lnTo>
                  <a:pt x="1585452" y="287594"/>
                </a:lnTo>
                <a:lnTo>
                  <a:pt x="1725561" y="435078"/>
                </a:lnTo>
                <a:lnTo>
                  <a:pt x="1755058" y="339213"/>
                </a:lnTo>
                <a:lnTo>
                  <a:pt x="1814052" y="398207"/>
                </a:lnTo>
                <a:lnTo>
                  <a:pt x="1976284" y="376084"/>
                </a:lnTo>
                <a:lnTo>
                  <a:pt x="1976284" y="1364226"/>
                </a:lnTo>
                <a:lnTo>
                  <a:pt x="2101645" y="1364226"/>
                </a:lnTo>
                <a:lnTo>
                  <a:pt x="2101645" y="287594"/>
                </a:lnTo>
                <a:lnTo>
                  <a:pt x="2182761" y="221226"/>
                </a:lnTo>
                <a:lnTo>
                  <a:pt x="2227007" y="287594"/>
                </a:lnTo>
                <a:lnTo>
                  <a:pt x="2315497" y="162232"/>
                </a:lnTo>
                <a:lnTo>
                  <a:pt x="2396613" y="331839"/>
                </a:lnTo>
                <a:lnTo>
                  <a:pt x="2499852" y="309716"/>
                </a:lnTo>
                <a:lnTo>
                  <a:pt x="2499852" y="1504336"/>
                </a:lnTo>
                <a:lnTo>
                  <a:pt x="2617839" y="1504336"/>
                </a:lnTo>
                <a:lnTo>
                  <a:pt x="2617839" y="464574"/>
                </a:lnTo>
                <a:lnTo>
                  <a:pt x="2728452" y="398207"/>
                </a:lnTo>
                <a:lnTo>
                  <a:pt x="2765323" y="287594"/>
                </a:lnTo>
                <a:lnTo>
                  <a:pt x="2802194" y="442452"/>
                </a:lnTo>
                <a:lnTo>
                  <a:pt x="2883310" y="235974"/>
                </a:lnTo>
                <a:lnTo>
                  <a:pt x="2957052" y="479323"/>
                </a:lnTo>
                <a:lnTo>
                  <a:pt x="2957052" y="988142"/>
                </a:lnTo>
                <a:lnTo>
                  <a:pt x="3067665" y="988142"/>
                </a:lnTo>
                <a:lnTo>
                  <a:pt x="3067665" y="309716"/>
                </a:lnTo>
                <a:lnTo>
                  <a:pt x="3126658" y="383458"/>
                </a:lnTo>
                <a:lnTo>
                  <a:pt x="3193026" y="265471"/>
                </a:lnTo>
                <a:lnTo>
                  <a:pt x="3252019" y="346587"/>
                </a:lnTo>
                <a:lnTo>
                  <a:pt x="3421626" y="184355"/>
                </a:lnTo>
                <a:lnTo>
                  <a:pt x="3421626" y="2470355"/>
                </a:lnTo>
                <a:lnTo>
                  <a:pt x="3532239" y="2470355"/>
                </a:lnTo>
                <a:lnTo>
                  <a:pt x="3532239" y="58994"/>
                </a:lnTo>
                <a:lnTo>
                  <a:pt x="3657600" y="0"/>
                </a:lnTo>
                <a:lnTo>
                  <a:pt x="3723968" y="125361"/>
                </a:lnTo>
                <a:lnTo>
                  <a:pt x="3775587" y="302342"/>
                </a:lnTo>
                <a:lnTo>
                  <a:pt x="3834581" y="250723"/>
                </a:lnTo>
                <a:lnTo>
                  <a:pt x="3952568" y="221226"/>
                </a:lnTo>
                <a:lnTo>
                  <a:pt x="3952568" y="1371600"/>
                </a:lnTo>
                <a:lnTo>
                  <a:pt x="4077929" y="1371600"/>
                </a:lnTo>
                <a:lnTo>
                  <a:pt x="4077929" y="81116"/>
                </a:lnTo>
                <a:lnTo>
                  <a:pt x="4181168" y="398207"/>
                </a:lnTo>
                <a:lnTo>
                  <a:pt x="4247536" y="567813"/>
                </a:lnTo>
                <a:lnTo>
                  <a:pt x="4291781" y="486697"/>
                </a:lnTo>
                <a:lnTo>
                  <a:pt x="4343400" y="538316"/>
                </a:lnTo>
                <a:lnTo>
                  <a:pt x="4424516" y="412955"/>
                </a:lnTo>
                <a:lnTo>
                  <a:pt x="4424516" y="2057400"/>
                </a:lnTo>
                <a:lnTo>
                  <a:pt x="4542503" y="2057400"/>
                </a:lnTo>
                <a:lnTo>
                  <a:pt x="4542503" y="331839"/>
                </a:lnTo>
                <a:lnTo>
                  <a:pt x="4623619" y="390832"/>
                </a:lnTo>
                <a:lnTo>
                  <a:pt x="4645742" y="309716"/>
                </a:lnTo>
                <a:lnTo>
                  <a:pt x="4682613" y="508819"/>
                </a:lnTo>
                <a:lnTo>
                  <a:pt x="4763729" y="442452"/>
                </a:lnTo>
                <a:lnTo>
                  <a:pt x="4844845" y="538316"/>
                </a:lnTo>
                <a:lnTo>
                  <a:pt x="4844845" y="1143000"/>
                </a:lnTo>
                <a:lnTo>
                  <a:pt x="4970207" y="1143000"/>
                </a:lnTo>
                <a:lnTo>
                  <a:pt x="4970207" y="597310"/>
                </a:lnTo>
                <a:lnTo>
                  <a:pt x="5051323" y="464574"/>
                </a:lnTo>
                <a:lnTo>
                  <a:pt x="5080819" y="508819"/>
                </a:lnTo>
                <a:lnTo>
                  <a:pt x="5139813" y="353961"/>
                </a:lnTo>
                <a:lnTo>
                  <a:pt x="5243052" y="501445"/>
                </a:lnTo>
                <a:lnTo>
                  <a:pt x="5324168" y="449826"/>
                </a:lnTo>
                <a:lnTo>
                  <a:pt x="5324168" y="848032"/>
                </a:lnTo>
                <a:lnTo>
                  <a:pt x="5442155" y="848032"/>
                </a:lnTo>
                <a:lnTo>
                  <a:pt x="5442155" y="368710"/>
                </a:lnTo>
                <a:lnTo>
                  <a:pt x="5567516" y="530942"/>
                </a:lnTo>
                <a:lnTo>
                  <a:pt x="5641258" y="479323"/>
                </a:lnTo>
                <a:lnTo>
                  <a:pt x="5744497" y="626807"/>
                </a:lnTo>
                <a:lnTo>
                  <a:pt x="5840361" y="634181"/>
                </a:lnTo>
                <a:lnTo>
                  <a:pt x="5840361" y="1607574"/>
                </a:lnTo>
                <a:lnTo>
                  <a:pt x="5958349" y="1607574"/>
                </a:lnTo>
                <a:lnTo>
                  <a:pt x="5958349" y="523568"/>
                </a:lnTo>
                <a:lnTo>
                  <a:pt x="6009968" y="486697"/>
                </a:lnTo>
                <a:lnTo>
                  <a:pt x="6076336" y="435078"/>
                </a:lnTo>
                <a:lnTo>
                  <a:pt x="6135329" y="486697"/>
                </a:lnTo>
                <a:lnTo>
                  <a:pt x="6179574" y="538316"/>
                </a:lnTo>
                <a:lnTo>
                  <a:pt x="6231194" y="648929"/>
                </a:lnTo>
                <a:lnTo>
                  <a:pt x="6290187" y="671052"/>
                </a:lnTo>
                <a:lnTo>
                  <a:pt x="6334432" y="678426"/>
                </a:lnTo>
                <a:lnTo>
                  <a:pt x="6334432" y="1924665"/>
                </a:lnTo>
                <a:lnTo>
                  <a:pt x="6459794" y="1924665"/>
                </a:lnTo>
                <a:lnTo>
                  <a:pt x="6459794" y="612058"/>
                </a:lnTo>
                <a:lnTo>
                  <a:pt x="6540910" y="722671"/>
                </a:lnTo>
                <a:lnTo>
                  <a:pt x="6651523" y="818536"/>
                </a:lnTo>
                <a:lnTo>
                  <a:pt x="6688394" y="914400"/>
                </a:lnTo>
                <a:lnTo>
                  <a:pt x="6725265" y="781665"/>
                </a:lnTo>
                <a:lnTo>
                  <a:pt x="6799007" y="663678"/>
                </a:lnTo>
                <a:lnTo>
                  <a:pt x="6828503" y="567813"/>
                </a:lnTo>
                <a:lnTo>
                  <a:pt x="6828503" y="1850923"/>
                </a:lnTo>
                <a:lnTo>
                  <a:pt x="6975987" y="1850923"/>
                </a:lnTo>
                <a:lnTo>
                  <a:pt x="6975987" y="457200"/>
                </a:lnTo>
                <a:lnTo>
                  <a:pt x="7020232" y="339213"/>
                </a:lnTo>
                <a:lnTo>
                  <a:pt x="7108723" y="228600"/>
                </a:lnTo>
                <a:lnTo>
                  <a:pt x="7116097" y="317090"/>
                </a:lnTo>
                <a:lnTo>
                  <a:pt x="7167716" y="361336"/>
                </a:lnTo>
                <a:lnTo>
                  <a:pt x="7167716" y="538316"/>
                </a:lnTo>
                <a:lnTo>
                  <a:pt x="7263581" y="641555"/>
                </a:lnTo>
                <a:lnTo>
                  <a:pt x="7263581" y="1194619"/>
                </a:lnTo>
                <a:lnTo>
                  <a:pt x="7366819" y="1194619"/>
                </a:lnTo>
                <a:lnTo>
                  <a:pt x="7366819" y="1194619"/>
                </a:lnTo>
                <a:lnTo>
                  <a:pt x="7396316" y="1194619"/>
                </a:lnTo>
                <a:lnTo>
                  <a:pt x="7396316" y="368710"/>
                </a:lnTo>
                <a:lnTo>
                  <a:pt x="7492181" y="685800"/>
                </a:lnTo>
                <a:lnTo>
                  <a:pt x="7617542" y="648929"/>
                </a:lnTo>
                <a:lnTo>
                  <a:pt x="7632290" y="730045"/>
                </a:lnTo>
                <a:lnTo>
                  <a:pt x="7735529" y="744794"/>
                </a:lnTo>
                <a:lnTo>
                  <a:pt x="7735529" y="2064774"/>
                </a:lnTo>
                <a:lnTo>
                  <a:pt x="7860890" y="2064774"/>
                </a:lnTo>
                <a:lnTo>
                  <a:pt x="7860890" y="582561"/>
                </a:lnTo>
                <a:lnTo>
                  <a:pt x="7964129" y="781665"/>
                </a:lnTo>
                <a:lnTo>
                  <a:pt x="7971503" y="789039"/>
                </a:lnTo>
                <a:lnTo>
                  <a:pt x="8052619" y="744794"/>
                </a:lnTo>
                <a:lnTo>
                  <a:pt x="8118987" y="855407"/>
                </a:lnTo>
                <a:lnTo>
                  <a:pt x="8200103" y="818536"/>
                </a:lnTo>
                <a:lnTo>
                  <a:pt x="8200103" y="818536"/>
                </a:lnTo>
              </a:path>
            </a:pathLst>
          </a:custGeom>
          <a:noFill/>
          <a:ln w="28575" cap="flat" cmpd="sng" algn="ctr">
            <a:solidFill>
              <a:schemeClr val="tx2">
                <a:lumMod val="60000"/>
                <a:lumOff val="4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90158991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Next ?</a:t>
            </a:r>
            <a:endParaRPr lang="en-US" dirty="0"/>
          </a:p>
        </p:txBody>
      </p:sp>
      <p:sp>
        <p:nvSpPr>
          <p:cNvPr id="3" name="Content Placeholder 2"/>
          <p:cNvSpPr>
            <a:spLocks noGrp="1"/>
          </p:cNvSpPr>
          <p:nvPr>
            <p:ph idx="1"/>
          </p:nvPr>
        </p:nvSpPr>
        <p:spPr>
          <a:xfrm>
            <a:off x="647700" y="1447800"/>
            <a:ext cx="8115300" cy="5257800"/>
          </a:xfrm>
        </p:spPr>
        <p:txBody>
          <a:bodyPr/>
          <a:lstStyle/>
          <a:p>
            <a:r>
              <a:rPr lang="en-US" sz="2400" dirty="0" smtClean="0"/>
              <a:t>Within </a:t>
            </a:r>
            <a:r>
              <a:rPr lang="en-US" sz="2400" dirty="0" smtClean="0"/>
              <a:t>the last two days, while preparing this talk, </a:t>
            </a:r>
            <a:br>
              <a:rPr lang="en-US" sz="2400" dirty="0" smtClean="0"/>
            </a:br>
            <a:r>
              <a:rPr lang="en-US" sz="2400" dirty="0" smtClean="0"/>
              <a:t>I thought of a new possibility of finding </a:t>
            </a:r>
            <a:br>
              <a:rPr lang="en-US" sz="2400" dirty="0" smtClean="0"/>
            </a:br>
            <a:r>
              <a:rPr lang="en-US" sz="2400" dirty="0" smtClean="0"/>
              <a:t>good torsion angle combinations more efficiently.</a:t>
            </a:r>
          </a:p>
          <a:p>
            <a:r>
              <a:rPr lang="en-US" sz="2400" dirty="0" smtClean="0"/>
              <a:t>Rather than rounding strictly to the closest legal angle,</a:t>
            </a:r>
            <a:br>
              <a:rPr lang="en-US" sz="2400" dirty="0" smtClean="0"/>
            </a:br>
            <a:r>
              <a:rPr lang="en-US" sz="2400" dirty="0" smtClean="0"/>
              <a:t>let’s try </a:t>
            </a:r>
            <a:r>
              <a:rPr lang="en-US" sz="2400" dirty="0" smtClean="0"/>
              <a:t>rounding up or down in the opposite direction.</a:t>
            </a:r>
            <a:br>
              <a:rPr lang="en-US" sz="2400" dirty="0" smtClean="0"/>
            </a:br>
            <a:r>
              <a:rPr lang="en-US" sz="2400" dirty="0" smtClean="0"/>
              <a:t>Those combinations that add less error will be evaluated first.</a:t>
            </a:r>
          </a:p>
          <a:p>
            <a:r>
              <a:rPr lang="en-US" sz="2400" dirty="0" smtClean="0"/>
              <a:t>Moreover, </a:t>
            </a:r>
            <a:r>
              <a:rPr lang="en-US" sz="2400" dirty="0"/>
              <a:t>let’s </a:t>
            </a:r>
            <a:r>
              <a:rPr lang="en-US" sz="2400" dirty="0" smtClean="0"/>
              <a:t>calculate the legal floor and ceiling </a:t>
            </a:r>
            <a:br>
              <a:rPr lang="en-US" sz="2400" dirty="0" smtClean="0"/>
            </a:br>
            <a:r>
              <a:rPr lang="en-US" sz="2400" dirty="0" smtClean="0"/>
              <a:t>of the initial torsion angles directly from the polyline</a:t>
            </a:r>
            <a:br>
              <a:rPr lang="en-US" sz="2400" dirty="0" smtClean="0"/>
            </a:br>
            <a:r>
              <a:rPr lang="en-US" sz="2400" dirty="0" smtClean="0"/>
              <a:t>resulting from the sampled smooth knot curve.</a:t>
            </a:r>
            <a:br>
              <a:rPr lang="en-US" sz="2400" dirty="0" smtClean="0"/>
            </a:br>
            <a:r>
              <a:rPr lang="en-US" sz="2400" dirty="0" smtClean="0"/>
              <a:t>Then </a:t>
            </a:r>
            <a:r>
              <a:rPr lang="en-US" sz="2400" dirty="0" smtClean="0"/>
              <a:t>we need to do only one error re-distribution</a:t>
            </a:r>
            <a:br>
              <a:rPr lang="en-US" sz="2400" dirty="0" smtClean="0"/>
            </a:br>
            <a:r>
              <a:rPr lang="en-US" sz="2400" dirty="0" smtClean="0"/>
              <a:t>by gradient descent optimization.</a:t>
            </a:r>
            <a:endParaRPr lang="en-US" sz="2400" dirty="0"/>
          </a:p>
        </p:txBody>
      </p:sp>
    </p:spTree>
    <p:extLst>
      <p:ext uri="{BB962C8B-B14F-4D97-AF65-F5344CB8AC3E}">
        <p14:creationId xmlns:p14="http://schemas.microsoft.com/office/powerpoint/2010/main" val="175810047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a:xfrm>
            <a:off x="685800" y="1676400"/>
            <a:ext cx="8229600" cy="5029200"/>
          </a:xfrm>
        </p:spPr>
        <p:txBody>
          <a:bodyPr/>
          <a:lstStyle/>
          <a:p>
            <a:pPr marL="0" indent="0">
              <a:buNone/>
            </a:pPr>
            <a:r>
              <a:rPr lang="en-US" b="1" dirty="0" smtClean="0">
                <a:solidFill>
                  <a:srgbClr val="FFFF00"/>
                </a:solidFill>
              </a:rPr>
              <a:t>I am grateful to:</a:t>
            </a:r>
          </a:p>
          <a:p>
            <a:r>
              <a:rPr lang="en-US" sz="2400" dirty="0" smtClean="0"/>
              <a:t>The Staff in the Jacobs Institute of Design Innovation</a:t>
            </a:r>
            <a:br>
              <a:rPr lang="en-US" sz="2400" dirty="0" smtClean="0"/>
            </a:br>
            <a:r>
              <a:rPr lang="en-US" sz="2400" dirty="0" smtClean="0"/>
              <a:t>for their help with the fabrication of </a:t>
            </a:r>
            <a:r>
              <a:rPr lang="en-US" sz="2400" dirty="0" err="1" smtClean="0"/>
              <a:t>varous</a:t>
            </a:r>
            <a:r>
              <a:rPr lang="en-US" sz="2400" dirty="0" smtClean="0"/>
              <a:t> 3D parts.</a:t>
            </a:r>
            <a:br>
              <a:rPr lang="en-US" sz="2400" dirty="0" smtClean="0"/>
            </a:br>
            <a:endParaRPr lang="en-US" sz="2400" dirty="0" smtClean="0"/>
          </a:p>
          <a:p>
            <a:r>
              <a:rPr lang="en-US" sz="2400" dirty="0" smtClean="0">
                <a:solidFill>
                  <a:srgbClr val="FFFF00"/>
                </a:solidFill>
              </a:rPr>
              <a:t>My undergraduate co-workers:</a:t>
            </a:r>
            <a:r>
              <a:rPr lang="en-US" sz="2400" dirty="0"/>
              <a:t/>
            </a:r>
            <a:br>
              <a:rPr lang="en-US" sz="2400" dirty="0"/>
            </a:br>
            <a:r>
              <a:rPr lang="en-US" sz="2400" dirty="0" smtClean="0"/>
              <a:t/>
            </a:r>
            <a:br>
              <a:rPr lang="en-US" sz="2400" dirty="0" smtClean="0"/>
            </a:br>
            <a:r>
              <a:rPr lang="en-US" sz="2400" dirty="0" smtClean="0"/>
              <a:t>Arman </a:t>
            </a:r>
            <a:r>
              <a:rPr lang="en-US" sz="2400" dirty="0" err="1" smtClean="0"/>
              <a:t>Babakhani</a:t>
            </a:r>
            <a:r>
              <a:rPr lang="en-US" sz="2400" dirty="0" smtClean="0"/>
              <a:t/>
            </a:r>
            <a:br>
              <a:rPr lang="en-US" sz="2400" dirty="0" smtClean="0"/>
            </a:br>
            <a:r>
              <a:rPr lang="en-US" sz="2400" dirty="0" smtClean="0"/>
              <a:t/>
            </a:r>
            <a:br>
              <a:rPr lang="en-US" sz="2400" dirty="0" smtClean="0"/>
            </a:br>
            <a:r>
              <a:rPr lang="en-US" sz="2400" dirty="0" smtClean="0"/>
              <a:t>William Brandon</a:t>
            </a:r>
            <a:br>
              <a:rPr lang="en-US" sz="2400" dirty="0" smtClean="0"/>
            </a:br>
            <a:r>
              <a:rPr lang="en-US" sz="2400" dirty="0" smtClean="0"/>
              <a:t/>
            </a:r>
            <a:br>
              <a:rPr lang="en-US" sz="2400" dirty="0" smtClean="0"/>
            </a:br>
            <a:r>
              <a:rPr lang="en-US" sz="2400" dirty="0" smtClean="0"/>
              <a:t>Jonathan Liu</a:t>
            </a:r>
          </a:p>
        </p:txBody>
      </p:sp>
    </p:spTree>
    <p:extLst>
      <p:ext uri="{BB962C8B-B14F-4D97-AF65-F5344CB8AC3E}">
        <p14:creationId xmlns:p14="http://schemas.microsoft.com/office/powerpoint/2010/main" val="14155912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More Recent Designs and Models</a:t>
            </a:r>
          </a:p>
        </p:txBody>
      </p:sp>
      <p:pic>
        <p:nvPicPr>
          <p:cNvPr id="37890"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6175" y="1016000"/>
            <a:ext cx="3050373" cy="2219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1"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4789488" y="3744914"/>
            <a:ext cx="3335963" cy="2498232"/>
          </a:xfrm>
        </p:spPr>
      </p:pic>
      <p:pic>
        <p:nvPicPr>
          <p:cNvPr id="37892" name="Picture 2" descr="H512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1" y="1016000"/>
            <a:ext cx="2738944" cy="2219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3" name="Picture 4" descr="Geller_sculp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5638" y="3741738"/>
            <a:ext cx="3050372" cy="2529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1431660" y="6243146"/>
            <a:ext cx="1930337" cy="461665"/>
          </a:xfrm>
          <a:prstGeom prst="rect">
            <a:avLst/>
          </a:prstGeom>
        </p:spPr>
        <p:txBody>
          <a:bodyPr wrap="none">
            <a:spAutoFit/>
          </a:bodyPr>
          <a:lstStyle/>
          <a:p>
            <a:r>
              <a:rPr lang="en-US" altLang="en-US" sz="2400" dirty="0"/>
              <a:t>“</a:t>
            </a:r>
            <a:r>
              <a:rPr lang="en-US" altLang="en-US" sz="2400" dirty="0" err="1"/>
              <a:t>Pax</a:t>
            </a:r>
            <a:r>
              <a:rPr lang="en-US" altLang="en-US" sz="2400" dirty="0"/>
              <a:t> Mundi” </a:t>
            </a:r>
            <a:endParaRPr lang="en-US" sz="2400" dirty="0"/>
          </a:p>
        </p:txBody>
      </p:sp>
      <p:sp>
        <p:nvSpPr>
          <p:cNvPr id="8" name="Rectangle 7"/>
          <p:cNvSpPr/>
          <p:nvPr/>
        </p:nvSpPr>
        <p:spPr>
          <a:xfrm>
            <a:off x="1321301" y="3234134"/>
            <a:ext cx="2188420" cy="461665"/>
          </a:xfrm>
          <a:prstGeom prst="rect">
            <a:avLst/>
          </a:prstGeom>
        </p:spPr>
        <p:txBody>
          <a:bodyPr wrap="none">
            <a:spAutoFit/>
          </a:bodyPr>
          <a:lstStyle/>
          <a:p>
            <a:r>
              <a:rPr lang="en-US" altLang="en-US" sz="2400" dirty="0" smtClean="0"/>
              <a:t>“Hilbert Cube” </a:t>
            </a:r>
            <a:endParaRPr lang="en-US" sz="2400" dirty="0"/>
          </a:p>
        </p:txBody>
      </p:sp>
      <p:sp>
        <p:nvSpPr>
          <p:cNvPr id="9" name="Rectangle 8"/>
          <p:cNvSpPr/>
          <p:nvPr/>
        </p:nvSpPr>
        <p:spPr>
          <a:xfrm>
            <a:off x="5516192" y="3234134"/>
            <a:ext cx="2032929" cy="461665"/>
          </a:xfrm>
          <a:prstGeom prst="rect">
            <a:avLst/>
          </a:prstGeom>
        </p:spPr>
        <p:txBody>
          <a:bodyPr wrap="none">
            <a:spAutoFit/>
          </a:bodyPr>
          <a:lstStyle/>
          <a:p>
            <a:r>
              <a:rPr lang="en-US" altLang="en-US" sz="2400" dirty="0" smtClean="0"/>
              <a:t>“Klein Bottle” </a:t>
            </a:r>
            <a:endParaRPr lang="en-US" sz="2400" dirty="0"/>
          </a:p>
        </p:txBody>
      </p:sp>
      <p:sp>
        <p:nvSpPr>
          <p:cNvPr id="10" name="Rectangle 9"/>
          <p:cNvSpPr/>
          <p:nvPr/>
        </p:nvSpPr>
        <p:spPr>
          <a:xfrm>
            <a:off x="5250574" y="6243145"/>
            <a:ext cx="2564163" cy="461665"/>
          </a:xfrm>
          <a:prstGeom prst="rect">
            <a:avLst/>
          </a:prstGeom>
        </p:spPr>
        <p:txBody>
          <a:bodyPr wrap="none">
            <a:spAutoFit/>
          </a:bodyPr>
          <a:lstStyle/>
          <a:p>
            <a:r>
              <a:rPr lang="en-US" altLang="en-US" sz="2400" dirty="0" smtClean="0"/>
              <a:t>“Evolving Trefoil” </a:t>
            </a:r>
            <a:endParaRPr lang="en-US" sz="2400" dirty="0"/>
          </a:p>
        </p:txBody>
      </p:sp>
    </p:spTree>
    <p:extLst>
      <p:ext uri="{BB962C8B-B14F-4D97-AF65-F5344CB8AC3E}">
        <p14:creationId xmlns:p14="http://schemas.microsoft.com/office/powerpoint/2010/main" val="22413394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3746" name="Rectangle 2"/>
          <p:cNvSpPr>
            <a:spLocks noGrp="1" noChangeArrowheads="1"/>
          </p:cNvSpPr>
          <p:nvPr>
            <p:ph type="title"/>
          </p:nvPr>
        </p:nvSpPr>
        <p:spPr>
          <a:xfrm>
            <a:off x="152400" y="152400"/>
            <a:ext cx="8991600" cy="1219200"/>
          </a:xfrm>
        </p:spPr>
        <p:txBody>
          <a:bodyPr/>
          <a:lstStyle/>
          <a:p>
            <a:pPr algn="l"/>
            <a:r>
              <a:rPr lang="en-US" altLang="en-US" sz="3200"/>
              <a:t>Graduate course, Fall 1983:</a:t>
            </a:r>
            <a:br>
              <a:rPr lang="en-US" altLang="en-US" sz="3200"/>
            </a:br>
            <a:r>
              <a:rPr lang="en-US" altLang="en-US" sz="3200" i="1"/>
              <a:t>Creative Geometric Modeling</a:t>
            </a:r>
          </a:p>
        </p:txBody>
      </p:sp>
      <p:sp>
        <p:nvSpPr>
          <p:cNvPr id="1183747" name="Rectangle 3"/>
          <p:cNvSpPr>
            <a:spLocks noGrp="1" noChangeArrowheads="1"/>
          </p:cNvSpPr>
          <p:nvPr>
            <p:ph type="body" idx="1"/>
          </p:nvPr>
        </p:nvSpPr>
        <p:spPr/>
        <p:txBody>
          <a:bodyPr/>
          <a:lstStyle/>
          <a:p>
            <a:endParaRPr lang="en-US" altLang="en-US"/>
          </a:p>
        </p:txBody>
      </p:sp>
      <p:pic>
        <p:nvPicPr>
          <p:cNvPr id="1183749" name="Picture 5" descr="ArtParty_Trefo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85900"/>
            <a:ext cx="3557588" cy="4991100"/>
          </a:xfrm>
          <a:prstGeom prst="rect">
            <a:avLst/>
          </a:prstGeom>
          <a:noFill/>
          <a:extLst>
            <a:ext uri="{909E8E84-426E-40dd-AFC4-6F175D3DCCD1}">
              <a14:hiddenFill xmlns:a14="http://schemas.microsoft.com/office/drawing/2010/main" xmlns="">
                <a:solidFill>
                  <a:srgbClr val="FFFFFF"/>
                </a:solidFill>
              </a14:hiddenFill>
            </a:ext>
          </a:extLst>
        </p:spPr>
      </p:pic>
      <p:pic>
        <p:nvPicPr>
          <p:cNvPr id="1183751" name="Picture 7" descr="ArtParty_Carl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8375" y="228600"/>
            <a:ext cx="2871788" cy="3962400"/>
          </a:xfrm>
          <a:prstGeom prst="rect">
            <a:avLst/>
          </a:prstGeom>
          <a:noFill/>
          <a:extLst>
            <a:ext uri="{909E8E84-426E-40dd-AFC4-6F175D3DCCD1}">
              <a14:hiddenFill xmlns:a14="http://schemas.microsoft.com/office/drawing/2010/main" xmlns="">
                <a:solidFill>
                  <a:srgbClr val="FFFFFF"/>
                </a:solidFill>
              </a14:hiddenFill>
            </a:ext>
          </a:extLst>
        </p:spPr>
      </p:pic>
      <p:pic>
        <p:nvPicPr>
          <p:cNvPr id="1183750" name="Picture 6" descr="ArtParty_TTang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352800"/>
            <a:ext cx="3022600" cy="3124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4455453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Fascination with Knots</a:t>
            </a:r>
            <a:endParaRPr lang="en-US" dirty="0"/>
          </a:p>
        </p:txBody>
      </p:sp>
      <p:sp>
        <p:nvSpPr>
          <p:cNvPr id="3" name="Content Placeholder 2"/>
          <p:cNvSpPr>
            <a:spLocks noGrp="1"/>
          </p:cNvSpPr>
          <p:nvPr>
            <p:ph idx="1"/>
          </p:nvPr>
        </p:nvSpPr>
        <p:spPr>
          <a:xfrm>
            <a:off x="299720" y="4011542"/>
            <a:ext cx="4267200" cy="966028"/>
          </a:xfrm>
        </p:spPr>
        <p:txBody>
          <a:bodyPr/>
          <a:lstStyle/>
          <a:p>
            <a:pPr marL="0" indent="0">
              <a:buNone/>
            </a:pPr>
            <a:r>
              <a:rPr lang="en-US" sz="2400" b="0" dirty="0" smtClean="0">
                <a:solidFill>
                  <a:schemeClr val="tx2">
                    <a:lumMod val="40000"/>
                    <a:lumOff val="60000"/>
                  </a:schemeClr>
                </a:solidFill>
              </a:rPr>
              <a:t>Bronze sculptures cast by </a:t>
            </a:r>
            <a:br>
              <a:rPr lang="en-US" sz="2400" b="0" dirty="0" smtClean="0">
                <a:solidFill>
                  <a:schemeClr val="tx2">
                    <a:lumMod val="40000"/>
                    <a:lumOff val="60000"/>
                  </a:schemeClr>
                </a:solidFill>
              </a:rPr>
            </a:br>
            <a:r>
              <a:rPr lang="en-US" sz="2400" b="0" dirty="0" smtClean="0">
                <a:solidFill>
                  <a:schemeClr val="tx2">
                    <a:lumMod val="40000"/>
                    <a:lumOff val="60000"/>
                  </a:schemeClr>
                </a:solidFill>
              </a:rPr>
              <a:t>Steve </a:t>
            </a:r>
            <a:r>
              <a:rPr lang="en-US" sz="2400" b="0" dirty="0" err="1" smtClean="0">
                <a:solidFill>
                  <a:schemeClr val="tx2">
                    <a:lumMod val="40000"/>
                    <a:lumOff val="60000"/>
                  </a:schemeClr>
                </a:solidFill>
              </a:rPr>
              <a:t>Reinmuth</a:t>
            </a:r>
            <a:r>
              <a:rPr lang="en-US" sz="2400" b="0" dirty="0" smtClean="0">
                <a:solidFill>
                  <a:schemeClr val="tx2">
                    <a:lumMod val="40000"/>
                    <a:lumOff val="60000"/>
                  </a:schemeClr>
                </a:solidFill>
              </a:rPr>
              <a:t>, Eugene, OR</a:t>
            </a:r>
            <a:endParaRPr lang="en-US" sz="2400" b="0" dirty="0">
              <a:solidFill>
                <a:schemeClr val="tx2">
                  <a:lumMod val="40000"/>
                  <a:lumOff val="60000"/>
                </a:scheme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0836" y="1082349"/>
            <a:ext cx="1878563" cy="229093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364" y="1066798"/>
            <a:ext cx="1752600" cy="2298491"/>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3637" r="13637"/>
          <a:stretch/>
        </p:blipFill>
        <p:spPr>
          <a:xfrm>
            <a:off x="2286000" y="1066800"/>
            <a:ext cx="2209800" cy="231057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4435" y="1093235"/>
            <a:ext cx="1840651" cy="227205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81600" y="4114800"/>
            <a:ext cx="3327799" cy="2502840"/>
          </a:xfrm>
          <a:prstGeom prst="rect">
            <a:avLst/>
          </a:prstGeom>
        </p:spPr>
      </p:pic>
      <p:sp>
        <p:nvSpPr>
          <p:cNvPr id="9" name="Content Placeholder 2"/>
          <p:cNvSpPr txBox="1">
            <a:spLocks/>
          </p:cNvSpPr>
          <p:nvPr/>
        </p:nvSpPr>
        <p:spPr bwMode="auto">
          <a:xfrm>
            <a:off x="2438400" y="5410200"/>
            <a:ext cx="2819400" cy="9251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FFA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50000"/>
              </a:spcBef>
              <a:spcAft>
                <a:spcPct val="0"/>
              </a:spcAft>
              <a:buClr>
                <a:schemeClr val="hlink"/>
              </a:buClr>
              <a:buSzPct val="75000"/>
              <a:buFont typeface="Monotype Sorts" pitchFamily="36" charset="2"/>
              <a:buChar char="u"/>
              <a:defRPr sz="2800" b="1" kern="1200">
                <a:solidFill>
                  <a:schemeClr val="tx1"/>
                </a:solidFill>
                <a:latin typeface="+mn-lt"/>
                <a:ea typeface="+mn-ea"/>
                <a:cs typeface="+mn-cs"/>
              </a:defRPr>
            </a:lvl1pPr>
            <a:lvl2pPr marL="742950" indent="-285750" algn="l" rtl="0" eaLnBrk="0" fontAlgn="base" hangingPunct="0">
              <a:spcBef>
                <a:spcPct val="50000"/>
              </a:spcBef>
              <a:spcAft>
                <a:spcPct val="0"/>
              </a:spcAft>
              <a:buClr>
                <a:schemeClr val="hlink"/>
              </a:buClr>
              <a:buSzPct val="75000"/>
              <a:buFont typeface="Monotype Sorts" pitchFamily="36" charset="2"/>
              <a:buChar char="l"/>
              <a:defRPr sz="2400" b="1" kern="1200">
                <a:solidFill>
                  <a:schemeClr val="tx1"/>
                </a:solidFill>
                <a:latin typeface="+mn-lt"/>
                <a:ea typeface="+mn-ea"/>
                <a:cs typeface="+mn-cs"/>
              </a:defRPr>
            </a:lvl2pPr>
            <a:lvl3pPr marL="1085850" indent="-228600" algn="l" rtl="0" eaLnBrk="0" fontAlgn="base" hangingPunct="0">
              <a:spcBef>
                <a:spcPct val="50000"/>
              </a:spcBef>
              <a:spcAft>
                <a:spcPct val="0"/>
              </a:spcAft>
              <a:buClr>
                <a:schemeClr val="hlink"/>
              </a:buClr>
              <a:buSzPct val="65000"/>
              <a:buFont typeface="Monotype Sorts" pitchFamily="36" charset="2"/>
              <a:buChar char="n"/>
              <a:defRPr sz="2400" kern="1200">
                <a:solidFill>
                  <a:schemeClr val="tx1"/>
                </a:solidFill>
                <a:latin typeface="+mn-lt"/>
                <a:ea typeface="+mn-ea"/>
                <a:cs typeface="+mn-cs"/>
              </a:defRPr>
            </a:lvl3pPr>
            <a:lvl4pPr marL="1428750" indent="-228600" algn="l" rtl="0" eaLnBrk="0" fontAlgn="base" hangingPunct="0">
              <a:spcBef>
                <a:spcPct val="50000"/>
              </a:spcBef>
              <a:spcAft>
                <a:spcPct val="0"/>
              </a:spcAft>
              <a:buClr>
                <a:schemeClr val="hlink"/>
              </a:buClr>
              <a:buSzPct val="65000"/>
              <a:buFont typeface="Monotype Sorts" pitchFamily="36" charset="2"/>
              <a:buChar char="§"/>
              <a:defRPr sz="2000" b="1" kern="1200">
                <a:solidFill>
                  <a:schemeClr val="tx1"/>
                </a:solidFill>
                <a:latin typeface="+mn-lt"/>
                <a:ea typeface="+mn-ea"/>
                <a:cs typeface="+mn-cs"/>
              </a:defRPr>
            </a:lvl4pPr>
            <a:lvl5pPr marL="1771650" indent="-228600" algn="l" rtl="0" eaLnBrk="0" fontAlgn="base" hangingPunct="0">
              <a:spcBef>
                <a:spcPct val="50000"/>
              </a:spcBef>
              <a:spcAft>
                <a:spcPct val="0"/>
              </a:spcAft>
              <a:buClr>
                <a:schemeClr val="hlink"/>
              </a:buClr>
              <a:buSzPct val="65000"/>
              <a:buFont typeface="Monotype Sorts" pitchFamily="36"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Monotype Sorts" pitchFamily="36" charset="2"/>
              <a:buNone/>
            </a:pPr>
            <a:r>
              <a:rPr lang="en-US" sz="2400" b="0" dirty="0" smtClean="0"/>
              <a:t>Modular,  building-block knot models</a:t>
            </a:r>
            <a:endParaRPr lang="en-US" sz="2400" b="0" dirty="0"/>
          </a:p>
        </p:txBody>
      </p:sp>
      <p:sp>
        <p:nvSpPr>
          <p:cNvPr id="10" name="TextBox 9"/>
          <p:cNvSpPr txBox="1"/>
          <p:nvPr/>
        </p:nvSpPr>
        <p:spPr>
          <a:xfrm>
            <a:off x="278364" y="3441487"/>
            <a:ext cx="8446722" cy="400110"/>
          </a:xfrm>
          <a:prstGeom prst="rect">
            <a:avLst/>
          </a:prstGeom>
          <a:noFill/>
        </p:spPr>
        <p:txBody>
          <a:bodyPr wrap="square" rtlCol="0">
            <a:spAutoFit/>
          </a:bodyPr>
          <a:lstStyle/>
          <a:p>
            <a:r>
              <a:rPr lang="en-US" sz="2000" dirty="0" smtClean="0"/>
              <a:t> Figure-8 knot         </a:t>
            </a:r>
            <a:r>
              <a:rPr lang="en-US" sz="2000" dirty="0" err="1" smtClean="0"/>
              <a:t>TorusKnot</a:t>
            </a:r>
            <a:r>
              <a:rPr lang="en-US" sz="2000" dirty="0" smtClean="0"/>
              <a:t> (3,5)                  Chinese Button Knots</a:t>
            </a:r>
            <a:endParaRPr lang="en-US" sz="2000" dirty="0"/>
          </a:p>
        </p:txBody>
      </p:sp>
    </p:spTree>
    <p:extLst>
      <p:ext uri="{BB962C8B-B14F-4D97-AF65-F5344CB8AC3E}">
        <p14:creationId xmlns:p14="http://schemas.microsoft.com/office/powerpoint/2010/main" val="3141109860"/>
      </p:ext>
    </p:extLst>
  </p:cSld>
  <p:clrMapOvr>
    <a:masterClrMapping/>
  </p:clrMapOvr>
  <p:timing>
    <p:tnLst>
      <p:par>
        <p:cTn id="1" dur="indefinite" restart="never" nodeType="tmRoot"/>
      </p:par>
    </p:tnLst>
  </p:timing>
</p:sld>
</file>

<file path=ppt/theme/theme1.xml><?xml version="1.0" encoding="utf-8"?>
<a:theme xmlns:a="http://schemas.openxmlformats.org/drawingml/2006/main" name="sparklec.ppt - Sparkle">
  <a:themeElements>
    <a:clrScheme name="">
      <a:dk1>
        <a:srgbClr val="000000"/>
      </a:dk1>
      <a:lt1>
        <a:srgbClr val="FFFFFF"/>
      </a:lt1>
      <a:dk2>
        <a:srgbClr val="000066"/>
      </a:dk2>
      <a:lt2>
        <a:srgbClr val="33CCFF"/>
      </a:lt2>
      <a:accent1>
        <a:srgbClr val="66FFCC"/>
      </a:accent1>
      <a:accent2>
        <a:srgbClr val="FF99FF"/>
      </a:accent2>
      <a:accent3>
        <a:srgbClr val="AAAAB8"/>
      </a:accent3>
      <a:accent4>
        <a:srgbClr val="DADADA"/>
      </a:accent4>
      <a:accent5>
        <a:srgbClr val="B8FFE2"/>
      </a:accent5>
      <a:accent6>
        <a:srgbClr val="E78AE7"/>
      </a:accent6>
      <a:hlink>
        <a:srgbClr val="FFFF66"/>
      </a:hlink>
      <a:folHlink>
        <a:srgbClr val="0066FF"/>
      </a:folHlink>
    </a:clrScheme>
    <a:fontScheme name="sparklec.ppt - Spark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defRPr>
        </a:defPPr>
      </a:lstStyle>
    </a:lnDef>
  </a:objectDefaults>
  <a:extraClrSchemeLst>
    <a:extraClrScheme>
      <a:clrScheme name="sparklec.ppt - Sparkl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parklec.ppt - Sparkl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sparklec.ppt - Sparkl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parklec.ppt - Sparkl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parklec.ppt - Sparkl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parklec.ppt - Sparkl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sparklec.ppt - Sparkl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parklec.ppt - Sparkle 8">
        <a:dk1>
          <a:srgbClr val="000000"/>
        </a:dk1>
        <a:lt1>
          <a:srgbClr val="FFFF99"/>
        </a:lt1>
        <a:dk2>
          <a:srgbClr val="003399"/>
        </a:dk2>
        <a:lt2>
          <a:srgbClr val="66FFCC"/>
        </a:lt2>
        <a:accent1>
          <a:srgbClr val="33CCFF"/>
        </a:accent1>
        <a:accent2>
          <a:srgbClr val="FF99FF"/>
        </a:accent2>
        <a:accent3>
          <a:srgbClr val="AAADCA"/>
        </a:accent3>
        <a:accent4>
          <a:srgbClr val="DADA82"/>
        </a:accent4>
        <a:accent5>
          <a:srgbClr val="ADE2FF"/>
        </a:accent5>
        <a:accent6>
          <a:srgbClr val="E78AE7"/>
        </a:accent6>
        <a:hlink>
          <a:srgbClr val="FFFFFF"/>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parklec.ppt - Sparkle">
  <a:themeElements>
    <a:clrScheme name="">
      <a:dk1>
        <a:srgbClr val="000000"/>
      </a:dk1>
      <a:lt1>
        <a:srgbClr val="FFFFFF"/>
      </a:lt1>
      <a:dk2>
        <a:srgbClr val="000066"/>
      </a:dk2>
      <a:lt2>
        <a:srgbClr val="33CCFF"/>
      </a:lt2>
      <a:accent1>
        <a:srgbClr val="66FFCC"/>
      </a:accent1>
      <a:accent2>
        <a:srgbClr val="FF99FF"/>
      </a:accent2>
      <a:accent3>
        <a:srgbClr val="AAAAB8"/>
      </a:accent3>
      <a:accent4>
        <a:srgbClr val="DADADA"/>
      </a:accent4>
      <a:accent5>
        <a:srgbClr val="B8FFE2"/>
      </a:accent5>
      <a:accent6>
        <a:srgbClr val="E78AE7"/>
      </a:accent6>
      <a:hlink>
        <a:srgbClr val="FFFF66"/>
      </a:hlink>
      <a:folHlink>
        <a:srgbClr val="0066FF"/>
      </a:folHlink>
    </a:clrScheme>
    <a:fontScheme name="sparklec.ppt - Spark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1" i="0" u="sng"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1" i="0" u="sng"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sparklec.ppt - Sparkl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parklec.ppt - Sparkl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sparklec.ppt - Sparkl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parklec.ppt - Sparkl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parklec.ppt - Sparkl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parklec.ppt - Sparkl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sparklec.ppt - Sparkl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parklec.ppt - Sparkle 8">
        <a:dk1>
          <a:srgbClr val="000000"/>
        </a:dk1>
        <a:lt1>
          <a:srgbClr val="FFFF99"/>
        </a:lt1>
        <a:dk2>
          <a:srgbClr val="003399"/>
        </a:dk2>
        <a:lt2>
          <a:srgbClr val="66FFCC"/>
        </a:lt2>
        <a:accent1>
          <a:srgbClr val="33CCFF"/>
        </a:accent1>
        <a:accent2>
          <a:srgbClr val="FF99FF"/>
        </a:accent2>
        <a:accent3>
          <a:srgbClr val="AAADCA"/>
        </a:accent3>
        <a:accent4>
          <a:srgbClr val="DADA82"/>
        </a:accent4>
        <a:accent5>
          <a:srgbClr val="ADE2FF"/>
        </a:accent5>
        <a:accent6>
          <a:srgbClr val="E78AE7"/>
        </a:accent6>
        <a:hlink>
          <a:srgbClr val="FFFFFF"/>
        </a:hlink>
        <a:folHlink>
          <a:srgbClr val="FFCC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mac-sequin:Applications:Microsoft PowerPoint:Templates:Color Overheads:sparklec.ppt - Sparkle</Template>
  <TotalTime>1490450201</TotalTime>
  <Pages>20</Pages>
  <Words>4656</Words>
  <Application>Microsoft Office PowerPoint</Application>
  <PresentationFormat>Letter Paper (8.5x11 in)</PresentationFormat>
  <Paragraphs>487</Paragraphs>
  <Slides>64</Slides>
  <Notes>56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64</vt:i4>
      </vt:variant>
    </vt:vector>
  </HeadingPairs>
  <TitlesOfParts>
    <vt:vector size="74" baseType="lpstr">
      <vt:lpstr>ＭＳ Ｐゴシック</vt:lpstr>
      <vt:lpstr>ＭＳ Ｐゴシック</vt:lpstr>
      <vt:lpstr>Arial</vt:lpstr>
      <vt:lpstr>Helvetica</vt:lpstr>
      <vt:lpstr>Monotype Sorts</vt:lpstr>
      <vt:lpstr>Symbol</vt:lpstr>
      <vt:lpstr>Times New Roman</vt:lpstr>
      <vt:lpstr>Wingdings</vt:lpstr>
      <vt:lpstr>sparklec.ppt - Sparkle</vt:lpstr>
      <vt:lpstr>1_sparklec.ppt - Sparkle</vt:lpstr>
      <vt:lpstr>CMC3_Tahoe, April 27, 2019</vt:lpstr>
      <vt:lpstr>Basel, Switzerland</vt:lpstr>
      <vt:lpstr>Jakob Bernoulli  (1654‒1705)</vt:lpstr>
      <vt:lpstr>Leonhard Euler  (1707‒1783)</vt:lpstr>
      <vt:lpstr>Descriptive Geometry</vt:lpstr>
      <vt:lpstr>Geometry in every assignment . . .</vt:lpstr>
      <vt:lpstr>More Recent Designs and Models</vt:lpstr>
      <vt:lpstr>Graduate course, Fall 1983: Creative Geometric Modeling</vt:lpstr>
      <vt:lpstr>My Fascination with Knots</vt:lpstr>
      <vt:lpstr>First “LEGO Knots” Parts</vt:lpstr>
      <vt:lpstr>What can we do with those 5 Parts?</vt:lpstr>
      <vt:lpstr>“Rhombic Borsalinos”</vt:lpstr>
      <vt:lpstr>Twisted Connector Pieces</vt:lpstr>
      <vt:lpstr>LEGO Knot Sculptures</vt:lpstr>
      <vt:lpstr>Single-Module Knots</vt:lpstr>
      <vt:lpstr>Richard Zawitz:  Statue of Infinity (2003)</vt:lpstr>
      <vt:lpstr>PowerPoint Presentation</vt:lpstr>
      <vt:lpstr>Richard Zawitz: Museum Tangle (1982)</vt:lpstr>
      <vt:lpstr>Knots Made from ONE Module</vt:lpstr>
      <vt:lpstr>Forming Closed Loops  Is Difficult !</vt:lpstr>
      <vt:lpstr>A First Try on a Figure-8 Knot</vt:lpstr>
      <vt:lpstr>Polygonal Cross Section</vt:lpstr>
      <vt:lpstr>The Chosen -Module Geometry </vt:lpstr>
      <vt:lpstr>Tightest Closed Toroidal Ring</vt:lpstr>
      <vt:lpstr>A First Batch of 20 Modules</vt:lpstr>
      <vt:lpstr>Modular UnKnots</vt:lpstr>
      <vt:lpstr>Exploiting Symmetry</vt:lpstr>
      <vt:lpstr>Simplest “ModKnot”:  K 31</vt:lpstr>
      <vt:lpstr>Trefoil Knot Sculpture</vt:lpstr>
      <vt:lpstr>Modular Figure-8 Knot, K 41</vt:lpstr>
      <vt:lpstr>Figure-8 Knot Sculpture</vt:lpstr>
      <vt:lpstr>Cinquefoil Knot:  K 51</vt:lpstr>
      <vt:lpstr>Designing More Complicated Knots</vt:lpstr>
      <vt:lpstr>Knot Design for Circular Cross Section</vt:lpstr>
      <vt:lpstr>Computer Optimization</vt:lpstr>
      <vt:lpstr>The Error (“Cost”, “Penalty”) Function</vt:lpstr>
      <vt:lpstr>The Error (or “Cost”) Surface</vt:lpstr>
      <vt:lpstr>The Math behind Gradient Descent</vt:lpstr>
      <vt:lpstr>Finding the Gradient by Sampling</vt:lpstr>
      <vt:lpstr>Gradient Descent in One Dimension</vt:lpstr>
      <vt:lpstr>The Overall Gradient</vt:lpstr>
      <vt:lpstr>Tricky Issues</vt:lpstr>
      <vt:lpstr>Optimal Step Size?</vt:lpstr>
      <vt:lpstr>Using Gradient Descent</vt:lpstr>
      <vt:lpstr>Summary: Gradient Descent</vt:lpstr>
      <vt:lpstr>Adding Discrete Torsion Angles</vt:lpstr>
      <vt:lpstr>Is this the best solution for our Knot?</vt:lpstr>
      <vt:lpstr>A Discrete Optimization Problem</vt:lpstr>
      <vt:lpstr>Discrete Optimization Techniques</vt:lpstr>
      <vt:lpstr>Genetic Algorithms</vt:lpstr>
      <vt:lpstr>“Biomorph” Shapes</vt:lpstr>
      <vt:lpstr>Not Suitable for Knot Optimization</vt:lpstr>
      <vt:lpstr>(Metallurgical)  Annealing</vt:lpstr>
      <vt:lpstr>Simulated Annealing</vt:lpstr>
      <vt:lpstr>Integrated Circuit Module Placement</vt:lpstr>
      <vt:lpstr>Starting at a “High Temperature”</vt:lpstr>
      <vt:lpstr>A Good Solution-Space Profile</vt:lpstr>
      <vt:lpstr>What is a Good Move-Set?</vt:lpstr>
      <vt:lpstr>Simulated Annealing for Knot Design</vt:lpstr>
      <vt:lpstr>Exploring the Solution Space</vt:lpstr>
      <vt:lpstr>Neighbor-Patterns among Good Knots</vt:lpstr>
      <vt:lpstr>ID Solution-Space Profiles</vt:lpstr>
      <vt:lpstr>What Next ?</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 Art and Math in Snow</dc:title>
  <dc:subject>Meeting Alhambra, Granada 2003</dc:subject>
  <dc:creator>Carlo Sequin</dc:creator>
  <cp:keywords>Snow Sculpting</cp:keywords>
  <cp:lastModifiedBy>Carlo Sequin</cp:lastModifiedBy>
  <cp:revision>1078</cp:revision>
  <cp:lastPrinted>2001-02-24T22:56:08Z</cp:lastPrinted>
  <dcterms:created xsi:type="dcterms:W3CDTF">1998-01-06T20:29:09Z</dcterms:created>
  <dcterms:modified xsi:type="dcterms:W3CDTF">2019-04-30T20:52:38Z</dcterms:modified>
</cp:coreProperties>
</file>