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 bookmarkIdSeed="2">
  <p:sldMasterIdLst>
    <p:sldMasterId id="2147483660" r:id="rId4"/>
  </p:sld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EE71F77-1810-438C-935E-24A5FB8325F3}">
          <p14:sldIdLst>
            <p14:sldId id="265"/>
          </p14:sldIdLst>
        </p14:section>
        <p14:section name="Untitled Section" id="{4B2672A8-65BB-4654-A497-866C392BA459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42424"/>
    <a:srgbClr val="A6A6A6"/>
    <a:srgbClr val="313131"/>
    <a:srgbClr val="6B6B6B"/>
    <a:srgbClr val="000000"/>
    <a:srgbClr val="C66D59"/>
    <a:srgbClr val="535353"/>
    <a:srgbClr val="3F3599"/>
    <a:srgbClr val="8A1E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56DF78-A196-4DFA-B321-8D31040A16CA}" v="3" dt="2018-06-26T02:53:36.8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01" autoAdjust="0"/>
    <p:restoredTop sz="92217" autoAdjust="0"/>
  </p:normalViewPr>
  <p:slideViewPr>
    <p:cSldViewPr snapToGrid="0" snapToObjects="1">
      <p:cViewPr varScale="1">
        <p:scale>
          <a:sx n="85" d="100"/>
          <a:sy n="85" d="100"/>
        </p:scale>
        <p:origin x="-96" y="-420"/>
      </p:cViewPr>
      <p:guideLst>
        <p:guide orient="horz" pos="288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5273A24-443F-BF4F-9E84-84EC5EBE3C0F}"/>
              </a:ext>
            </a:extLst>
          </p:cNvPr>
          <p:cNvSpPr/>
          <p:nvPr userDrawn="1"/>
        </p:nvSpPr>
        <p:spPr>
          <a:xfrm>
            <a:off x="0" y="2269221"/>
            <a:ext cx="12192000" cy="415789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lIns="18288" tIns="18288" rIns="18288" bIns="18288" anchor="ctr" anchorCtr="1"/>
          <a:lstStyle/>
          <a:p>
            <a:pPr algn="ctr">
              <a:lnSpc>
                <a:spcPct val="85000"/>
              </a:lnSpc>
              <a:spcBef>
                <a:spcPct val="20000"/>
              </a:spcBef>
            </a:pPr>
            <a:endParaRPr lang="en-US" sz="1600" dirty="0">
              <a:solidFill>
                <a:srgbClr val="FFFFFF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xmlns="" id="{F5F8200D-B3B4-4148-9C6D-568491394D5E}"/>
              </a:ext>
            </a:extLst>
          </p:cNvPr>
          <p:cNvSpPr/>
          <p:nvPr userDrawn="1"/>
        </p:nvSpPr>
        <p:spPr>
          <a:xfrm>
            <a:off x="61766" y="1326846"/>
            <a:ext cx="1369515" cy="1369514"/>
          </a:xfrm>
          <a:prstGeom prst="ellipse">
            <a:avLst/>
          </a:prstGeom>
          <a:noFill/>
          <a:ln w="1270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729D34ED-79DE-2446-9395-DDA4722F187C}"/>
              </a:ext>
            </a:extLst>
          </p:cNvPr>
          <p:cNvSpPr/>
          <p:nvPr userDrawn="1"/>
        </p:nvSpPr>
        <p:spPr>
          <a:xfrm>
            <a:off x="2208178" y="1325880"/>
            <a:ext cx="1369514" cy="1369514"/>
          </a:xfrm>
          <a:prstGeom prst="ellipse">
            <a:avLst/>
          </a:prstGeom>
          <a:noFill/>
          <a:ln w="1270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94068D8B-FCBD-9043-A778-F9E3EB1FB9D3}"/>
              </a:ext>
            </a:extLst>
          </p:cNvPr>
          <p:cNvSpPr/>
          <p:nvPr userDrawn="1"/>
        </p:nvSpPr>
        <p:spPr>
          <a:xfrm>
            <a:off x="6483483" y="1325880"/>
            <a:ext cx="1364722" cy="1369514"/>
          </a:xfrm>
          <a:prstGeom prst="ellipse">
            <a:avLst/>
          </a:prstGeom>
          <a:noFill/>
          <a:ln w="1270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B7AA7307-0F3C-BE4F-8289-31F0B27316F2}"/>
              </a:ext>
            </a:extLst>
          </p:cNvPr>
          <p:cNvSpPr/>
          <p:nvPr userDrawn="1"/>
        </p:nvSpPr>
        <p:spPr>
          <a:xfrm>
            <a:off x="8615857" y="1325880"/>
            <a:ext cx="1364722" cy="1369514"/>
          </a:xfrm>
          <a:prstGeom prst="ellipse">
            <a:avLst/>
          </a:prstGeom>
          <a:noFill/>
          <a:ln w="1270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xmlns="" id="{3F985EA3-C591-1F46-B398-FF28856FDB78}"/>
              </a:ext>
            </a:extLst>
          </p:cNvPr>
          <p:cNvSpPr/>
          <p:nvPr userDrawn="1"/>
        </p:nvSpPr>
        <p:spPr>
          <a:xfrm>
            <a:off x="54864" y="1328930"/>
            <a:ext cx="1369517" cy="1369516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8288" tIns="18288" rIns="18288" bIns="18288" anchor="ctr" anchorCtr="1"/>
          <a:lstStyle/>
          <a:p>
            <a:pPr algn="ctr">
              <a:lnSpc>
                <a:spcPct val="85000"/>
              </a:lnSpc>
              <a:spcBef>
                <a:spcPts val="20"/>
              </a:spcBef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xmlns="" id="{D0AA7426-D0A9-1144-BDFB-A2CD3ABBF841}"/>
              </a:ext>
            </a:extLst>
          </p:cNvPr>
          <p:cNvSpPr/>
          <p:nvPr userDrawn="1"/>
        </p:nvSpPr>
        <p:spPr>
          <a:xfrm>
            <a:off x="2208176" y="1327964"/>
            <a:ext cx="1369516" cy="1369516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18288" tIns="18288" rIns="18288" bIns="18288" anchor="ctr" anchorCtr="1"/>
          <a:lstStyle/>
          <a:p>
            <a:pPr algn="ctr">
              <a:lnSpc>
                <a:spcPct val="85000"/>
              </a:lnSpc>
              <a:spcBef>
                <a:spcPct val="20000"/>
              </a:spcBef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xmlns="" id="{3A541760-3579-3541-8582-EE306D55BFFB}"/>
              </a:ext>
            </a:extLst>
          </p:cNvPr>
          <p:cNvSpPr/>
          <p:nvPr userDrawn="1"/>
        </p:nvSpPr>
        <p:spPr>
          <a:xfrm>
            <a:off x="6490359" y="1327964"/>
            <a:ext cx="1364724" cy="136951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18288" tIns="18288" rIns="18288" bIns="18288" anchor="ctr" anchorCtr="1"/>
          <a:lstStyle/>
          <a:p>
            <a:pPr algn="ctr">
              <a:lnSpc>
                <a:spcPct val="85000"/>
              </a:lnSpc>
              <a:spcBef>
                <a:spcPct val="20000"/>
              </a:spcBef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xmlns="" id="{35A8E1DC-C43B-074B-8A90-6F9EABBB4BA4}"/>
              </a:ext>
            </a:extLst>
          </p:cNvPr>
          <p:cNvSpPr/>
          <p:nvPr userDrawn="1"/>
        </p:nvSpPr>
        <p:spPr>
          <a:xfrm>
            <a:off x="4343400" y="1325880"/>
            <a:ext cx="1369514" cy="1369514"/>
          </a:xfrm>
          <a:prstGeom prst="ellipse">
            <a:avLst/>
          </a:prstGeom>
          <a:noFill/>
          <a:ln w="1270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xmlns="" id="{FEE3A366-64CF-F74B-92EE-2A831059C7E9}"/>
              </a:ext>
            </a:extLst>
          </p:cNvPr>
          <p:cNvSpPr/>
          <p:nvPr userDrawn="1"/>
        </p:nvSpPr>
        <p:spPr>
          <a:xfrm>
            <a:off x="8608979" y="1327964"/>
            <a:ext cx="1364724" cy="136951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8288" tIns="18288" rIns="18288" bIns="18288" anchor="ctr" anchorCtr="1"/>
          <a:lstStyle/>
          <a:p>
            <a:pPr algn="ctr">
              <a:lnSpc>
                <a:spcPct val="85000"/>
              </a:lnSpc>
              <a:spcBef>
                <a:spcPts val="20"/>
              </a:spcBef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xmlns="" id="{AF57B189-54BE-4647-8C20-06C0DB75C419}"/>
              </a:ext>
            </a:extLst>
          </p:cNvPr>
          <p:cNvSpPr/>
          <p:nvPr userDrawn="1"/>
        </p:nvSpPr>
        <p:spPr>
          <a:xfrm>
            <a:off x="10753346" y="1325880"/>
            <a:ext cx="1369514" cy="1369514"/>
          </a:xfrm>
          <a:prstGeom prst="ellipse">
            <a:avLst/>
          </a:prstGeom>
          <a:noFill/>
          <a:ln w="1270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xmlns="" id="{0AAF55E1-7B1E-D444-B87C-2908C39FEE77}"/>
              </a:ext>
            </a:extLst>
          </p:cNvPr>
          <p:cNvSpPr/>
          <p:nvPr userDrawn="1"/>
        </p:nvSpPr>
        <p:spPr>
          <a:xfrm>
            <a:off x="4343400" y="1326921"/>
            <a:ext cx="1369516" cy="136951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18288" tIns="18288" rIns="18288" bIns="18288" anchor="ctr" anchorCtr="1"/>
          <a:lstStyle/>
          <a:p>
            <a:pPr algn="ctr">
              <a:lnSpc>
                <a:spcPct val="85000"/>
              </a:lnSpc>
              <a:spcBef>
                <a:spcPct val="20000"/>
              </a:spcBef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xmlns="" id="{0C752DD5-E82A-4D49-B083-42200C07519A}"/>
              </a:ext>
            </a:extLst>
          </p:cNvPr>
          <p:cNvSpPr/>
          <p:nvPr userDrawn="1"/>
        </p:nvSpPr>
        <p:spPr>
          <a:xfrm>
            <a:off x="10753344" y="1326921"/>
            <a:ext cx="1369516" cy="136951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18288" tIns="18288" rIns="18288" bIns="18288" anchor="ctr" anchorCtr="1"/>
          <a:lstStyle/>
          <a:p>
            <a:pPr algn="ctr">
              <a:lnSpc>
                <a:spcPct val="85000"/>
              </a:lnSpc>
              <a:spcBef>
                <a:spcPct val="20000"/>
              </a:spcBef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41" name="AutoShape 110">
            <a:extLst>
              <a:ext uri="{FF2B5EF4-FFF2-40B4-BE49-F238E27FC236}">
                <a16:creationId xmlns:a16="http://schemas.microsoft.com/office/drawing/2014/main" xmlns="" id="{4740BF11-121E-FA4F-A0B2-545FE62EA0D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577692" y="1901952"/>
            <a:ext cx="751856" cy="277812"/>
          </a:xfrm>
          <a:prstGeom prst="rightArrow">
            <a:avLst>
              <a:gd name="adj1" fmla="val 55843"/>
              <a:gd name="adj2" fmla="val 49879"/>
            </a:avLst>
          </a:prstGeom>
          <a:gradFill flip="none" rotWithShape="1">
            <a:gsLst>
              <a:gs pos="0">
                <a:srgbClr val="FFFFFF">
                  <a:alpha val="0"/>
                </a:srgbClr>
              </a:gs>
              <a:gs pos="100000">
                <a:srgbClr val="A5A5A5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 dirty="0"/>
          </a:p>
        </p:txBody>
      </p:sp>
      <p:sp>
        <p:nvSpPr>
          <p:cNvPr id="42" name="AutoShape 110">
            <a:extLst>
              <a:ext uri="{FF2B5EF4-FFF2-40B4-BE49-F238E27FC236}">
                <a16:creationId xmlns:a16="http://schemas.microsoft.com/office/drawing/2014/main" xmlns="" id="{AFA85E8E-6A00-3044-BBBA-588898110DA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31281" y="1901952"/>
            <a:ext cx="751856" cy="277812"/>
          </a:xfrm>
          <a:prstGeom prst="rightArrow">
            <a:avLst>
              <a:gd name="adj1" fmla="val 55843"/>
              <a:gd name="adj2" fmla="val 49879"/>
            </a:avLst>
          </a:prstGeom>
          <a:gradFill flip="none" rotWithShape="1">
            <a:gsLst>
              <a:gs pos="0">
                <a:srgbClr val="FFFFFF">
                  <a:alpha val="0"/>
                </a:srgbClr>
              </a:gs>
              <a:gs pos="100000">
                <a:srgbClr val="A5A5A5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 dirty="0"/>
          </a:p>
        </p:txBody>
      </p:sp>
      <p:sp>
        <p:nvSpPr>
          <p:cNvPr id="43" name="AutoShape 110">
            <a:extLst>
              <a:ext uri="{FF2B5EF4-FFF2-40B4-BE49-F238E27FC236}">
                <a16:creationId xmlns:a16="http://schemas.microsoft.com/office/drawing/2014/main" xmlns="" id="{BD7D58B3-98A6-4649-8A78-96DF7526143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704666" y="1901952"/>
            <a:ext cx="751856" cy="277812"/>
          </a:xfrm>
          <a:prstGeom prst="rightArrow">
            <a:avLst>
              <a:gd name="adj1" fmla="val 55843"/>
              <a:gd name="adj2" fmla="val 49879"/>
            </a:avLst>
          </a:prstGeom>
          <a:gradFill flip="none" rotWithShape="1">
            <a:gsLst>
              <a:gs pos="0">
                <a:srgbClr val="FFFFFF">
                  <a:alpha val="0"/>
                </a:srgbClr>
              </a:gs>
              <a:gs pos="100000">
                <a:srgbClr val="A5A5A5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 dirty="0"/>
          </a:p>
        </p:txBody>
      </p:sp>
      <p:sp>
        <p:nvSpPr>
          <p:cNvPr id="44" name="AutoShape 110">
            <a:extLst>
              <a:ext uri="{FF2B5EF4-FFF2-40B4-BE49-F238E27FC236}">
                <a16:creationId xmlns:a16="http://schemas.microsoft.com/office/drawing/2014/main" xmlns="" id="{99C182F0-8A7C-504A-9A54-449A83F388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833669" y="1901952"/>
            <a:ext cx="751856" cy="277812"/>
          </a:xfrm>
          <a:prstGeom prst="rightArrow">
            <a:avLst>
              <a:gd name="adj1" fmla="val 55843"/>
              <a:gd name="adj2" fmla="val 49879"/>
            </a:avLst>
          </a:prstGeom>
          <a:gradFill flip="none" rotWithShape="1">
            <a:gsLst>
              <a:gs pos="0">
                <a:srgbClr val="FFFFFF">
                  <a:alpha val="0"/>
                </a:srgbClr>
              </a:gs>
              <a:gs pos="100000">
                <a:srgbClr val="A5A5A5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 dirty="0"/>
          </a:p>
        </p:txBody>
      </p:sp>
      <p:sp>
        <p:nvSpPr>
          <p:cNvPr id="45" name="AutoShape 110">
            <a:extLst>
              <a:ext uri="{FF2B5EF4-FFF2-40B4-BE49-F238E27FC236}">
                <a16:creationId xmlns:a16="http://schemas.microsoft.com/office/drawing/2014/main" xmlns="" id="{9D1051D0-507B-AD4A-B0AD-E475849C00B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980579" y="1901952"/>
            <a:ext cx="751856" cy="277812"/>
          </a:xfrm>
          <a:prstGeom prst="rightArrow">
            <a:avLst>
              <a:gd name="adj1" fmla="val 55843"/>
              <a:gd name="adj2" fmla="val 49879"/>
            </a:avLst>
          </a:prstGeom>
          <a:gradFill flip="none" rotWithShape="1">
            <a:gsLst>
              <a:gs pos="0">
                <a:srgbClr val="FFFFFF">
                  <a:alpha val="0"/>
                </a:srgbClr>
              </a:gs>
              <a:gs pos="100000">
                <a:srgbClr val="A5A5A5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xmlns="" id="{C7AC686A-1508-BF48-911D-61D82AABC7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1522" y="258763"/>
            <a:ext cx="1362615" cy="24813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endParaRPr lang="en-US" dirty="0"/>
          </a:p>
        </p:txBody>
      </p:sp>
      <p:sp>
        <p:nvSpPr>
          <p:cNvPr id="49" name="Text Placeholder 47">
            <a:extLst>
              <a:ext uri="{FF2B5EF4-FFF2-40B4-BE49-F238E27FC236}">
                <a16:creationId xmlns:a16="http://schemas.microsoft.com/office/drawing/2014/main" xmlns="" id="{B876D68E-F284-354A-92F8-5F77347449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1522" y="506896"/>
            <a:ext cx="1362615" cy="618324"/>
          </a:xfrm>
        </p:spPr>
        <p:txBody>
          <a:bodyPr>
            <a:noAutofit/>
          </a:bodyPr>
          <a:lstStyle>
            <a:lvl1pPr marL="0" indent="0" algn="ctr">
              <a:lnSpc>
                <a:spcPct val="85000"/>
              </a:lnSpc>
              <a:buNone/>
              <a:defRPr sz="14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algn="ctr">
              <a:lnSpc>
                <a:spcPct val="85000"/>
              </a:lnSpc>
            </a:pPr>
            <a:endParaRPr lang="en-US" sz="1400" dirty="0">
              <a:solidFill>
                <a:srgbClr val="6B6B6B"/>
              </a:solidFill>
            </a:endParaRPr>
          </a:p>
        </p:txBody>
      </p:sp>
      <p:sp>
        <p:nvSpPr>
          <p:cNvPr id="50" name="Text Placeholder 47">
            <a:extLst>
              <a:ext uri="{FF2B5EF4-FFF2-40B4-BE49-F238E27FC236}">
                <a16:creationId xmlns:a16="http://schemas.microsoft.com/office/drawing/2014/main" xmlns="" id="{72B3DBB3-1959-194A-B523-EB85330EED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198679" y="258763"/>
            <a:ext cx="1362615" cy="24813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endParaRPr lang="en-US" dirty="0"/>
          </a:p>
        </p:txBody>
      </p:sp>
      <p:sp>
        <p:nvSpPr>
          <p:cNvPr id="51" name="Text Placeholder 47">
            <a:extLst>
              <a:ext uri="{FF2B5EF4-FFF2-40B4-BE49-F238E27FC236}">
                <a16:creationId xmlns:a16="http://schemas.microsoft.com/office/drawing/2014/main" xmlns="" id="{22B58263-52CE-A840-BE43-6EC1E908E0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98679" y="506896"/>
            <a:ext cx="1362615" cy="618324"/>
          </a:xfrm>
        </p:spPr>
        <p:txBody>
          <a:bodyPr>
            <a:noAutofit/>
          </a:bodyPr>
          <a:lstStyle>
            <a:lvl1pPr marL="0" indent="0" algn="ctr">
              <a:lnSpc>
                <a:spcPct val="85000"/>
              </a:lnSpc>
              <a:buNone/>
              <a:defRPr sz="14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algn="ctr">
              <a:lnSpc>
                <a:spcPct val="85000"/>
              </a:lnSpc>
            </a:pPr>
            <a:endParaRPr lang="en-US" sz="1400" dirty="0">
              <a:solidFill>
                <a:srgbClr val="6B6B6B"/>
              </a:solidFill>
            </a:endParaRPr>
          </a:p>
        </p:txBody>
      </p:sp>
      <p:sp>
        <p:nvSpPr>
          <p:cNvPr id="52" name="Text Placeholder 47">
            <a:extLst>
              <a:ext uri="{FF2B5EF4-FFF2-40B4-BE49-F238E27FC236}">
                <a16:creationId xmlns:a16="http://schemas.microsoft.com/office/drawing/2014/main" xmlns="" id="{26EB032E-EC81-0A4B-B52C-8C2C4C3F23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5714" y="258763"/>
            <a:ext cx="1362615" cy="24813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endParaRPr lang="en-US" dirty="0"/>
          </a:p>
        </p:txBody>
      </p:sp>
      <p:sp>
        <p:nvSpPr>
          <p:cNvPr id="53" name="Text Placeholder 47">
            <a:extLst>
              <a:ext uri="{FF2B5EF4-FFF2-40B4-BE49-F238E27FC236}">
                <a16:creationId xmlns:a16="http://schemas.microsoft.com/office/drawing/2014/main" xmlns="" id="{E142B6AC-952F-7848-BBE6-347DCB7B89D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15714" y="506896"/>
            <a:ext cx="1362615" cy="618324"/>
          </a:xfrm>
        </p:spPr>
        <p:txBody>
          <a:bodyPr>
            <a:noAutofit/>
          </a:bodyPr>
          <a:lstStyle>
            <a:lvl1pPr marL="0" indent="0" algn="ctr">
              <a:lnSpc>
                <a:spcPct val="85000"/>
              </a:lnSpc>
              <a:buNone/>
              <a:defRPr sz="14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algn="ctr">
              <a:lnSpc>
                <a:spcPct val="85000"/>
              </a:lnSpc>
            </a:pPr>
            <a:endParaRPr lang="en-US" sz="1400" dirty="0">
              <a:solidFill>
                <a:srgbClr val="6B6B6B"/>
              </a:solidFill>
            </a:endParaRPr>
          </a:p>
        </p:txBody>
      </p:sp>
      <p:sp>
        <p:nvSpPr>
          <p:cNvPr id="54" name="Text Placeholder 47">
            <a:extLst>
              <a:ext uri="{FF2B5EF4-FFF2-40B4-BE49-F238E27FC236}">
                <a16:creationId xmlns:a16="http://schemas.microsoft.com/office/drawing/2014/main" xmlns="" id="{E0489ECC-6BF5-5B4E-90C3-BEE52E42473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52628" y="258763"/>
            <a:ext cx="1362615" cy="24813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endParaRPr lang="en-US" dirty="0"/>
          </a:p>
        </p:txBody>
      </p:sp>
      <p:sp>
        <p:nvSpPr>
          <p:cNvPr id="55" name="Text Placeholder 47">
            <a:extLst>
              <a:ext uri="{FF2B5EF4-FFF2-40B4-BE49-F238E27FC236}">
                <a16:creationId xmlns:a16="http://schemas.microsoft.com/office/drawing/2014/main" xmlns="" id="{F5FDBE0B-BF91-454F-884E-BD1DBC7FBAD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52628" y="506896"/>
            <a:ext cx="1362615" cy="618324"/>
          </a:xfrm>
        </p:spPr>
        <p:txBody>
          <a:bodyPr>
            <a:noAutofit/>
          </a:bodyPr>
          <a:lstStyle>
            <a:lvl1pPr marL="0" indent="0" algn="ctr">
              <a:lnSpc>
                <a:spcPct val="85000"/>
              </a:lnSpc>
              <a:buNone/>
              <a:defRPr sz="14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algn="ctr">
              <a:lnSpc>
                <a:spcPct val="85000"/>
              </a:lnSpc>
            </a:pPr>
            <a:endParaRPr lang="en-US" sz="1400" dirty="0">
              <a:solidFill>
                <a:srgbClr val="6B6B6B"/>
              </a:solidFill>
            </a:endParaRPr>
          </a:p>
        </p:txBody>
      </p:sp>
      <p:sp>
        <p:nvSpPr>
          <p:cNvPr id="56" name="Text Placeholder 47">
            <a:extLst>
              <a:ext uri="{FF2B5EF4-FFF2-40B4-BE49-F238E27FC236}">
                <a16:creationId xmlns:a16="http://schemas.microsoft.com/office/drawing/2014/main" xmlns="" id="{BFA5A588-B7EF-C54C-845B-1DE2DEB6641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579602" y="258763"/>
            <a:ext cx="1362615" cy="24813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endParaRPr lang="en-US" dirty="0"/>
          </a:p>
        </p:txBody>
      </p:sp>
      <p:sp>
        <p:nvSpPr>
          <p:cNvPr id="57" name="Text Placeholder 47">
            <a:extLst>
              <a:ext uri="{FF2B5EF4-FFF2-40B4-BE49-F238E27FC236}">
                <a16:creationId xmlns:a16="http://schemas.microsoft.com/office/drawing/2014/main" xmlns="" id="{EB929D32-6BE2-A740-9A19-3C58C9989F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579602" y="506896"/>
            <a:ext cx="1362615" cy="618324"/>
          </a:xfrm>
        </p:spPr>
        <p:txBody>
          <a:bodyPr>
            <a:noAutofit/>
          </a:bodyPr>
          <a:lstStyle>
            <a:lvl1pPr marL="0" indent="0" algn="ctr">
              <a:lnSpc>
                <a:spcPct val="85000"/>
              </a:lnSpc>
              <a:buNone/>
              <a:defRPr sz="14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algn="ctr">
              <a:lnSpc>
                <a:spcPct val="85000"/>
              </a:lnSpc>
            </a:pPr>
            <a:endParaRPr lang="en-US" sz="1400" dirty="0">
              <a:solidFill>
                <a:srgbClr val="6B6B6B"/>
              </a:solidFill>
            </a:endParaRPr>
          </a:p>
        </p:txBody>
      </p:sp>
      <p:sp>
        <p:nvSpPr>
          <p:cNvPr id="58" name="Text Placeholder 47">
            <a:extLst>
              <a:ext uri="{FF2B5EF4-FFF2-40B4-BE49-F238E27FC236}">
                <a16:creationId xmlns:a16="http://schemas.microsoft.com/office/drawing/2014/main" xmlns="" id="{28EEF54E-168F-DA4E-944A-F77FE6A16B2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716514" y="258763"/>
            <a:ext cx="1362615" cy="24813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endParaRPr lang="en-US" dirty="0"/>
          </a:p>
        </p:txBody>
      </p:sp>
      <p:sp>
        <p:nvSpPr>
          <p:cNvPr id="59" name="Text Placeholder 47">
            <a:extLst>
              <a:ext uri="{FF2B5EF4-FFF2-40B4-BE49-F238E27FC236}">
                <a16:creationId xmlns:a16="http://schemas.microsoft.com/office/drawing/2014/main" xmlns="" id="{198BA63D-3812-4B40-A56C-E9D3715494D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716514" y="506896"/>
            <a:ext cx="1362615" cy="618324"/>
          </a:xfrm>
        </p:spPr>
        <p:txBody>
          <a:bodyPr>
            <a:noAutofit/>
          </a:bodyPr>
          <a:lstStyle>
            <a:lvl1pPr marL="0" indent="0" algn="ctr">
              <a:lnSpc>
                <a:spcPct val="85000"/>
              </a:lnSpc>
              <a:buNone/>
              <a:defRPr sz="14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algn="ctr">
              <a:lnSpc>
                <a:spcPct val="85000"/>
              </a:lnSpc>
            </a:pPr>
            <a:endParaRPr lang="en-US" sz="1400" dirty="0">
              <a:solidFill>
                <a:srgbClr val="6B6B6B"/>
              </a:solidFill>
            </a:endParaRP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xmlns="" id="{761076FF-D12B-874E-B2F7-D7211892E96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55650" y="3198481"/>
            <a:ext cx="4957763" cy="26828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2" name="Text Placeholder 60">
            <a:extLst>
              <a:ext uri="{FF2B5EF4-FFF2-40B4-BE49-F238E27FC236}">
                <a16:creationId xmlns:a16="http://schemas.microsoft.com/office/drawing/2014/main" xmlns="" id="{3A9C68A9-C47F-6248-80FB-A955A9DC3FE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490359" y="3178672"/>
            <a:ext cx="4957763" cy="26828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732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8B28668-D0B4-4642-A9B3-CBA5793CE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4D23FD8-9B29-48BE-9B13-D60D66B09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8C973C-0895-4565-8BE2-E391D4C678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87992-AC73-0F40-947E-82D8A23C02F8}" type="datetimeFigureOut">
              <a:rPr lang="en-US" smtClean="0"/>
              <a:pPr/>
              <a:t>10/28/2018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2797526-4E25-46B6-BBC0-76F09745BC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36307D-A76F-4D43-AE38-74E6CD47F6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DA1D25-9CDC-424F-90D9-21F0892256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62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7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/>
          <p:cNvSpPr txBox="1"/>
          <p:nvPr/>
        </p:nvSpPr>
        <p:spPr>
          <a:xfrm>
            <a:off x="0" y="6487150"/>
            <a:ext cx="121650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cs typeface="Arial"/>
              </a:rPr>
              <a:t>  					  Guided Self – Placement (GSP) 					8/30/2018 </a:t>
            </a:r>
          </a:p>
        </p:txBody>
      </p:sp>
      <p:sp>
        <p:nvSpPr>
          <p:cNvPr id="85" name="Text Placeholder 84">
            <a:extLst>
              <a:ext uri="{FF2B5EF4-FFF2-40B4-BE49-F238E27FC236}">
                <a16:creationId xmlns:a16="http://schemas.microsoft.com/office/drawing/2014/main" xmlns="" id="{868BBA64-D0CD-2640-9E68-1884D18A5E1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012763" y="2850292"/>
            <a:ext cx="1912236" cy="3212757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sz="1200" dirty="0"/>
              <a:t>STEM (Science, Technology, Engineering, or Math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1200" dirty="0"/>
              <a:t>Business and Accounting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1200" dirty="0"/>
              <a:t>Education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1200" dirty="0"/>
              <a:t>Social Sciences &amp; Public Safety, Communication, Allied Health, Human Resources, Journalism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1200" dirty="0"/>
              <a:t>Humanities, Hospitality, Technical Majors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1200" dirty="0"/>
              <a:t>Public Safety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1200" dirty="0"/>
              <a:t>Other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200" dirty="0"/>
          </a:p>
        </p:txBody>
      </p:sp>
      <p:sp>
        <p:nvSpPr>
          <p:cNvPr id="84" name="Text Placeholder 83">
            <a:extLst>
              <a:ext uri="{FF2B5EF4-FFF2-40B4-BE49-F238E27FC236}">
                <a16:creationId xmlns:a16="http://schemas.microsoft.com/office/drawing/2014/main" xmlns="" id="{95EE2AF8-954D-0B46-899A-C64AA5047C6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194722" y="2842054"/>
            <a:ext cx="1674736" cy="337751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Complete guaranteed transfer degree to CSU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Complete AA and transfer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Complete short-term certificate or local AA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Complete a course or two for work advancement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Complete courses for individual interest </a:t>
            </a:r>
          </a:p>
        </p:txBody>
      </p:sp>
      <p:sp>
        <p:nvSpPr>
          <p:cNvPr id="15" name="Freeform 5" descr="Icon of puzzle piece"/>
          <p:cNvSpPr>
            <a:spLocks/>
          </p:cNvSpPr>
          <p:nvPr/>
        </p:nvSpPr>
        <p:spPr bwMode="auto">
          <a:xfrm rot="2700000">
            <a:off x="8988648" y="1587335"/>
            <a:ext cx="618906" cy="838665"/>
          </a:xfrm>
          <a:custGeom>
            <a:avLst/>
            <a:gdLst/>
            <a:ahLst/>
            <a:cxnLst>
              <a:cxn ang="0">
                <a:pos x="1886" y="656"/>
              </a:cxn>
              <a:cxn ang="0">
                <a:pos x="1838" y="614"/>
              </a:cxn>
              <a:cxn ang="0">
                <a:pos x="1560" y="638"/>
              </a:cxn>
              <a:cxn ang="0">
                <a:pos x="1300" y="610"/>
              </a:cxn>
              <a:cxn ang="0">
                <a:pos x="1176" y="546"/>
              </a:cxn>
              <a:cxn ang="0">
                <a:pos x="1106" y="476"/>
              </a:cxn>
              <a:cxn ang="0">
                <a:pos x="1118" y="376"/>
              </a:cxn>
              <a:cxn ang="0">
                <a:pos x="1122" y="190"/>
              </a:cxn>
              <a:cxn ang="0">
                <a:pos x="1024" y="38"/>
              </a:cxn>
              <a:cxn ang="0">
                <a:pos x="912" y="0"/>
              </a:cxn>
              <a:cxn ang="0">
                <a:pos x="786" y="42"/>
              </a:cxn>
              <a:cxn ang="0">
                <a:pos x="724" y="168"/>
              </a:cxn>
              <a:cxn ang="0">
                <a:pos x="734" y="296"/>
              </a:cxn>
              <a:cxn ang="0">
                <a:pos x="756" y="446"/>
              </a:cxn>
              <a:cxn ang="0">
                <a:pos x="668" y="518"/>
              </a:cxn>
              <a:cxn ang="0">
                <a:pos x="574" y="536"/>
              </a:cxn>
              <a:cxn ang="0">
                <a:pos x="320" y="472"/>
              </a:cxn>
              <a:cxn ang="0">
                <a:pos x="84" y="422"/>
              </a:cxn>
              <a:cxn ang="0">
                <a:pos x="68" y="748"/>
              </a:cxn>
              <a:cxn ang="0">
                <a:pos x="114" y="932"/>
              </a:cxn>
              <a:cxn ang="0">
                <a:pos x="178" y="974"/>
              </a:cxn>
              <a:cxn ang="0">
                <a:pos x="274" y="938"/>
              </a:cxn>
              <a:cxn ang="0">
                <a:pos x="350" y="952"/>
              </a:cxn>
              <a:cxn ang="0">
                <a:pos x="412" y="1024"/>
              </a:cxn>
              <a:cxn ang="0">
                <a:pos x="424" y="1194"/>
              </a:cxn>
              <a:cxn ang="0">
                <a:pos x="386" y="1426"/>
              </a:cxn>
              <a:cxn ang="0">
                <a:pos x="322" y="1496"/>
              </a:cxn>
              <a:cxn ang="0">
                <a:pos x="206" y="1484"/>
              </a:cxn>
              <a:cxn ang="0">
                <a:pos x="72" y="1424"/>
              </a:cxn>
              <a:cxn ang="0">
                <a:pos x="14" y="1456"/>
              </a:cxn>
              <a:cxn ang="0">
                <a:pos x="0" y="1536"/>
              </a:cxn>
              <a:cxn ang="0">
                <a:pos x="60" y="1874"/>
              </a:cxn>
              <a:cxn ang="0">
                <a:pos x="162" y="2044"/>
              </a:cxn>
              <a:cxn ang="0">
                <a:pos x="530" y="2052"/>
              </a:cxn>
              <a:cxn ang="0">
                <a:pos x="690" y="2092"/>
              </a:cxn>
              <a:cxn ang="0">
                <a:pos x="700" y="2140"/>
              </a:cxn>
              <a:cxn ang="0">
                <a:pos x="658" y="2322"/>
              </a:cxn>
              <a:cxn ang="0">
                <a:pos x="644" y="2470"/>
              </a:cxn>
              <a:cxn ang="0">
                <a:pos x="730" y="2576"/>
              </a:cxn>
              <a:cxn ang="0">
                <a:pos x="900" y="2598"/>
              </a:cxn>
              <a:cxn ang="0">
                <a:pos x="1044" y="2520"/>
              </a:cxn>
              <a:cxn ang="0">
                <a:pos x="1070" y="2370"/>
              </a:cxn>
              <a:cxn ang="0">
                <a:pos x="1030" y="2206"/>
              </a:cxn>
              <a:cxn ang="0">
                <a:pos x="1016" y="2142"/>
              </a:cxn>
              <a:cxn ang="0">
                <a:pos x="1082" y="2076"/>
              </a:cxn>
              <a:cxn ang="0">
                <a:pos x="1432" y="2040"/>
              </a:cxn>
              <a:cxn ang="0">
                <a:pos x="1740" y="1830"/>
              </a:cxn>
              <a:cxn ang="0">
                <a:pos x="1722" y="1686"/>
              </a:cxn>
              <a:cxn ang="0">
                <a:pos x="1646" y="1654"/>
              </a:cxn>
              <a:cxn ang="0">
                <a:pos x="1500" y="1650"/>
              </a:cxn>
              <a:cxn ang="0">
                <a:pos x="1430" y="1584"/>
              </a:cxn>
              <a:cxn ang="0">
                <a:pos x="1400" y="1464"/>
              </a:cxn>
              <a:cxn ang="0">
                <a:pos x="1426" y="1278"/>
              </a:cxn>
              <a:cxn ang="0">
                <a:pos x="1476" y="1174"/>
              </a:cxn>
              <a:cxn ang="0">
                <a:pos x="1540" y="1156"/>
              </a:cxn>
              <a:cxn ang="0">
                <a:pos x="1698" y="1236"/>
              </a:cxn>
              <a:cxn ang="0">
                <a:pos x="1776" y="1252"/>
              </a:cxn>
              <a:cxn ang="0">
                <a:pos x="1854" y="1176"/>
              </a:cxn>
              <a:cxn ang="0">
                <a:pos x="1906" y="990"/>
              </a:cxn>
            </a:cxnLst>
            <a:rect l="0" t="0" r="r" b="b"/>
            <a:pathLst>
              <a:path w="1912" h="2600">
                <a:moveTo>
                  <a:pt x="1912" y="880"/>
                </a:moveTo>
                <a:lnTo>
                  <a:pt x="1912" y="880"/>
                </a:lnTo>
                <a:lnTo>
                  <a:pt x="1904" y="786"/>
                </a:lnTo>
                <a:lnTo>
                  <a:pt x="1900" y="738"/>
                </a:lnTo>
                <a:lnTo>
                  <a:pt x="1894" y="694"/>
                </a:lnTo>
                <a:lnTo>
                  <a:pt x="1886" y="656"/>
                </a:lnTo>
                <a:lnTo>
                  <a:pt x="1880" y="640"/>
                </a:lnTo>
                <a:lnTo>
                  <a:pt x="1874" y="628"/>
                </a:lnTo>
                <a:lnTo>
                  <a:pt x="1868" y="620"/>
                </a:lnTo>
                <a:lnTo>
                  <a:pt x="1858" y="614"/>
                </a:lnTo>
                <a:lnTo>
                  <a:pt x="1850" y="612"/>
                </a:lnTo>
                <a:lnTo>
                  <a:pt x="1838" y="614"/>
                </a:lnTo>
                <a:lnTo>
                  <a:pt x="1838" y="614"/>
                </a:lnTo>
                <a:lnTo>
                  <a:pt x="1822" y="620"/>
                </a:lnTo>
                <a:lnTo>
                  <a:pt x="1800" y="624"/>
                </a:lnTo>
                <a:lnTo>
                  <a:pt x="1736" y="632"/>
                </a:lnTo>
                <a:lnTo>
                  <a:pt x="1652" y="636"/>
                </a:lnTo>
                <a:lnTo>
                  <a:pt x="1560" y="638"/>
                </a:lnTo>
                <a:lnTo>
                  <a:pt x="1512" y="636"/>
                </a:lnTo>
                <a:lnTo>
                  <a:pt x="1464" y="634"/>
                </a:lnTo>
                <a:lnTo>
                  <a:pt x="1420" y="630"/>
                </a:lnTo>
                <a:lnTo>
                  <a:pt x="1376" y="626"/>
                </a:lnTo>
                <a:lnTo>
                  <a:pt x="1336" y="618"/>
                </a:lnTo>
                <a:lnTo>
                  <a:pt x="1300" y="610"/>
                </a:lnTo>
                <a:lnTo>
                  <a:pt x="1270" y="600"/>
                </a:lnTo>
                <a:lnTo>
                  <a:pt x="1258" y="594"/>
                </a:lnTo>
                <a:lnTo>
                  <a:pt x="1248" y="588"/>
                </a:lnTo>
                <a:lnTo>
                  <a:pt x="1248" y="588"/>
                </a:lnTo>
                <a:lnTo>
                  <a:pt x="1210" y="564"/>
                </a:lnTo>
                <a:lnTo>
                  <a:pt x="1176" y="546"/>
                </a:lnTo>
                <a:lnTo>
                  <a:pt x="1146" y="530"/>
                </a:lnTo>
                <a:lnTo>
                  <a:pt x="1134" y="520"/>
                </a:lnTo>
                <a:lnTo>
                  <a:pt x="1124" y="512"/>
                </a:lnTo>
                <a:lnTo>
                  <a:pt x="1116" y="502"/>
                </a:lnTo>
                <a:lnTo>
                  <a:pt x="1110" y="490"/>
                </a:lnTo>
                <a:lnTo>
                  <a:pt x="1106" y="476"/>
                </a:lnTo>
                <a:lnTo>
                  <a:pt x="1102" y="462"/>
                </a:lnTo>
                <a:lnTo>
                  <a:pt x="1104" y="444"/>
                </a:lnTo>
                <a:lnTo>
                  <a:pt x="1106" y="424"/>
                </a:lnTo>
                <a:lnTo>
                  <a:pt x="1110" y="402"/>
                </a:lnTo>
                <a:lnTo>
                  <a:pt x="1118" y="376"/>
                </a:lnTo>
                <a:lnTo>
                  <a:pt x="1118" y="376"/>
                </a:lnTo>
                <a:lnTo>
                  <a:pt x="1126" y="346"/>
                </a:lnTo>
                <a:lnTo>
                  <a:pt x="1132" y="316"/>
                </a:lnTo>
                <a:lnTo>
                  <a:pt x="1134" y="284"/>
                </a:lnTo>
                <a:lnTo>
                  <a:pt x="1132" y="254"/>
                </a:lnTo>
                <a:lnTo>
                  <a:pt x="1128" y="222"/>
                </a:lnTo>
                <a:lnTo>
                  <a:pt x="1122" y="190"/>
                </a:lnTo>
                <a:lnTo>
                  <a:pt x="1112" y="160"/>
                </a:lnTo>
                <a:lnTo>
                  <a:pt x="1100" y="132"/>
                </a:lnTo>
                <a:lnTo>
                  <a:pt x="1084" y="104"/>
                </a:lnTo>
                <a:lnTo>
                  <a:pt x="1068" y="80"/>
                </a:lnTo>
                <a:lnTo>
                  <a:pt x="1048" y="58"/>
                </a:lnTo>
                <a:lnTo>
                  <a:pt x="1024" y="38"/>
                </a:lnTo>
                <a:lnTo>
                  <a:pt x="1000" y="22"/>
                </a:lnTo>
                <a:lnTo>
                  <a:pt x="974" y="10"/>
                </a:lnTo>
                <a:lnTo>
                  <a:pt x="958" y="6"/>
                </a:lnTo>
                <a:lnTo>
                  <a:pt x="944" y="4"/>
                </a:lnTo>
                <a:lnTo>
                  <a:pt x="928" y="2"/>
                </a:lnTo>
                <a:lnTo>
                  <a:pt x="912" y="0"/>
                </a:lnTo>
                <a:lnTo>
                  <a:pt x="912" y="0"/>
                </a:lnTo>
                <a:lnTo>
                  <a:pt x="882" y="2"/>
                </a:lnTo>
                <a:lnTo>
                  <a:pt x="854" y="8"/>
                </a:lnTo>
                <a:lnTo>
                  <a:pt x="828" y="16"/>
                </a:lnTo>
                <a:lnTo>
                  <a:pt x="806" y="28"/>
                </a:lnTo>
                <a:lnTo>
                  <a:pt x="786" y="42"/>
                </a:lnTo>
                <a:lnTo>
                  <a:pt x="770" y="58"/>
                </a:lnTo>
                <a:lnTo>
                  <a:pt x="756" y="78"/>
                </a:lnTo>
                <a:lnTo>
                  <a:pt x="744" y="98"/>
                </a:lnTo>
                <a:lnTo>
                  <a:pt x="734" y="120"/>
                </a:lnTo>
                <a:lnTo>
                  <a:pt x="728" y="144"/>
                </a:lnTo>
                <a:lnTo>
                  <a:pt x="724" y="168"/>
                </a:lnTo>
                <a:lnTo>
                  <a:pt x="722" y="194"/>
                </a:lnTo>
                <a:lnTo>
                  <a:pt x="722" y="218"/>
                </a:lnTo>
                <a:lnTo>
                  <a:pt x="724" y="244"/>
                </a:lnTo>
                <a:lnTo>
                  <a:pt x="728" y="270"/>
                </a:lnTo>
                <a:lnTo>
                  <a:pt x="734" y="296"/>
                </a:lnTo>
                <a:lnTo>
                  <a:pt x="734" y="296"/>
                </a:lnTo>
                <a:lnTo>
                  <a:pt x="758" y="374"/>
                </a:lnTo>
                <a:lnTo>
                  <a:pt x="764" y="402"/>
                </a:lnTo>
                <a:lnTo>
                  <a:pt x="764" y="416"/>
                </a:lnTo>
                <a:lnTo>
                  <a:pt x="764" y="426"/>
                </a:lnTo>
                <a:lnTo>
                  <a:pt x="760" y="436"/>
                </a:lnTo>
                <a:lnTo>
                  <a:pt x="756" y="446"/>
                </a:lnTo>
                <a:lnTo>
                  <a:pt x="748" y="458"/>
                </a:lnTo>
                <a:lnTo>
                  <a:pt x="738" y="468"/>
                </a:lnTo>
                <a:lnTo>
                  <a:pt x="724" y="478"/>
                </a:lnTo>
                <a:lnTo>
                  <a:pt x="708" y="490"/>
                </a:lnTo>
                <a:lnTo>
                  <a:pt x="668" y="518"/>
                </a:lnTo>
                <a:lnTo>
                  <a:pt x="668" y="518"/>
                </a:lnTo>
                <a:lnTo>
                  <a:pt x="654" y="524"/>
                </a:lnTo>
                <a:lnTo>
                  <a:pt x="640" y="528"/>
                </a:lnTo>
                <a:lnTo>
                  <a:pt x="626" y="532"/>
                </a:lnTo>
                <a:lnTo>
                  <a:pt x="610" y="536"/>
                </a:lnTo>
                <a:lnTo>
                  <a:pt x="592" y="536"/>
                </a:lnTo>
                <a:lnTo>
                  <a:pt x="574" y="536"/>
                </a:lnTo>
                <a:lnTo>
                  <a:pt x="536" y="534"/>
                </a:lnTo>
                <a:lnTo>
                  <a:pt x="494" y="526"/>
                </a:lnTo>
                <a:lnTo>
                  <a:pt x="452" y="516"/>
                </a:lnTo>
                <a:lnTo>
                  <a:pt x="408" y="504"/>
                </a:lnTo>
                <a:lnTo>
                  <a:pt x="364" y="488"/>
                </a:lnTo>
                <a:lnTo>
                  <a:pt x="320" y="472"/>
                </a:lnTo>
                <a:lnTo>
                  <a:pt x="278" y="454"/>
                </a:lnTo>
                <a:lnTo>
                  <a:pt x="202" y="420"/>
                </a:lnTo>
                <a:lnTo>
                  <a:pt x="140" y="388"/>
                </a:lnTo>
                <a:lnTo>
                  <a:pt x="98" y="366"/>
                </a:lnTo>
                <a:lnTo>
                  <a:pt x="98" y="366"/>
                </a:lnTo>
                <a:lnTo>
                  <a:pt x="84" y="422"/>
                </a:lnTo>
                <a:lnTo>
                  <a:pt x="72" y="472"/>
                </a:lnTo>
                <a:lnTo>
                  <a:pt x="64" y="518"/>
                </a:lnTo>
                <a:lnTo>
                  <a:pt x="60" y="566"/>
                </a:lnTo>
                <a:lnTo>
                  <a:pt x="58" y="620"/>
                </a:lnTo>
                <a:lnTo>
                  <a:pt x="62" y="678"/>
                </a:lnTo>
                <a:lnTo>
                  <a:pt x="68" y="748"/>
                </a:lnTo>
                <a:lnTo>
                  <a:pt x="80" y="832"/>
                </a:lnTo>
                <a:lnTo>
                  <a:pt x="80" y="832"/>
                </a:lnTo>
                <a:lnTo>
                  <a:pt x="90" y="874"/>
                </a:lnTo>
                <a:lnTo>
                  <a:pt x="100" y="906"/>
                </a:lnTo>
                <a:lnTo>
                  <a:pt x="106" y="920"/>
                </a:lnTo>
                <a:lnTo>
                  <a:pt x="114" y="932"/>
                </a:lnTo>
                <a:lnTo>
                  <a:pt x="120" y="942"/>
                </a:lnTo>
                <a:lnTo>
                  <a:pt x="128" y="950"/>
                </a:lnTo>
                <a:lnTo>
                  <a:pt x="136" y="958"/>
                </a:lnTo>
                <a:lnTo>
                  <a:pt x="144" y="962"/>
                </a:lnTo>
                <a:lnTo>
                  <a:pt x="162" y="970"/>
                </a:lnTo>
                <a:lnTo>
                  <a:pt x="178" y="974"/>
                </a:lnTo>
                <a:lnTo>
                  <a:pt x="196" y="974"/>
                </a:lnTo>
                <a:lnTo>
                  <a:pt x="212" y="970"/>
                </a:lnTo>
                <a:lnTo>
                  <a:pt x="228" y="964"/>
                </a:lnTo>
                <a:lnTo>
                  <a:pt x="242" y="958"/>
                </a:lnTo>
                <a:lnTo>
                  <a:pt x="256" y="950"/>
                </a:lnTo>
                <a:lnTo>
                  <a:pt x="274" y="938"/>
                </a:lnTo>
                <a:lnTo>
                  <a:pt x="280" y="932"/>
                </a:lnTo>
                <a:lnTo>
                  <a:pt x="280" y="932"/>
                </a:lnTo>
                <a:lnTo>
                  <a:pt x="302" y="934"/>
                </a:lnTo>
                <a:lnTo>
                  <a:pt x="320" y="938"/>
                </a:lnTo>
                <a:lnTo>
                  <a:pt x="336" y="944"/>
                </a:lnTo>
                <a:lnTo>
                  <a:pt x="350" y="952"/>
                </a:lnTo>
                <a:lnTo>
                  <a:pt x="362" y="960"/>
                </a:lnTo>
                <a:lnTo>
                  <a:pt x="374" y="970"/>
                </a:lnTo>
                <a:lnTo>
                  <a:pt x="384" y="978"/>
                </a:lnTo>
                <a:lnTo>
                  <a:pt x="392" y="988"/>
                </a:lnTo>
                <a:lnTo>
                  <a:pt x="404" y="1008"/>
                </a:lnTo>
                <a:lnTo>
                  <a:pt x="412" y="1024"/>
                </a:lnTo>
                <a:lnTo>
                  <a:pt x="416" y="1040"/>
                </a:lnTo>
                <a:lnTo>
                  <a:pt x="416" y="1040"/>
                </a:lnTo>
                <a:lnTo>
                  <a:pt x="418" y="1060"/>
                </a:lnTo>
                <a:lnTo>
                  <a:pt x="422" y="1116"/>
                </a:lnTo>
                <a:lnTo>
                  <a:pt x="424" y="1154"/>
                </a:lnTo>
                <a:lnTo>
                  <a:pt x="424" y="1194"/>
                </a:lnTo>
                <a:lnTo>
                  <a:pt x="422" y="1238"/>
                </a:lnTo>
                <a:lnTo>
                  <a:pt x="418" y="1282"/>
                </a:lnTo>
                <a:lnTo>
                  <a:pt x="414" y="1328"/>
                </a:lnTo>
                <a:lnTo>
                  <a:pt x="406" y="1370"/>
                </a:lnTo>
                <a:lnTo>
                  <a:pt x="394" y="1408"/>
                </a:lnTo>
                <a:lnTo>
                  <a:pt x="386" y="1426"/>
                </a:lnTo>
                <a:lnTo>
                  <a:pt x="378" y="1442"/>
                </a:lnTo>
                <a:lnTo>
                  <a:pt x="370" y="1458"/>
                </a:lnTo>
                <a:lnTo>
                  <a:pt x="360" y="1470"/>
                </a:lnTo>
                <a:lnTo>
                  <a:pt x="348" y="1482"/>
                </a:lnTo>
                <a:lnTo>
                  <a:pt x="334" y="1490"/>
                </a:lnTo>
                <a:lnTo>
                  <a:pt x="322" y="1496"/>
                </a:lnTo>
                <a:lnTo>
                  <a:pt x="306" y="1500"/>
                </a:lnTo>
                <a:lnTo>
                  <a:pt x="290" y="1502"/>
                </a:lnTo>
                <a:lnTo>
                  <a:pt x="272" y="1500"/>
                </a:lnTo>
                <a:lnTo>
                  <a:pt x="272" y="1500"/>
                </a:lnTo>
                <a:lnTo>
                  <a:pt x="236" y="1492"/>
                </a:lnTo>
                <a:lnTo>
                  <a:pt x="206" y="1484"/>
                </a:lnTo>
                <a:lnTo>
                  <a:pt x="178" y="1476"/>
                </a:lnTo>
                <a:lnTo>
                  <a:pt x="156" y="1466"/>
                </a:lnTo>
                <a:lnTo>
                  <a:pt x="120" y="1450"/>
                </a:lnTo>
                <a:lnTo>
                  <a:pt x="92" y="1434"/>
                </a:lnTo>
                <a:lnTo>
                  <a:pt x="82" y="1428"/>
                </a:lnTo>
                <a:lnTo>
                  <a:pt x="72" y="1424"/>
                </a:lnTo>
                <a:lnTo>
                  <a:pt x="62" y="1424"/>
                </a:lnTo>
                <a:lnTo>
                  <a:pt x="54" y="1424"/>
                </a:lnTo>
                <a:lnTo>
                  <a:pt x="46" y="1426"/>
                </a:lnTo>
                <a:lnTo>
                  <a:pt x="36" y="1432"/>
                </a:lnTo>
                <a:lnTo>
                  <a:pt x="26" y="1442"/>
                </a:lnTo>
                <a:lnTo>
                  <a:pt x="14" y="1456"/>
                </a:lnTo>
                <a:lnTo>
                  <a:pt x="14" y="1456"/>
                </a:lnTo>
                <a:lnTo>
                  <a:pt x="10" y="1464"/>
                </a:lnTo>
                <a:lnTo>
                  <a:pt x="6" y="1474"/>
                </a:lnTo>
                <a:lnTo>
                  <a:pt x="2" y="1488"/>
                </a:lnTo>
                <a:lnTo>
                  <a:pt x="2" y="1502"/>
                </a:lnTo>
                <a:lnTo>
                  <a:pt x="0" y="1536"/>
                </a:lnTo>
                <a:lnTo>
                  <a:pt x="4" y="1578"/>
                </a:lnTo>
                <a:lnTo>
                  <a:pt x="8" y="1624"/>
                </a:lnTo>
                <a:lnTo>
                  <a:pt x="16" y="1674"/>
                </a:lnTo>
                <a:lnTo>
                  <a:pt x="26" y="1724"/>
                </a:lnTo>
                <a:lnTo>
                  <a:pt x="38" y="1776"/>
                </a:lnTo>
                <a:lnTo>
                  <a:pt x="60" y="1874"/>
                </a:lnTo>
                <a:lnTo>
                  <a:pt x="82" y="1960"/>
                </a:lnTo>
                <a:lnTo>
                  <a:pt x="106" y="2040"/>
                </a:lnTo>
                <a:lnTo>
                  <a:pt x="116" y="2040"/>
                </a:lnTo>
                <a:lnTo>
                  <a:pt x="116" y="2040"/>
                </a:lnTo>
                <a:lnTo>
                  <a:pt x="134" y="2044"/>
                </a:lnTo>
                <a:lnTo>
                  <a:pt x="162" y="2044"/>
                </a:lnTo>
                <a:lnTo>
                  <a:pt x="246" y="2044"/>
                </a:lnTo>
                <a:lnTo>
                  <a:pt x="354" y="2042"/>
                </a:lnTo>
                <a:lnTo>
                  <a:pt x="414" y="2044"/>
                </a:lnTo>
                <a:lnTo>
                  <a:pt x="474" y="2048"/>
                </a:lnTo>
                <a:lnTo>
                  <a:pt x="474" y="2048"/>
                </a:lnTo>
                <a:lnTo>
                  <a:pt x="530" y="2052"/>
                </a:lnTo>
                <a:lnTo>
                  <a:pt x="576" y="2056"/>
                </a:lnTo>
                <a:lnTo>
                  <a:pt x="614" y="2062"/>
                </a:lnTo>
                <a:lnTo>
                  <a:pt x="646" y="2068"/>
                </a:lnTo>
                <a:lnTo>
                  <a:pt x="668" y="2076"/>
                </a:lnTo>
                <a:lnTo>
                  <a:pt x="684" y="2086"/>
                </a:lnTo>
                <a:lnTo>
                  <a:pt x="690" y="2092"/>
                </a:lnTo>
                <a:lnTo>
                  <a:pt x="696" y="2098"/>
                </a:lnTo>
                <a:lnTo>
                  <a:pt x="698" y="2104"/>
                </a:lnTo>
                <a:lnTo>
                  <a:pt x="700" y="2110"/>
                </a:lnTo>
                <a:lnTo>
                  <a:pt x="700" y="2110"/>
                </a:lnTo>
                <a:lnTo>
                  <a:pt x="700" y="2124"/>
                </a:lnTo>
                <a:lnTo>
                  <a:pt x="700" y="2140"/>
                </a:lnTo>
                <a:lnTo>
                  <a:pt x="696" y="2164"/>
                </a:lnTo>
                <a:lnTo>
                  <a:pt x="692" y="2194"/>
                </a:lnTo>
                <a:lnTo>
                  <a:pt x="684" y="2230"/>
                </a:lnTo>
                <a:lnTo>
                  <a:pt x="674" y="2272"/>
                </a:lnTo>
                <a:lnTo>
                  <a:pt x="658" y="2322"/>
                </a:lnTo>
                <a:lnTo>
                  <a:pt x="658" y="2322"/>
                </a:lnTo>
                <a:lnTo>
                  <a:pt x="650" y="2348"/>
                </a:lnTo>
                <a:lnTo>
                  <a:pt x="644" y="2372"/>
                </a:lnTo>
                <a:lnTo>
                  <a:pt x="640" y="2398"/>
                </a:lnTo>
                <a:lnTo>
                  <a:pt x="638" y="2424"/>
                </a:lnTo>
                <a:lnTo>
                  <a:pt x="640" y="2448"/>
                </a:lnTo>
                <a:lnTo>
                  <a:pt x="644" y="2470"/>
                </a:lnTo>
                <a:lnTo>
                  <a:pt x="650" y="2492"/>
                </a:lnTo>
                <a:lnTo>
                  <a:pt x="658" y="2512"/>
                </a:lnTo>
                <a:lnTo>
                  <a:pt x="672" y="2530"/>
                </a:lnTo>
                <a:lnTo>
                  <a:pt x="688" y="2548"/>
                </a:lnTo>
                <a:lnTo>
                  <a:pt x="706" y="2562"/>
                </a:lnTo>
                <a:lnTo>
                  <a:pt x="730" y="2576"/>
                </a:lnTo>
                <a:lnTo>
                  <a:pt x="756" y="2586"/>
                </a:lnTo>
                <a:lnTo>
                  <a:pt x="786" y="2594"/>
                </a:lnTo>
                <a:lnTo>
                  <a:pt x="822" y="2598"/>
                </a:lnTo>
                <a:lnTo>
                  <a:pt x="860" y="2600"/>
                </a:lnTo>
                <a:lnTo>
                  <a:pt x="860" y="2600"/>
                </a:lnTo>
                <a:lnTo>
                  <a:pt x="900" y="2598"/>
                </a:lnTo>
                <a:lnTo>
                  <a:pt x="934" y="2592"/>
                </a:lnTo>
                <a:lnTo>
                  <a:pt x="964" y="2584"/>
                </a:lnTo>
                <a:lnTo>
                  <a:pt x="988" y="2572"/>
                </a:lnTo>
                <a:lnTo>
                  <a:pt x="1010" y="2556"/>
                </a:lnTo>
                <a:lnTo>
                  <a:pt x="1028" y="2538"/>
                </a:lnTo>
                <a:lnTo>
                  <a:pt x="1044" y="2520"/>
                </a:lnTo>
                <a:lnTo>
                  <a:pt x="1054" y="2498"/>
                </a:lnTo>
                <a:lnTo>
                  <a:pt x="1062" y="2474"/>
                </a:lnTo>
                <a:lnTo>
                  <a:pt x="1068" y="2450"/>
                </a:lnTo>
                <a:lnTo>
                  <a:pt x="1070" y="2424"/>
                </a:lnTo>
                <a:lnTo>
                  <a:pt x="1072" y="2396"/>
                </a:lnTo>
                <a:lnTo>
                  <a:pt x="1070" y="2370"/>
                </a:lnTo>
                <a:lnTo>
                  <a:pt x="1066" y="2342"/>
                </a:lnTo>
                <a:lnTo>
                  <a:pt x="1062" y="2314"/>
                </a:lnTo>
                <a:lnTo>
                  <a:pt x="1056" y="2286"/>
                </a:lnTo>
                <a:lnTo>
                  <a:pt x="1056" y="2286"/>
                </a:lnTo>
                <a:lnTo>
                  <a:pt x="1042" y="2240"/>
                </a:lnTo>
                <a:lnTo>
                  <a:pt x="1030" y="2206"/>
                </a:lnTo>
                <a:lnTo>
                  <a:pt x="1020" y="2184"/>
                </a:lnTo>
                <a:lnTo>
                  <a:pt x="1014" y="2168"/>
                </a:lnTo>
                <a:lnTo>
                  <a:pt x="1014" y="2162"/>
                </a:lnTo>
                <a:lnTo>
                  <a:pt x="1012" y="2156"/>
                </a:lnTo>
                <a:lnTo>
                  <a:pt x="1014" y="2150"/>
                </a:lnTo>
                <a:lnTo>
                  <a:pt x="1016" y="2142"/>
                </a:lnTo>
                <a:lnTo>
                  <a:pt x="1028" y="2124"/>
                </a:lnTo>
                <a:lnTo>
                  <a:pt x="1046" y="2098"/>
                </a:lnTo>
                <a:lnTo>
                  <a:pt x="1046" y="2098"/>
                </a:lnTo>
                <a:lnTo>
                  <a:pt x="1054" y="2090"/>
                </a:lnTo>
                <a:lnTo>
                  <a:pt x="1066" y="2082"/>
                </a:lnTo>
                <a:lnTo>
                  <a:pt x="1082" y="2076"/>
                </a:lnTo>
                <a:lnTo>
                  <a:pt x="1102" y="2070"/>
                </a:lnTo>
                <a:lnTo>
                  <a:pt x="1148" y="2062"/>
                </a:lnTo>
                <a:lnTo>
                  <a:pt x="1202" y="2056"/>
                </a:lnTo>
                <a:lnTo>
                  <a:pt x="1262" y="2050"/>
                </a:lnTo>
                <a:lnTo>
                  <a:pt x="1322" y="2046"/>
                </a:lnTo>
                <a:lnTo>
                  <a:pt x="1432" y="2040"/>
                </a:lnTo>
                <a:lnTo>
                  <a:pt x="1732" y="2040"/>
                </a:lnTo>
                <a:lnTo>
                  <a:pt x="1732" y="2040"/>
                </a:lnTo>
                <a:lnTo>
                  <a:pt x="1736" y="1994"/>
                </a:lnTo>
                <a:lnTo>
                  <a:pt x="1738" y="1946"/>
                </a:lnTo>
                <a:lnTo>
                  <a:pt x="1740" y="1890"/>
                </a:lnTo>
                <a:lnTo>
                  <a:pt x="1740" y="1830"/>
                </a:lnTo>
                <a:lnTo>
                  <a:pt x="1738" y="1772"/>
                </a:lnTo>
                <a:lnTo>
                  <a:pt x="1734" y="1744"/>
                </a:lnTo>
                <a:lnTo>
                  <a:pt x="1732" y="1722"/>
                </a:lnTo>
                <a:lnTo>
                  <a:pt x="1726" y="1702"/>
                </a:lnTo>
                <a:lnTo>
                  <a:pt x="1722" y="1686"/>
                </a:lnTo>
                <a:lnTo>
                  <a:pt x="1722" y="1686"/>
                </a:lnTo>
                <a:lnTo>
                  <a:pt x="1714" y="1674"/>
                </a:lnTo>
                <a:lnTo>
                  <a:pt x="1704" y="1666"/>
                </a:lnTo>
                <a:lnTo>
                  <a:pt x="1692" y="1660"/>
                </a:lnTo>
                <a:lnTo>
                  <a:pt x="1678" y="1656"/>
                </a:lnTo>
                <a:lnTo>
                  <a:pt x="1662" y="1654"/>
                </a:lnTo>
                <a:lnTo>
                  <a:pt x="1646" y="1654"/>
                </a:lnTo>
                <a:lnTo>
                  <a:pt x="1610" y="1656"/>
                </a:lnTo>
                <a:lnTo>
                  <a:pt x="1572" y="1658"/>
                </a:lnTo>
                <a:lnTo>
                  <a:pt x="1552" y="1658"/>
                </a:lnTo>
                <a:lnTo>
                  <a:pt x="1534" y="1658"/>
                </a:lnTo>
                <a:lnTo>
                  <a:pt x="1516" y="1654"/>
                </a:lnTo>
                <a:lnTo>
                  <a:pt x="1500" y="1650"/>
                </a:lnTo>
                <a:lnTo>
                  <a:pt x="1484" y="1642"/>
                </a:lnTo>
                <a:lnTo>
                  <a:pt x="1470" y="1632"/>
                </a:lnTo>
                <a:lnTo>
                  <a:pt x="1470" y="1632"/>
                </a:lnTo>
                <a:lnTo>
                  <a:pt x="1454" y="1618"/>
                </a:lnTo>
                <a:lnTo>
                  <a:pt x="1438" y="1596"/>
                </a:lnTo>
                <a:lnTo>
                  <a:pt x="1430" y="1584"/>
                </a:lnTo>
                <a:lnTo>
                  <a:pt x="1422" y="1570"/>
                </a:lnTo>
                <a:lnTo>
                  <a:pt x="1416" y="1554"/>
                </a:lnTo>
                <a:lnTo>
                  <a:pt x="1410" y="1534"/>
                </a:lnTo>
                <a:lnTo>
                  <a:pt x="1406" y="1514"/>
                </a:lnTo>
                <a:lnTo>
                  <a:pt x="1402" y="1490"/>
                </a:lnTo>
                <a:lnTo>
                  <a:pt x="1400" y="1464"/>
                </a:lnTo>
                <a:lnTo>
                  <a:pt x="1402" y="1434"/>
                </a:lnTo>
                <a:lnTo>
                  <a:pt x="1404" y="1400"/>
                </a:lnTo>
                <a:lnTo>
                  <a:pt x="1408" y="1364"/>
                </a:lnTo>
                <a:lnTo>
                  <a:pt x="1416" y="1324"/>
                </a:lnTo>
                <a:lnTo>
                  <a:pt x="1426" y="1278"/>
                </a:lnTo>
                <a:lnTo>
                  <a:pt x="1426" y="1278"/>
                </a:lnTo>
                <a:lnTo>
                  <a:pt x="1438" y="1238"/>
                </a:lnTo>
                <a:lnTo>
                  <a:pt x="1444" y="1220"/>
                </a:lnTo>
                <a:lnTo>
                  <a:pt x="1452" y="1206"/>
                </a:lnTo>
                <a:lnTo>
                  <a:pt x="1460" y="1192"/>
                </a:lnTo>
                <a:lnTo>
                  <a:pt x="1468" y="1182"/>
                </a:lnTo>
                <a:lnTo>
                  <a:pt x="1476" y="1174"/>
                </a:lnTo>
                <a:lnTo>
                  <a:pt x="1484" y="1166"/>
                </a:lnTo>
                <a:lnTo>
                  <a:pt x="1492" y="1160"/>
                </a:lnTo>
                <a:lnTo>
                  <a:pt x="1502" y="1158"/>
                </a:lnTo>
                <a:lnTo>
                  <a:pt x="1512" y="1156"/>
                </a:lnTo>
                <a:lnTo>
                  <a:pt x="1520" y="1154"/>
                </a:lnTo>
                <a:lnTo>
                  <a:pt x="1540" y="1156"/>
                </a:lnTo>
                <a:lnTo>
                  <a:pt x="1562" y="1162"/>
                </a:lnTo>
                <a:lnTo>
                  <a:pt x="1584" y="1172"/>
                </a:lnTo>
                <a:lnTo>
                  <a:pt x="1606" y="1184"/>
                </a:lnTo>
                <a:lnTo>
                  <a:pt x="1650" y="1210"/>
                </a:lnTo>
                <a:lnTo>
                  <a:pt x="1674" y="1224"/>
                </a:lnTo>
                <a:lnTo>
                  <a:pt x="1698" y="1236"/>
                </a:lnTo>
                <a:lnTo>
                  <a:pt x="1720" y="1246"/>
                </a:lnTo>
                <a:lnTo>
                  <a:pt x="1744" y="1252"/>
                </a:lnTo>
                <a:lnTo>
                  <a:pt x="1744" y="1252"/>
                </a:lnTo>
                <a:lnTo>
                  <a:pt x="1756" y="1254"/>
                </a:lnTo>
                <a:lnTo>
                  <a:pt x="1766" y="1254"/>
                </a:lnTo>
                <a:lnTo>
                  <a:pt x="1776" y="1252"/>
                </a:lnTo>
                <a:lnTo>
                  <a:pt x="1786" y="1248"/>
                </a:lnTo>
                <a:lnTo>
                  <a:pt x="1796" y="1244"/>
                </a:lnTo>
                <a:lnTo>
                  <a:pt x="1806" y="1238"/>
                </a:lnTo>
                <a:lnTo>
                  <a:pt x="1824" y="1222"/>
                </a:lnTo>
                <a:lnTo>
                  <a:pt x="1840" y="1200"/>
                </a:lnTo>
                <a:lnTo>
                  <a:pt x="1854" y="1176"/>
                </a:lnTo>
                <a:lnTo>
                  <a:pt x="1866" y="1148"/>
                </a:lnTo>
                <a:lnTo>
                  <a:pt x="1878" y="1120"/>
                </a:lnTo>
                <a:lnTo>
                  <a:pt x="1888" y="1088"/>
                </a:lnTo>
                <a:lnTo>
                  <a:pt x="1896" y="1056"/>
                </a:lnTo>
                <a:lnTo>
                  <a:pt x="1902" y="1022"/>
                </a:lnTo>
                <a:lnTo>
                  <a:pt x="1906" y="990"/>
                </a:lnTo>
                <a:lnTo>
                  <a:pt x="1910" y="960"/>
                </a:lnTo>
                <a:lnTo>
                  <a:pt x="1912" y="930"/>
                </a:lnTo>
                <a:lnTo>
                  <a:pt x="1912" y="904"/>
                </a:lnTo>
                <a:lnTo>
                  <a:pt x="1912" y="880"/>
                </a:lnTo>
                <a:lnTo>
                  <a:pt x="1912" y="88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 w="6350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18288" rIns="0" bIns="18288" anchor="ctr" anchorCtr="1">
            <a:normAutofit/>
          </a:bodyPr>
          <a:lstStyle/>
          <a:p>
            <a:pPr algn="ctr">
              <a:lnSpc>
                <a:spcPct val="85000"/>
              </a:lnSpc>
              <a:spcBef>
                <a:spcPct val="20000"/>
              </a:spcBef>
            </a:pPr>
            <a:endParaRPr lang="en-US" sz="1100" b="1" dirty="0"/>
          </a:p>
        </p:txBody>
      </p:sp>
      <p:sp>
        <p:nvSpPr>
          <p:cNvPr id="80" name="Text Placeholder 79">
            <a:extLst>
              <a:ext uri="{FF2B5EF4-FFF2-40B4-BE49-F238E27FC236}">
                <a16:creationId xmlns:a16="http://schemas.microsoft.com/office/drawing/2014/main" xmlns="" id="{371E296E-8C00-074C-AEBD-07F1B01D9F0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191125" y="171883"/>
            <a:ext cx="1907174" cy="556783"/>
          </a:xfrm>
          <a:ln>
            <a:noFill/>
          </a:ln>
        </p:spPr>
        <p:txBody>
          <a:bodyPr/>
          <a:lstStyle/>
          <a:p>
            <a:r>
              <a:rPr lang="en-US" sz="1800" dirty="0"/>
              <a:t>Review other Data and Default  or Local Placement Rule Set</a:t>
            </a:r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xmlns="" id="{744DBDBE-E6B3-504C-B962-7149EA77B40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906312" y="179573"/>
            <a:ext cx="2388972" cy="787470"/>
          </a:xfrm>
          <a:ln>
            <a:noFill/>
          </a:ln>
        </p:spPr>
        <p:txBody>
          <a:bodyPr/>
          <a:lstStyle/>
          <a:p>
            <a:r>
              <a:rPr lang="en-US" sz="1800" dirty="0"/>
              <a:t>Select English/ESL and Mathematics/Quantitative Reasoning Pathways</a:t>
            </a:r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xmlns="" id="{7EA7DCC4-EEDE-0940-9274-4B6271A4F3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54887" y="179573"/>
            <a:ext cx="1636238" cy="1001626"/>
          </a:xfrm>
          <a:ln>
            <a:noFill/>
          </a:ln>
        </p:spPr>
        <p:txBody>
          <a:bodyPr/>
          <a:lstStyle/>
          <a:p>
            <a:r>
              <a:rPr lang="en-US" sz="1800" dirty="0"/>
              <a:t>Identify appropriate General Education (GE)</a:t>
            </a:r>
          </a:p>
        </p:txBody>
      </p:sp>
      <p:sp>
        <p:nvSpPr>
          <p:cNvPr id="4" name="Freeform 18" descr="Icon of flow chart"/>
          <p:cNvSpPr>
            <a:spLocks/>
          </p:cNvSpPr>
          <p:nvPr/>
        </p:nvSpPr>
        <p:spPr bwMode="auto">
          <a:xfrm>
            <a:off x="10977228" y="1749610"/>
            <a:ext cx="941787" cy="597062"/>
          </a:xfrm>
          <a:custGeom>
            <a:avLst/>
            <a:gdLst/>
            <a:ahLst/>
            <a:cxnLst>
              <a:cxn ang="0">
                <a:pos x="2952" y="1466"/>
              </a:cxn>
              <a:cxn ang="0">
                <a:pos x="2952" y="1102"/>
              </a:cxn>
              <a:cxn ang="0">
                <a:pos x="1727" y="1102"/>
              </a:cxn>
              <a:cxn ang="0">
                <a:pos x="1727" y="822"/>
              </a:cxn>
              <a:cxn ang="0">
                <a:pos x="2270" y="822"/>
              </a:cxn>
              <a:cxn ang="0">
                <a:pos x="2270" y="0"/>
              </a:cxn>
              <a:cxn ang="0">
                <a:pos x="1073" y="0"/>
              </a:cxn>
              <a:cxn ang="0">
                <a:pos x="1073" y="822"/>
              </a:cxn>
              <a:cxn ang="0">
                <a:pos x="1615" y="822"/>
              </a:cxn>
              <a:cxn ang="0">
                <a:pos x="1615" y="1102"/>
              </a:cxn>
              <a:cxn ang="0">
                <a:pos x="392" y="1102"/>
              </a:cxn>
              <a:cxn ang="0">
                <a:pos x="392" y="1466"/>
              </a:cxn>
              <a:cxn ang="0">
                <a:pos x="0" y="1466"/>
              </a:cxn>
              <a:cxn ang="0">
                <a:pos x="0" y="2120"/>
              </a:cxn>
              <a:cxn ang="0">
                <a:pos x="951" y="2120"/>
              </a:cxn>
              <a:cxn ang="0">
                <a:pos x="951" y="1466"/>
              </a:cxn>
              <a:cxn ang="0">
                <a:pos x="504" y="1466"/>
              </a:cxn>
              <a:cxn ang="0">
                <a:pos x="504" y="1214"/>
              </a:cxn>
              <a:cxn ang="0">
                <a:pos x="1615" y="1214"/>
              </a:cxn>
              <a:cxn ang="0">
                <a:pos x="1615" y="1466"/>
              </a:cxn>
              <a:cxn ang="0">
                <a:pos x="1196" y="1466"/>
              </a:cxn>
              <a:cxn ang="0">
                <a:pos x="1196" y="2120"/>
              </a:cxn>
              <a:cxn ang="0">
                <a:pos x="2147" y="2120"/>
              </a:cxn>
              <a:cxn ang="0">
                <a:pos x="2147" y="1466"/>
              </a:cxn>
              <a:cxn ang="0">
                <a:pos x="1727" y="1466"/>
              </a:cxn>
              <a:cxn ang="0">
                <a:pos x="1727" y="1214"/>
              </a:cxn>
              <a:cxn ang="0">
                <a:pos x="2840" y="1214"/>
              </a:cxn>
              <a:cxn ang="0">
                <a:pos x="2840" y="1466"/>
              </a:cxn>
              <a:cxn ang="0">
                <a:pos x="2393" y="1466"/>
              </a:cxn>
              <a:cxn ang="0">
                <a:pos x="2393" y="2120"/>
              </a:cxn>
              <a:cxn ang="0">
                <a:pos x="3344" y="2120"/>
              </a:cxn>
              <a:cxn ang="0">
                <a:pos x="3344" y="1466"/>
              </a:cxn>
              <a:cxn ang="0">
                <a:pos x="2952" y="1466"/>
              </a:cxn>
            </a:cxnLst>
            <a:rect l="0" t="0" r="r" b="b"/>
            <a:pathLst>
              <a:path w="3344" h="2120">
                <a:moveTo>
                  <a:pt x="2952" y="1466"/>
                </a:moveTo>
                <a:lnTo>
                  <a:pt x="2952" y="1102"/>
                </a:lnTo>
                <a:lnTo>
                  <a:pt x="1727" y="1102"/>
                </a:lnTo>
                <a:lnTo>
                  <a:pt x="1727" y="822"/>
                </a:lnTo>
                <a:lnTo>
                  <a:pt x="2270" y="822"/>
                </a:lnTo>
                <a:lnTo>
                  <a:pt x="2270" y="0"/>
                </a:lnTo>
                <a:lnTo>
                  <a:pt x="1073" y="0"/>
                </a:lnTo>
                <a:lnTo>
                  <a:pt x="1073" y="822"/>
                </a:lnTo>
                <a:lnTo>
                  <a:pt x="1615" y="822"/>
                </a:lnTo>
                <a:lnTo>
                  <a:pt x="1615" y="1102"/>
                </a:lnTo>
                <a:lnTo>
                  <a:pt x="392" y="1102"/>
                </a:lnTo>
                <a:lnTo>
                  <a:pt x="392" y="1466"/>
                </a:lnTo>
                <a:lnTo>
                  <a:pt x="0" y="1466"/>
                </a:lnTo>
                <a:lnTo>
                  <a:pt x="0" y="2120"/>
                </a:lnTo>
                <a:lnTo>
                  <a:pt x="951" y="2120"/>
                </a:lnTo>
                <a:lnTo>
                  <a:pt x="951" y="1466"/>
                </a:lnTo>
                <a:lnTo>
                  <a:pt x="504" y="1466"/>
                </a:lnTo>
                <a:lnTo>
                  <a:pt x="504" y="1214"/>
                </a:lnTo>
                <a:lnTo>
                  <a:pt x="1615" y="1214"/>
                </a:lnTo>
                <a:lnTo>
                  <a:pt x="1615" y="1466"/>
                </a:lnTo>
                <a:lnTo>
                  <a:pt x="1196" y="1466"/>
                </a:lnTo>
                <a:lnTo>
                  <a:pt x="1196" y="2120"/>
                </a:lnTo>
                <a:lnTo>
                  <a:pt x="2147" y="2120"/>
                </a:lnTo>
                <a:lnTo>
                  <a:pt x="2147" y="1466"/>
                </a:lnTo>
                <a:lnTo>
                  <a:pt x="1727" y="1466"/>
                </a:lnTo>
                <a:lnTo>
                  <a:pt x="1727" y="1214"/>
                </a:lnTo>
                <a:lnTo>
                  <a:pt x="2840" y="1214"/>
                </a:lnTo>
                <a:lnTo>
                  <a:pt x="2840" y="1466"/>
                </a:lnTo>
                <a:lnTo>
                  <a:pt x="2393" y="1466"/>
                </a:lnTo>
                <a:lnTo>
                  <a:pt x="2393" y="2120"/>
                </a:lnTo>
                <a:lnTo>
                  <a:pt x="3344" y="2120"/>
                </a:lnTo>
                <a:lnTo>
                  <a:pt x="3344" y="1466"/>
                </a:lnTo>
                <a:lnTo>
                  <a:pt x="2952" y="1466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 w="6350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18288" rIns="0" bIns="18288" anchor="ctr" anchorCtr="1">
            <a:normAutofit/>
          </a:bodyPr>
          <a:lstStyle/>
          <a:p>
            <a:pPr algn="ctr">
              <a:lnSpc>
                <a:spcPct val="85000"/>
              </a:lnSpc>
              <a:spcBef>
                <a:spcPct val="20000"/>
              </a:spcBef>
            </a:pPr>
            <a:endParaRPr lang="en-US" sz="1400" b="1" dirty="0"/>
          </a:p>
        </p:txBody>
      </p:sp>
      <p:sp>
        <p:nvSpPr>
          <p:cNvPr id="73" name="Text Placeholder 72">
            <a:extLst>
              <a:ext uri="{FF2B5EF4-FFF2-40B4-BE49-F238E27FC236}">
                <a16:creationId xmlns:a16="http://schemas.microsoft.com/office/drawing/2014/main" xmlns="" id="{68E91624-54FC-564A-8F24-C7AE84D6BA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2" name="Text Placeholder 71">
            <a:extLst>
              <a:ext uri="{FF2B5EF4-FFF2-40B4-BE49-F238E27FC236}">
                <a16:creationId xmlns:a16="http://schemas.microsoft.com/office/drawing/2014/main" xmlns="" id="{E5A71DE6-952D-094A-A819-E62CFD08A1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97605" y="335501"/>
            <a:ext cx="1362615" cy="759365"/>
          </a:xfrm>
          <a:ln>
            <a:noFill/>
          </a:ln>
        </p:spPr>
        <p:txBody>
          <a:bodyPr/>
          <a:lstStyle/>
          <a:p>
            <a:r>
              <a:rPr lang="en-US" sz="1800" dirty="0"/>
              <a:t>Clarify your educational goal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646328" y="3059788"/>
            <a:ext cx="13592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bg1"/>
                </a:solidFill>
              </a:rPr>
              <a:t> Transfer to CSU or private college – CSU breadth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bg1"/>
                </a:solidFill>
              </a:rPr>
              <a:t> Transfer to UC - IGETC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bg1"/>
                </a:solidFill>
              </a:rPr>
              <a:t> No transfer local degree or certificate – local GE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bg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US" sz="1200" dirty="0">
                <a:solidFill>
                  <a:schemeClr val="bg1"/>
                </a:solidFill>
              </a:rPr>
              <a:t>No GE requirements</a:t>
            </a:r>
          </a:p>
        </p:txBody>
      </p:sp>
      <p:pic>
        <p:nvPicPr>
          <p:cNvPr id="1027" name="Picture 3" descr="C:\Users\Janet\AppData\Local\Microsoft\Windows\INetCache\IE\J38KXPRD\1024px-N_math_physics.svg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974" y="1491337"/>
            <a:ext cx="767837" cy="76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Janet\AppData\Local\Microsoft\Windows\INetCache\IE\PV0GH572\DIL%20Framework%20-%20iStock_000018373461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9519" y="1664956"/>
            <a:ext cx="797163" cy="64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 Placeholder 84">
            <a:extLst>
              <a:ext uri="{FF2B5EF4-FFF2-40B4-BE49-F238E27FC236}">
                <a16:creationId xmlns:a16="http://schemas.microsoft.com/office/drawing/2014/main" xmlns="" id="{868BBA64-D0CD-2640-9E68-1884D18A5E1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141307" y="2783495"/>
            <a:ext cx="2269525" cy="36246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1" dirty="0"/>
              <a:t>English </a:t>
            </a:r>
          </a:p>
          <a:p>
            <a:pPr marL="0" indent="0">
              <a:buNone/>
            </a:pPr>
            <a:r>
              <a:rPr lang="en-US" sz="1200" b="1" dirty="0"/>
              <a:t>English as a Second Language (ESL)</a:t>
            </a:r>
          </a:p>
          <a:p>
            <a:pPr marL="0" indent="0">
              <a:buNone/>
            </a:pPr>
            <a:r>
              <a:rPr lang="en-US" sz="1200" b="1" dirty="0"/>
              <a:t>Mathematics/Quantitative Reasoning by major</a:t>
            </a:r>
          </a:p>
          <a:p>
            <a:r>
              <a:rPr lang="en-US" sz="1200" dirty="0"/>
              <a:t>STEM calculus </a:t>
            </a:r>
          </a:p>
          <a:p>
            <a:r>
              <a:rPr lang="en-US" sz="1200" dirty="0"/>
              <a:t>Business </a:t>
            </a:r>
          </a:p>
          <a:p>
            <a:r>
              <a:rPr lang="en-US" sz="1200" dirty="0"/>
              <a:t>Education </a:t>
            </a:r>
          </a:p>
          <a:p>
            <a:r>
              <a:rPr lang="en-US" sz="1200" dirty="0"/>
              <a:t>Statistics </a:t>
            </a:r>
          </a:p>
          <a:p>
            <a:r>
              <a:rPr lang="en-US" sz="1200" dirty="0"/>
              <a:t>Career Technical</a:t>
            </a:r>
          </a:p>
        </p:txBody>
      </p:sp>
      <p:pic>
        <p:nvPicPr>
          <p:cNvPr id="1033" name="Picture 9" descr="C:\Users\Janet\AppData\Local\Microsoft\Windows\INetCache\IE\WTVA0MA0\Gradebook_Module.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2161" y="1491338"/>
            <a:ext cx="1091919" cy="1062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 Placeholder 84">
            <a:extLst>
              <a:ext uri="{FF2B5EF4-FFF2-40B4-BE49-F238E27FC236}">
                <a16:creationId xmlns:a16="http://schemas.microsoft.com/office/drawing/2014/main" xmlns="" id="{868BBA64-D0CD-2640-9E68-1884D18A5E1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0272584" y="2792950"/>
            <a:ext cx="1892476" cy="349896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High School GPA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High School Courses &amp; other curriculum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test scores e.g. AP, SAT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CLEP test results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Employment experience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Military Experience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Time available for classwork &amp; support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200" dirty="0"/>
              <a:t>Financial needs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See default placement using high school GPA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598139" y="1928692"/>
            <a:ext cx="543699" cy="23889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ight Arrow 47"/>
          <p:cNvSpPr/>
          <p:nvPr/>
        </p:nvSpPr>
        <p:spPr>
          <a:xfrm>
            <a:off x="10191125" y="1938650"/>
            <a:ext cx="543699" cy="23889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ight Arrow 48"/>
          <p:cNvSpPr/>
          <p:nvPr/>
        </p:nvSpPr>
        <p:spPr>
          <a:xfrm>
            <a:off x="8011188" y="1921137"/>
            <a:ext cx="543699" cy="23889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ight Arrow 50"/>
          <p:cNvSpPr/>
          <p:nvPr/>
        </p:nvSpPr>
        <p:spPr>
          <a:xfrm>
            <a:off x="5869458" y="1928692"/>
            <a:ext cx="543699" cy="23889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ight Arrow 51"/>
          <p:cNvSpPr/>
          <p:nvPr/>
        </p:nvSpPr>
        <p:spPr>
          <a:xfrm>
            <a:off x="3750945" y="1926630"/>
            <a:ext cx="543699" cy="23889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8" y="1625600"/>
            <a:ext cx="9985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1231" y="357221"/>
            <a:ext cx="1282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Career Counseling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41838" y="267001"/>
            <a:ext cx="1433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Select a Metamajor and/or major</a:t>
            </a:r>
          </a:p>
        </p:txBody>
      </p:sp>
      <p:pic>
        <p:nvPicPr>
          <p:cNvPr id="33" name="Picture 32" descr="C:\Users\Janet\AppData\Local\Microsoft\Windows\INetCache\IE\WTVA0MA0\college-degree-and-graduation-hat-300x300[1].jpg"/>
          <p:cNvPicPr/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9656" y="1596191"/>
            <a:ext cx="917747" cy="82095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249237" y="2842054"/>
            <a:ext cx="1513660" cy="40472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Interests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Wages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Benefits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Skills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Long term plans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Life values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Personality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Occupational research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Location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Responsibilities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Employment trends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What you love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bg1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313" y="1606550"/>
            <a:ext cx="98266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2FE7F33F-613C-4A83-94AD-BEB3B6B853B2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853" y="5689601"/>
            <a:ext cx="1597067" cy="6999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ECDD11-14F2-456B-BA2E-A81A4858057A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6dc4bcd6-49db-4c07-9060-8acfc67cef9f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fb0879af-3eba-417a-a55a-ffe6dcd6ca77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2F9BF21-FAF4-4DDF-B34D-2661D57250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0C7519-CB60-4AC1-A668-C7F2DC5C30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209</Words>
  <Application>Microsoft Office PowerPoint</Application>
  <PresentationFormat>Custom</PresentationFormat>
  <Paragraphs>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2018-06-14T16:36:25Z</dcterms:created>
  <dcterms:modified xsi:type="dcterms:W3CDTF">2018-10-29T02:52:35Z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cartayl@microsoft.com</vt:lpwstr>
  </property>
  <property fmtid="{D5CDD505-2E9C-101B-9397-08002B2CF9AE}" pid="6" name="MSIP_Label_f42aa342-8706-4288-bd11-ebb85995028c_SetDate">
    <vt:lpwstr>2018-06-26T04:25:01.1747646Z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