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9" r:id="rId11"/>
    <p:sldId id="265" r:id="rId12"/>
    <p:sldId id="266" r:id="rId13"/>
    <p:sldId id="267" r:id="rId14"/>
    <p:sldId id="268" r:id="rId15"/>
    <p:sldId id="269" r:id="rId16"/>
    <p:sldId id="272" r:id="rId17"/>
    <p:sldId id="271" r:id="rId18"/>
    <p:sldId id="280" r:id="rId19"/>
    <p:sldId id="273" r:id="rId20"/>
    <p:sldId id="274" r:id="rId21"/>
    <p:sldId id="275" r:id="rId22"/>
    <p:sldId id="276" r:id="rId23"/>
    <p:sldId id="277" r:id="rId24"/>
    <p:sldId id="278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74"/>
  </p:normalViewPr>
  <p:slideViewPr>
    <p:cSldViewPr snapToGrid="0" snapToObjects="1">
      <p:cViewPr varScale="1">
        <p:scale>
          <a:sx n="131" d="100"/>
          <a:sy n="131" d="100"/>
        </p:scale>
        <p:origin x="3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7FB6DA-F324-E94C-B442-998DD8DCFFC7}" type="datetimeFigureOut">
              <a:rPr lang="en-US" smtClean="0"/>
              <a:t>4/19/17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C5CDE1-68CA-6640-9D5A-D584558CB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15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8F00C-27F3-464D-81A7-1FC7F029CC17}" type="datetimeFigureOut">
              <a:rPr lang="en-US" smtClean="0"/>
              <a:t>4/19/17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5C880-CF25-6D49-BE06-EE68FCCE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017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8F00C-27F3-464D-81A7-1FC7F029CC17}" type="datetimeFigureOut">
              <a:rPr lang="en-US" smtClean="0"/>
              <a:t>4/19/17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5C880-CF25-6D49-BE06-EE68FCCE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335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8F00C-27F3-464D-81A7-1FC7F029CC17}" type="datetimeFigureOut">
              <a:rPr lang="en-US" smtClean="0"/>
              <a:t>4/19/17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5C880-CF25-6D49-BE06-EE68FCCE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845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8F00C-27F3-464D-81A7-1FC7F029CC17}" type="datetimeFigureOut">
              <a:rPr lang="en-US" smtClean="0"/>
              <a:t>4/19/17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5C880-CF25-6D49-BE06-EE68FCCE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60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8F00C-27F3-464D-81A7-1FC7F029CC17}" type="datetimeFigureOut">
              <a:rPr lang="en-US" smtClean="0"/>
              <a:t>4/19/17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5C880-CF25-6D49-BE06-EE68FCCE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91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8F00C-27F3-464D-81A7-1FC7F029CC17}" type="datetimeFigureOut">
              <a:rPr lang="en-US" smtClean="0"/>
              <a:t>4/19/17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5C880-CF25-6D49-BE06-EE68FCCE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705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8F00C-27F3-464D-81A7-1FC7F029CC17}" type="datetimeFigureOut">
              <a:rPr lang="en-US" smtClean="0"/>
              <a:t>4/19/17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5C880-CF25-6D49-BE06-EE68FCCE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567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8F00C-27F3-464D-81A7-1FC7F029CC17}" type="datetimeFigureOut">
              <a:rPr lang="en-US" smtClean="0"/>
              <a:t>4/19/17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5C880-CF25-6D49-BE06-EE68FCCE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473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8F00C-27F3-464D-81A7-1FC7F029CC17}" type="datetimeFigureOut">
              <a:rPr lang="en-US" smtClean="0"/>
              <a:t>4/19/17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5C880-CF25-6D49-BE06-EE68FCCE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063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8F00C-27F3-464D-81A7-1FC7F029CC17}" type="datetimeFigureOut">
              <a:rPr lang="en-US" smtClean="0"/>
              <a:t>4/19/17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5C880-CF25-6D49-BE06-EE68FCCE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644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8F00C-27F3-464D-81A7-1FC7F029CC17}" type="datetimeFigureOut">
              <a:rPr lang="en-US" smtClean="0"/>
              <a:t>4/19/17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5C880-CF25-6D49-BE06-EE68FCCE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7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8F00C-27F3-464D-81A7-1FC7F029CC17}" type="datetimeFigureOut">
              <a:rPr lang="en-US" smtClean="0"/>
              <a:t>4/19/17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5C880-CF25-6D49-BE06-EE68FCCE6C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7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e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3667328"/>
            <a:ext cx="9144000" cy="2013624"/>
          </a:xfrm>
        </p:spPr>
        <p:txBody>
          <a:bodyPr>
            <a:normAutofit fontScale="25000" lnSpcReduction="20000"/>
          </a:bodyPr>
          <a:lstStyle/>
          <a:p>
            <a:r>
              <a:rPr lang="en-US" b="1" dirty="0"/>
              <a:t> </a:t>
            </a:r>
          </a:p>
          <a:p>
            <a:r>
              <a:rPr lang="en-US" sz="9600" b="1" dirty="0"/>
              <a:t>“The Battleship Game”</a:t>
            </a:r>
          </a:p>
          <a:p>
            <a:r>
              <a:rPr lang="en-US" sz="9600" dirty="0"/>
              <a:t> </a:t>
            </a:r>
          </a:p>
          <a:p>
            <a:r>
              <a:rPr lang="en-US" sz="9600" dirty="0"/>
              <a:t>Rick </a:t>
            </a:r>
            <a:r>
              <a:rPr lang="en-US" sz="9600" dirty="0" err="1"/>
              <a:t>Luttmann</a:t>
            </a:r>
            <a:r>
              <a:rPr lang="en-US" sz="9600" dirty="0"/>
              <a:t>, PhD</a:t>
            </a:r>
          </a:p>
          <a:p>
            <a:r>
              <a:rPr lang="en-US" sz="9600" dirty="0"/>
              <a:t>Professor Emeritus of Mathematics</a:t>
            </a:r>
          </a:p>
          <a:p>
            <a:r>
              <a:rPr lang="en-US" sz="9600" dirty="0"/>
              <a:t>Sonoma State </a:t>
            </a:r>
            <a:r>
              <a:rPr lang="en-US" sz="9600" dirty="0" smtClean="0"/>
              <a:t>University</a:t>
            </a:r>
          </a:p>
          <a:p>
            <a:endParaRPr lang="en-US" sz="9600" dirty="0"/>
          </a:p>
          <a:p>
            <a:endParaRPr lang="en-US" sz="9600" dirty="0"/>
          </a:p>
          <a:p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California Mathematics Council, Community Colleges</a:t>
            </a:r>
            <a:br>
              <a:rPr lang="en-US" sz="2400" dirty="0"/>
            </a:b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21st Annual Recreational Mathematics Conference</a:t>
            </a:r>
            <a:br>
              <a:rPr lang="en-US" sz="2400" dirty="0"/>
            </a:b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April 21 – April 22, 2017</a:t>
            </a:r>
            <a:br>
              <a:rPr lang="en-US" sz="2400" dirty="0"/>
            </a:br>
            <a:r>
              <a:rPr lang="en-US" sz="2400" dirty="0"/>
              <a:t> </a:t>
            </a:r>
            <a:br>
              <a:rPr lang="en-US" sz="2400" dirty="0"/>
            </a:br>
            <a:r>
              <a:rPr lang="en-US" sz="2400" dirty="0"/>
              <a:t>Lake Tahoe Community College, South Lake Tahoe, CA</a:t>
            </a:r>
            <a:br>
              <a:rPr lang="en-US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4940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6300" y="0"/>
            <a:ext cx="789931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794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2300" y="0"/>
            <a:ext cx="840122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659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858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7200" y="0"/>
            <a:ext cx="6195035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04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0"/>
            <a:ext cx="7452624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5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0500" y="0"/>
            <a:ext cx="925669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712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7700" y="0"/>
            <a:ext cx="833266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209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0500" y="0"/>
            <a:ext cx="925669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139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0"/>
            <a:ext cx="837138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081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3700" y="0"/>
            <a:ext cx="631294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1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743200" y="59338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7180" y="0"/>
            <a:ext cx="951764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10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0" y="0"/>
            <a:ext cx="837138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0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0500" y="0"/>
            <a:ext cx="925669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26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0500" y="0"/>
            <a:ext cx="925669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39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2700" y="0"/>
            <a:ext cx="9612377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65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997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7180" y="0"/>
            <a:ext cx="951764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831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7180" y="0"/>
            <a:ext cx="951764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68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7180" y="0"/>
            <a:ext cx="951764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980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500" y="0"/>
            <a:ext cx="951764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69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6300" y="0"/>
            <a:ext cx="789931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40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8500" y="0"/>
            <a:ext cx="825474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17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8500" y="0"/>
            <a:ext cx="8254741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3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6</Words>
  <Application>Microsoft Macintosh PowerPoint</Application>
  <PresentationFormat>Widescreen</PresentationFormat>
  <Paragraphs>8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Calibri</vt:lpstr>
      <vt:lpstr>Calibri Light</vt:lpstr>
      <vt:lpstr>Arial</vt:lpstr>
      <vt:lpstr>Office Theme</vt:lpstr>
      <vt:lpstr>California Mathematics Council, Community Colleges   21st Annual Recreational Mathematics Conference   April 21 – April 22, 2017   Lake Tahoe Community College, South Lake Tahoe, CA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California Mathematics Council, Community Colleges   21st Annual Recreational Mathematics Conference   April 21 – April 22, 2017 Lake Tahoe Community College, South Lake Tahoe, CA</dc:title>
  <dc:creator>Microsoft Office User</dc:creator>
  <cp:lastModifiedBy>Microsoft Office User</cp:lastModifiedBy>
  <cp:revision>10</cp:revision>
  <cp:lastPrinted>2017-04-19T21:29:37Z</cp:lastPrinted>
  <dcterms:created xsi:type="dcterms:W3CDTF">2017-04-19T19:42:20Z</dcterms:created>
  <dcterms:modified xsi:type="dcterms:W3CDTF">2017-04-19T21:45:46Z</dcterms:modified>
</cp:coreProperties>
</file>